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Relationship Id="rId16" Type="http://schemas.openxmlformats.org/officeDocument/2006/relationships/image" Target="../media/image26.png"/><Relationship Id="rId17" Type="http://schemas.openxmlformats.org/officeDocument/2006/relationships/image" Target="../media/image27.png"/><Relationship Id="rId18" Type="http://schemas.openxmlformats.org/officeDocument/2006/relationships/image" Target="../media/image28.png"/><Relationship Id="rId19" Type="http://schemas.openxmlformats.org/officeDocument/2006/relationships/image" Target="../media/image29.png"/><Relationship Id="rId20" Type="http://schemas.openxmlformats.org/officeDocument/2006/relationships/image" Target="../media/image30.png"/><Relationship Id="rId21" Type="http://schemas.openxmlformats.org/officeDocument/2006/relationships/image" Target="../media/image31.png"/><Relationship Id="rId22" Type="http://schemas.openxmlformats.org/officeDocument/2006/relationships/image" Target="../media/image32.png"/><Relationship Id="rId23" Type="http://schemas.openxmlformats.org/officeDocument/2006/relationships/image" Target="../media/image33.png"/><Relationship Id="rId24" Type="http://schemas.openxmlformats.org/officeDocument/2006/relationships/image" Target="../media/image34.png"/><Relationship Id="rId25" Type="http://schemas.openxmlformats.org/officeDocument/2006/relationships/image" Target="../media/image35.png"/><Relationship Id="rId26" Type="http://schemas.openxmlformats.org/officeDocument/2006/relationships/image" Target="../media/image36.png"/><Relationship Id="rId27" Type="http://schemas.openxmlformats.org/officeDocument/2006/relationships/image" Target="../media/image3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68.png"/><Relationship Id="rId7" Type="http://schemas.openxmlformats.org/officeDocument/2006/relationships/image" Target="../media/image69.png"/><Relationship Id="rId8" Type="http://schemas.openxmlformats.org/officeDocument/2006/relationships/image" Target="../media/image7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0" y="8537370"/>
            <a:ext cx="18285714" cy="1748344"/>
            <a:chOff x="0" y="8537370"/>
            <a:chExt cx="18285714" cy="174834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537370"/>
              <a:ext cx="18285714" cy="1748344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643342" y="9137571"/>
            <a:ext cx="4533599" cy="30630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2931352" y="3026839"/>
            <a:ext cx="2302579" cy="2302579"/>
            <a:chOff x="2931352" y="3026839"/>
            <a:chExt cx="2302579" cy="2302579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1352" y="3026839"/>
              <a:ext cx="2302579" cy="2302579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63613" y="2180391"/>
            <a:ext cx="6844419" cy="568273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3282" y="2369534"/>
            <a:ext cx="17883091" cy="6186201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4648754" y="4049797"/>
            <a:ext cx="199941" cy="199941"/>
            <a:chOff x="14648754" y="4049797"/>
            <a:chExt cx="199941" cy="19994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48754" y="4049797"/>
              <a:ext cx="199941" cy="199941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5035428" y="4374074"/>
            <a:ext cx="595535" cy="595535"/>
            <a:chOff x="15035428" y="4374074"/>
            <a:chExt cx="595535" cy="595535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035428" y="4374074"/>
              <a:ext cx="595535" cy="59553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594203" y="2803997"/>
            <a:ext cx="1001503" cy="1001503"/>
            <a:chOff x="2594203" y="2803997"/>
            <a:chExt cx="1001503" cy="1001503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94203" y="2803997"/>
              <a:ext cx="1001503" cy="1001503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0241036" y="7114192"/>
            <a:ext cx="3815560" cy="3815560"/>
            <a:chOff x="10241036" y="7114192"/>
            <a:chExt cx="3815560" cy="3815560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41036" y="7114192"/>
              <a:ext cx="3815560" cy="3815560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42989" y="6336859"/>
            <a:ext cx="7548343" cy="16161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2388626"/>
            <a:chOff x="0" y="0"/>
            <a:chExt cx="18285714" cy="238862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2388626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8971" y="2966599"/>
            <a:ext cx="1094944" cy="1089174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6420" y="5745997"/>
            <a:ext cx="2140743" cy="641316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52134" y="6963439"/>
            <a:ext cx="3180725" cy="1129002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400795" y="5699255"/>
            <a:ext cx="3292771" cy="54367"/>
            <a:chOff x="1400795" y="5699255"/>
            <a:chExt cx="3292771" cy="54367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0795" y="5699255"/>
              <a:ext cx="3292771" cy="54367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48811" y="2966601"/>
            <a:ext cx="1184549" cy="1089174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37249" y="5696481"/>
            <a:ext cx="2488543" cy="661506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416353" y="6963439"/>
            <a:ext cx="2826447" cy="1131059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5450635" y="5699255"/>
            <a:ext cx="3292771" cy="54367"/>
            <a:chOff x="5450635" y="5699255"/>
            <a:chExt cx="3292771" cy="54367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50635" y="5699255"/>
              <a:ext cx="3292771" cy="54367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398651" y="2966601"/>
            <a:ext cx="1177761" cy="1089174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646100" y="5696481"/>
            <a:ext cx="2171218" cy="666078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466191" y="6963439"/>
            <a:ext cx="3029871" cy="113128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9500475" y="5699255"/>
            <a:ext cx="3292771" cy="54367"/>
            <a:chOff x="9500475" y="5699255"/>
            <a:chExt cx="3292771" cy="54367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00475" y="5699255"/>
              <a:ext cx="3292771" cy="54367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3505595" y="2966601"/>
            <a:ext cx="1213739" cy="1089174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3737779" y="5696481"/>
            <a:ext cx="2859010" cy="658840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3516001" y="6963439"/>
            <a:ext cx="2422343" cy="1131973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3592153" y="5699255"/>
            <a:ext cx="3292771" cy="54367"/>
            <a:chOff x="13592153" y="5699255"/>
            <a:chExt cx="3292771" cy="54367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592153" y="5699255"/>
              <a:ext cx="3292771" cy="5436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386419" y="6343021"/>
            <a:ext cx="3292771" cy="54367"/>
            <a:chOff x="1386419" y="6343021"/>
            <a:chExt cx="3292771" cy="54367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86419" y="6343021"/>
              <a:ext cx="3292771" cy="5436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450635" y="6349769"/>
            <a:ext cx="3292771" cy="54367"/>
            <a:chOff x="5450635" y="6349769"/>
            <a:chExt cx="3292771" cy="54367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50635" y="6349769"/>
              <a:ext cx="3292771" cy="54367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9500475" y="6356517"/>
            <a:ext cx="3292771" cy="54367"/>
            <a:chOff x="9500475" y="6356517"/>
            <a:chExt cx="3292771" cy="54367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00475" y="6356517"/>
              <a:ext cx="3292771" cy="54367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3607419" y="6381116"/>
            <a:ext cx="3292771" cy="54367"/>
            <a:chOff x="13607419" y="6381116"/>
            <a:chExt cx="3292771" cy="54367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607419" y="6381116"/>
              <a:ext cx="3292771" cy="54367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400795" y="3959377"/>
            <a:ext cx="3303604" cy="1573460"/>
            <a:chOff x="1400795" y="3959377"/>
            <a:chExt cx="3303604" cy="1573460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00795" y="3959377"/>
              <a:ext cx="3303604" cy="157346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5450635" y="3959377"/>
            <a:ext cx="3303604" cy="1573460"/>
            <a:chOff x="5450635" y="3959377"/>
            <a:chExt cx="3303604" cy="157346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50635" y="3959377"/>
              <a:ext cx="3303604" cy="157346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9500475" y="3959377"/>
            <a:ext cx="3303604" cy="1573460"/>
            <a:chOff x="9500475" y="3959377"/>
            <a:chExt cx="3303604" cy="157346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500475" y="3959377"/>
              <a:ext cx="3303604" cy="157346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3550315" y="3959377"/>
            <a:ext cx="3303604" cy="1573460"/>
            <a:chOff x="13550315" y="3959377"/>
            <a:chExt cx="3303604" cy="1573460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550315" y="3959377"/>
              <a:ext cx="3303604" cy="1573460"/>
            </a:xfrm>
            <a:prstGeom prst="rect">
              <a:avLst/>
            </a:prstGeom>
          </p:spPr>
        </p:pic>
      </p:grpSp>
      <p:pic>
        <p:nvPicPr>
          <p:cNvPr id="53" name="Object 52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089526" y="1342916"/>
            <a:ext cx="5785019" cy="8323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600152" y="508252"/>
            <a:ext cx="15085410" cy="9269210"/>
            <a:chOff x="1600152" y="508252"/>
            <a:chExt cx="15085410" cy="926921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152" y="508252"/>
              <a:ext cx="15085410" cy="92692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58221" y="670580"/>
            <a:ext cx="6917934" cy="6578009"/>
            <a:chOff x="858221" y="670580"/>
            <a:chExt cx="6917934" cy="657800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8221" y="670580"/>
              <a:ext cx="6917934" cy="657800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0120939" y="656204"/>
            <a:ext cx="6069969" cy="6592384"/>
            <a:chOff x="10120939" y="656204"/>
            <a:chExt cx="6069969" cy="659238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20939" y="656204"/>
              <a:ext cx="6069969" cy="6592384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21072" y="7888090"/>
            <a:ext cx="7028252" cy="445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9322" y="1883214"/>
            <a:ext cx="10872161" cy="60405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91634" y="967167"/>
            <a:ext cx="9938876" cy="8408877"/>
            <a:chOff x="891634" y="967167"/>
            <a:chExt cx="9938876" cy="840887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1634" y="967167"/>
              <a:ext cx="9938876" cy="8408877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49054" y="7288861"/>
            <a:ext cx="12142156" cy="18334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230429" y="1742878"/>
            <a:ext cx="9824857" cy="8036461"/>
            <a:chOff x="4230429" y="1742878"/>
            <a:chExt cx="9824857" cy="803646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0429" y="1742878"/>
              <a:ext cx="9824857" cy="8036461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7886" y="938836"/>
            <a:ext cx="9269942" cy="10322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457833" y="1395597"/>
            <a:ext cx="11370049" cy="7494521"/>
            <a:chOff x="3457833" y="1395597"/>
            <a:chExt cx="11370049" cy="749452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7833" y="1395597"/>
              <a:ext cx="11370049" cy="7494521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5308" y="938837"/>
            <a:ext cx="11485798" cy="103227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395017" y="640748"/>
            <a:ext cx="15409427" cy="9004218"/>
            <a:chOff x="1395017" y="640748"/>
            <a:chExt cx="15409427" cy="900421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5017" y="640748"/>
              <a:ext cx="15409427" cy="90042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046932" y="625413"/>
            <a:ext cx="14191850" cy="9034888"/>
            <a:chOff x="2046932" y="625413"/>
            <a:chExt cx="14191850" cy="903488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6932" y="625413"/>
              <a:ext cx="14191850" cy="90348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865865" y="757214"/>
            <a:ext cx="12553984" cy="8771287"/>
            <a:chOff x="2865865" y="757214"/>
            <a:chExt cx="12553984" cy="877128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5865" y="757214"/>
              <a:ext cx="12553984" cy="87712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63161" y="447080"/>
            <a:ext cx="8049024" cy="8476498"/>
            <a:chOff x="563161" y="447080"/>
            <a:chExt cx="8049024" cy="847649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161" y="447080"/>
              <a:ext cx="8049024" cy="8476498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3468" y="8883884"/>
            <a:ext cx="7235991" cy="521303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9879496" y="447080"/>
            <a:ext cx="7217070" cy="8476498"/>
            <a:chOff x="9879496" y="447080"/>
            <a:chExt cx="7217070" cy="8476498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79496" y="447080"/>
              <a:ext cx="7217070" cy="8476498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39351" y="8883433"/>
            <a:ext cx="6229955" cy="52723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261468" y="1935433"/>
            <a:ext cx="11762778" cy="8134648"/>
            <a:chOff x="3261468" y="1935433"/>
            <a:chExt cx="11762778" cy="813464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1468" y="1935433"/>
              <a:ext cx="11762778" cy="8134648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4364" y="1260771"/>
            <a:ext cx="5956720" cy="103284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452505" y="933471"/>
            <a:ext cx="11380704" cy="8418772"/>
            <a:chOff x="3452505" y="933471"/>
            <a:chExt cx="11380704" cy="841877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2505" y="933471"/>
              <a:ext cx="11380704" cy="84187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472324" y="1084654"/>
            <a:ext cx="11341067" cy="8116407"/>
            <a:chOff x="3472324" y="1084654"/>
            <a:chExt cx="11341067" cy="811640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2324" y="1084654"/>
              <a:ext cx="11341067" cy="81164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233865" y="1057177"/>
            <a:ext cx="11817983" cy="8171361"/>
            <a:chOff x="3233865" y="1057177"/>
            <a:chExt cx="11817983" cy="817136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3865" y="1057177"/>
              <a:ext cx="11817983" cy="81713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392705" y="913467"/>
            <a:ext cx="15500305" cy="8458780"/>
            <a:chOff x="1392705" y="913467"/>
            <a:chExt cx="15500305" cy="845878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2705" y="913467"/>
              <a:ext cx="15500305" cy="84587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842645" y="911116"/>
            <a:ext cx="14600424" cy="8670196"/>
            <a:chOff x="1842645" y="911116"/>
            <a:chExt cx="14600424" cy="867019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2645" y="911116"/>
              <a:ext cx="14600424" cy="8670196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4211" y="8818319"/>
            <a:ext cx="10489205" cy="14113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0241036" y="7114192"/>
            <a:ext cx="3815560" cy="3815560"/>
            <a:chOff x="10241036" y="7114192"/>
            <a:chExt cx="3815560" cy="381556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41036" y="7114192"/>
              <a:ext cx="3815560" cy="3815560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2719" y="1395040"/>
            <a:ext cx="15407455" cy="1310135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0" y="8537370"/>
            <a:ext cx="18285714" cy="1748344"/>
            <a:chOff x="0" y="8537370"/>
            <a:chExt cx="18285714" cy="1748344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8537370"/>
              <a:ext cx="18285714" cy="1748344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7687" y="8985448"/>
            <a:ext cx="4677691" cy="856739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86541" y="3267858"/>
            <a:ext cx="14659494" cy="3287682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621695" y="6569336"/>
            <a:ext cx="4840141" cy="6738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2022-04-15T03:47:58Z</dcterms:created>
  <dcterms:modified xsi:type="dcterms:W3CDTF">2022-04-15T03:47:58Z</dcterms:modified>
</cp:coreProperties>
</file>