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658" r:id="rId4"/>
    <p:sldId id="670" r:id="rId5"/>
    <p:sldId id="674" r:id="rId6"/>
    <p:sldId id="667" r:id="rId7"/>
    <p:sldId id="668" r:id="rId8"/>
    <p:sldId id="671" r:id="rId9"/>
    <p:sldId id="672" r:id="rId10"/>
    <p:sldId id="673" r:id="rId11"/>
    <p:sldId id="669" r:id="rId12"/>
    <p:sldId id="394" r:id="rId13"/>
    <p:sldId id="645" r:id="rId14"/>
    <p:sldId id="646" r:id="rId15"/>
    <p:sldId id="647" r:id="rId16"/>
    <p:sldId id="648" r:id="rId17"/>
    <p:sldId id="649" r:id="rId18"/>
    <p:sldId id="661" r:id="rId19"/>
    <p:sldId id="662" r:id="rId20"/>
    <p:sldId id="663" r:id="rId21"/>
    <p:sldId id="650" r:id="rId22"/>
    <p:sldId id="651" r:id="rId23"/>
    <p:sldId id="652" r:id="rId24"/>
    <p:sldId id="653" r:id="rId25"/>
    <p:sldId id="654" r:id="rId26"/>
    <p:sldId id="655" r:id="rId27"/>
    <p:sldId id="656" r:id="rId28"/>
    <p:sldId id="664" r:id="rId29"/>
    <p:sldId id="665" r:id="rId30"/>
    <p:sldId id="666" r:id="rId31"/>
    <p:sldId id="657" r:id="rId32"/>
    <p:sldId id="675" r:id="rId3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219E38-7EA2-4D76-931C-E89D8E9815F4}" v="18" dt="2022-05-22T10:11:03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정종실" userId="644a613c-0806-4e14-8f5b-1b1d4abdce2f" providerId="ADAL" clId="{DF219E38-7EA2-4D76-931C-E89D8E9815F4}"/>
    <pc:docChg chg="undo redo custSel addSld delSld modSld sldOrd">
      <pc:chgData name="정종실" userId="644a613c-0806-4e14-8f5b-1b1d4abdce2f" providerId="ADAL" clId="{DF219E38-7EA2-4D76-931C-E89D8E9815F4}" dt="2022-05-22T10:11:03.173" v="179"/>
      <pc:docMkLst>
        <pc:docMk/>
      </pc:docMkLst>
      <pc:sldChg chg="modSp mod">
        <pc:chgData name="정종실" userId="644a613c-0806-4e14-8f5b-1b1d4abdce2f" providerId="ADAL" clId="{DF219E38-7EA2-4D76-931C-E89D8E9815F4}" dt="2022-05-21T03:27:06.263" v="11" actId="404"/>
        <pc:sldMkLst>
          <pc:docMk/>
          <pc:sldMk cId="301488126" sldId="257"/>
        </pc:sldMkLst>
        <pc:spChg chg="mod">
          <ac:chgData name="정종실" userId="644a613c-0806-4e14-8f5b-1b1d4abdce2f" providerId="ADAL" clId="{DF219E38-7EA2-4D76-931C-E89D8E9815F4}" dt="2022-05-21T03:27:06.263" v="11" actId="404"/>
          <ac:spMkLst>
            <pc:docMk/>
            <pc:sldMk cId="301488126" sldId="257"/>
            <ac:spMk id="28" creationId="{9123EB8F-045C-6F4A-917F-6C9FE58278E4}"/>
          </ac:spMkLst>
        </pc:spChg>
      </pc:sldChg>
      <pc:sldChg chg="modSp mod">
        <pc:chgData name="정종실" userId="644a613c-0806-4e14-8f5b-1b1d4abdce2f" providerId="ADAL" clId="{DF219E38-7EA2-4D76-931C-E89D8E9815F4}" dt="2022-05-21T03:36:25.930" v="12"/>
        <pc:sldMkLst>
          <pc:docMk/>
          <pc:sldMk cId="764647698" sldId="394"/>
        </pc:sldMkLst>
        <pc:spChg chg="mod">
          <ac:chgData name="정종실" userId="644a613c-0806-4e14-8f5b-1b1d4abdce2f" providerId="ADAL" clId="{DF219E38-7EA2-4D76-931C-E89D8E9815F4}" dt="2022-05-21T03:36:25.930" v="12"/>
          <ac:spMkLst>
            <pc:docMk/>
            <pc:sldMk cId="764647698" sldId="394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27.529" v="13"/>
        <pc:sldMkLst>
          <pc:docMk/>
          <pc:sldMk cId="2370018683" sldId="645"/>
        </pc:sldMkLst>
        <pc:spChg chg="mod">
          <ac:chgData name="정종실" userId="644a613c-0806-4e14-8f5b-1b1d4abdce2f" providerId="ADAL" clId="{DF219E38-7EA2-4D76-931C-E89D8E9815F4}" dt="2022-05-21T03:36:27.529" v="13"/>
          <ac:spMkLst>
            <pc:docMk/>
            <pc:sldMk cId="2370018683" sldId="645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29.087" v="14"/>
        <pc:sldMkLst>
          <pc:docMk/>
          <pc:sldMk cId="3210627861" sldId="646"/>
        </pc:sldMkLst>
        <pc:spChg chg="mod">
          <ac:chgData name="정종실" userId="644a613c-0806-4e14-8f5b-1b1d4abdce2f" providerId="ADAL" clId="{DF219E38-7EA2-4D76-931C-E89D8E9815F4}" dt="2022-05-21T03:36:29.087" v="14"/>
          <ac:spMkLst>
            <pc:docMk/>
            <pc:sldMk cId="3210627861" sldId="646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30.863" v="15"/>
        <pc:sldMkLst>
          <pc:docMk/>
          <pc:sldMk cId="275348364" sldId="647"/>
        </pc:sldMkLst>
        <pc:spChg chg="mod">
          <ac:chgData name="정종실" userId="644a613c-0806-4e14-8f5b-1b1d4abdce2f" providerId="ADAL" clId="{DF219E38-7EA2-4D76-931C-E89D8E9815F4}" dt="2022-05-21T03:36:30.863" v="15"/>
          <ac:spMkLst>
            <pc:docMk/>
            <pc:sldMk cId="275348364" sldId="647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32.512" v="16"/>
        <pc:sldMkLst>
          <pc:docMk/>
          <pc:sldMk cId="943701476" sldId="648"/>
        </pc:sldMkLst>
        <pc:spChg chg="mod">
          <ac:chgData name="정종실" userId="644a613c-0806-4e14-8f5b-1b1d4abdce2f" providerId="ADAL" clId="{DF219E38-7EA2-4D76-931C-E89D8E9815F4}" dt="2022-05-21T03:36:32.512" v="16"/>
          <ac:spMkLst>
            <pc:docMk/>
            <pc:sldMk cId="943701476" sldId="648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35.084" v="17"/>
        <pc:sldMkLst>
          <pc:docMk/>
          <pc:sldMk cId="4039385111" sldId="649"/>
        </pc:sldMkLst>
        <pc:spChg chg="mod">
          <ac:chgData name="정종실" userId="644a613c-0806-4e14-8f5b-1b1d4abdce2f" providerId="ADAL" clId="{DF219E38-7EA2-4D76-931C-E89D8E9815F4}" dt="2022-05-21T03:36:35.084" v="17"/>
          <ac:spMkLst>
            <pc:docMk/>
            <pc:sldMk cId="4039385111" sldId="649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43.792" v="21"/>
        <pc:sldMkLst>
          <pc:docMk/>
          <pc:sldMk cId="2160932928" sldId="650"/>
        </pc:sldMkLst>
        <pc:spChg chg="mod">
          <ac:chgData name="정종실" userId="644a613c-0806-4e14-8f5b-1b1d4abdce2f" providerId="ADAL" clId="{DF219E38-7EA2-4D76-931C-E89D8E9815F4}" dt="2022-05-21T03:36:43.792" v="21"/>
          <ac:spMkLst>
            <pc:docMk/>
            <pc:sldMk cId="2160932928" sldId="650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45.869" v="22"/>
        <pc:sldMkLst>
          <pc:docMk/>
          <pc:sldMk cId="390231854" sldId="651"/>
        </pc:sldMkLst>
        <pc:spChg chg="mod">
          <ac:chgData name="정종실" userId="644a613c-0806-4e14-8f5b-1b1d4abdce2f" providerId="ADAL" clId="{DF219E38-7EA2-4D76-931C-E89D8E9815F4}" dt="2022-05-21T03:36:45.869" v="22"/>
          <ac:spMkLst>
            <pc:docMk/>
            <pc:sldMk cId="390231854" sldId="651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48.378" v="23"/>
        <pc:sldMkLst>
          <pc:docMk/>
          <pc:sldMk cId="133988127" sldId="652"/>
        </pc:sldMkLst>
        <pc:spChg chg="mod">
          <ac:chgData name="정종실" userId="644a613c-0806-4e14-8f5b-1b1d4abdce2f" providerId="ADAL" clId="{DF219E38-7EA2-4D76-931C-E89D8E9815F4}" dt="2022-05-21T03:36:48.378" v="23"/>
          <ac:spMkLst>
            <pc:docMk/>
            <pc:sldMk cId="133988127" sldId="652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50.254" v="24"/>
        <pc:sldMkLst>
          <pc:docMk/>
          <pc:sldMk cId="1607282724" sldId="653"/>
        </pc:sldMkLst>
        <pc:spChg chg="mod">
          <ac:chgData name="정종실" userId="644a613c-0806-4e14-8f5b-1b1d4abdce2f" providerId="ADAL" clId="{DF219E38-7EA2-4D76-931C-E89D8E9815F4}" dt="2022-05-21T03:36:50.254" v="24"/>
          <ac:spMkLst>
            <pc:docMk/>
            <pc:sldMk cId="1607282724" sldId="653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52.955" v="25"/>
        <pc:sldMkLst>
          <pc:docMk/>
          <pc:sldMk cId="2686487945" sldId="654"/>
        </pc:sldMkLst>
        <pc:spChg chg="mod">
          <ac:chgData name="정종실" userId="644a613c-0806-4e14-8f5b-1b1d4abdce2f" providerId="ADAL" clId="{DF219E38-7EA2-4D76-931C-E89D8E9815F4}" dt="2022-05-21T03:36:52.955" v="25"/>
          <ac:spMkLst>
            <pc:docMk/>
            <pc:sldMk cId="2686487945" sldId="654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55.184" v="26"/>
        <pc:sldMkLst>
          <pc:docMk/>
          <pc:sldMk cId="3758289312" sldId="655"/>
        </pc:sldMkLst>
        <pc:spChg chg="mod">
          <ac:chgData name="정종실" userId="644a613c-0806-4e14-8f5b-1b1d4abdce2f" providerId="ADAL" clId="{DF219E38-7EA2-4D76-931C-E89D8E9815F4}" dt="2022-05-21T03:36:55.184" v="26"/>
          <ac:spMkLst>
            <pc:docMk/>
            <pc:sldMk cId="3758289312" sldId="655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56.893" v="27"/>
        <pc:sldMkLst>
          <pc:docMk/>
          <pc:sldMk cId="193986256" sldId="656"/>
        </pc:sldMkLst>
        <pc:spChg chg="mod">
          <ac:chgData name="정종실" userId="644a613c-0806-4e14-8f5b-1b1d4abdce2f" providerId="ADAL" clId="{DF219E38-7EA2-4D76-931C-E89D8E9815F4}" dt="2022-05-21T03:36:56.893" v="27"/>
          <ac:spMkLst>
            <pc:docMk/>
            <pc:sldMk cId="193986256" sldId="656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7:05.221" v="31"/>
        <pc:sldMkLst>
          <pc:docMk/>
          <pc:sldMk cId="994833486" sldId="657"/>
        </pc:sldMkLst>
        <pc:spChg chg="mod">
          <ac:chgData name="정종실" userId="644a613c-0806-4e14-8f5b-1b1d4abdce2f" providerId="ADAL" clId="{DF219E38-7EA2-4D76-931C-E89D8E9815F4}" dt="2022-05-21T03:37:05.221" v="31"/>
          <ac:spMkLst>
            <pc:docMk/>
            <pc:sldMk cId="994833486" sldId="657"/>
            <ac:spMk id="6" creationId="{6DF8129D-116B-384A-B039-1C88E46C2215}"/>
          </ac:spMkLst>
        </pc:spChg>
      </pc:sldChg>
      <pc:sldChg chg="addSp delSp modSp mod">
        <pc:chgData name="정종실" userId="644a613c-0806-4e14-8f5b-1b1d4abdce2f" providerId="ADAL" clId="{DF219E38-7EA2-4D76-931C-E89D8E9815F4}" dt="2022-05-21T04:50:18.236" v="45" actId="1076"/>
        <pc:sldMkLst>
          <pc:docMk/>
          <pc:sldMk cId="286013404" sldId="658"/>
        </pc:sldMkLst>
        <pc:picChg chg="del">
          <ac:chgData name="정종실" userId="644a613c-0806-4e14-8f5b-1b1d4abdce2f" providerId="ADAL" clId="{DF219E38-7EA2-4D76-931C-E89D8E9815F4}" dt="2022-05-21T04:49:48.112" v="41" actId="478"/>
          <ac:picMkLst>
            <pc:docMk/>
            <pc:sldMk cId="286013404" sldId="658"/>
            <ac:picMk id="3" creationId="{B0574521-1EAD-470C-AA09-28159608E494}"/>
          </ac:picMkLst>
        </pc:picChg>
        <pc:picChg chg="add mod">
          <ac:chgData name="정종실" userId="644a613c-0806-4e14-8f5b-1b1d4abdce2f" providerId="ADAL" clId="{DF219E38-7EA2-4D76-931C-E89D8E9815F4}" dt="2022-05-21T04:50:18.236" v="45" actId="1076"/>
          <ac:picMkLst>
            <pc:docMk/>
            <pc:sldMk cId="286013404" sldId="658"/>
            <ac:picMk id="4" creationId="{A1491640-36E9-24D2-968B-767B24E04001}"/>
          </ac:picMkLst>
        </pc:picChg>
      </pc:sldChg>
      <pc:sldChg chg="modSp mod">
        <pc:chgData name="정종실" userId="644a613c-0806-4e14-8f5b-1b1d4abdce2f" providerId="ADAL" clId="{DF219E38-7EA2-4D76-931C-E89D8E9815F4}" dt="2022-05-21T03:36:36.763" v="18"/>
        <pc:sldMkLst>
          <pc:docMk/>
          <pc:sldMk cId="3218769586" sldId="661"/>
        </pc:sldMkLst>
        <pc:spChg chg="mod">
          <ac:chgData name="정종실" userId="644a613c-0806-4e14-8f5b-1b1d4abdce2f" providerId="ADAL" clId="{DF219E38-7EA2-4D76-931C-E89D8E9815F4}" dt="2022-05-21T03:36:36.763" v="18"/>
          <ac:spMkLst>
            <pc:docMk/>
            <pc:sldMk cId="3218769586" sldId="661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38.791" v="19"/>
        <pc:sldMkLst>
          <pc:docMk/>
          <pc:sldMk cId="116061638" sldId="662"/>
        </pc:sldMkLst>
        <pc:spChg chg="mod">
          <ac:chgData name="정종실" userId="644a613c-0806-4e14-8f5b-1b1d4abdce2f" providerId="ADAL" clId="{DF219E38-7EA2-4D76-931C-E89D8E9815F4}" dt="2022-05-21T03:36:38.791" v="19"/>
          <ac:spMkLst>
            <pc:docMk/>
            <pc:sldMk cId="116061638" sldId="662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41.292" v="20"/>
        <pc:sldMkLst>
          <pc:docMk/>
          <pc:sldMk cId="2035105862" sldId="663"/>
        </pc:sldMkLst>
        <pc:spChg chg="mod">
          <ac:chgData name="정종실" userId="644a613c-0806-4e14-8f5b-1b1d4abdce2f" providerId="ADAL" clId="{DF219E38-7EA2-4D76-931C-E89D8E9815F4}" dt="2022-05-21T03:36:41.292" v="20"/>
          <ac:spMkLst>
            <pc:docMk/>
            <pc:sldMk cId="2035105862" sldId="663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6:59.127" v="28"/>
        <pc:sldMkLst>
          <pc:docMk/>
          <pc:sldMk cId="1987162379" sldId="664"/>
        </pc:sldMkLst>
        <pc:spChg chg="mod">
          <ac:chgData name="정종실" userId="644a613c-0806-4e14-8f5b-1b1d4abdce2f" providerId="ADAL" clId="{DF219E38-7EA2-4D76-931C-E89D8E9815F4}" dt="2022-05-21T03:36:59.127" v="28"/>
          <ac:spMkLst>
            <pc:docMk/>
            <pc:sldMk cId="1987162379" sldId="664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7:01.052" v="29"/>
        <pc:sldMkLst>
          <pc:docMk/>
          <pc:sldMk cId="169877801" sldId="665"/>
        </pc:sldMkLst>
        <pc:spChg chg="mod">
          <ac:chgData name="정종실" userId="644a613c-0806-4e14-8f5b-1b1d4abdce2f" providerId="ADAL" clId="{DF219E38-7EA2-4D76-931C-E89D8E9815F4}" dt="2022-05-21T03:37:01.052" v="29"/>
          <ac:spMkLst>
            <pc:docMk/>
            <pc:sldMk cId="169877801" sldId="665"/>
            <ac:spMk id="6" creationId="{6DF8129D-116B-384A-B039-1C88E46C2215}"/>
          </ac:spMkLst>
        </pc:spChg>
      </pc:sldChg>
      <pc:sldChg chg="modSp mod">
        <pc:chgData name="정종실" userId="644a613c-0806-4e14-8f5b-1b1d4abdce2f" providerId="ADAL" clId="{DF219E38-7EA2-4D76-931C-E89D8E9815F4}" dt="2022-05-21T03:37:03.513" v="30"/>
        <pc:sldMkLst>
          <pc:docMk/>
          <pc:sldMk cId="1875587154" sldId="666"/>
        </pc:sldMkLst>
        <pc:spChg chg="mod">
          <ac:chgData name="정종실" userId="644a613c-0806-4e14-8f5b-1b1d4abdce2f" providerId="ADAL" clId="{DF219E38-7EA2-4D76-931C-E89D8E9815F4}" dt="2022-05-21T03:37:03.513" v="30"/>
          <ac:spMkLst>
            <pc:docMk/>
            <pc:sldMk cId="1875587154" sldId="666"/>
            <ac:spMk id="6" creationId="{6DF8129D-116B-384A-B039-1C88E46C2215}"/>
          </ac:spMkLst>
        </pc:spChg>
      </pc:sldChg>
      <pc:sldChg chg="addSp delSp modSp add mod ord">
        <pc:chgData name="정종실" userId="644a613c-0806-4e14-8f5b-1b1d4abdce2f" providerId="ADAL" clId="{DF219E38-7EA2-4D76-931C-E89D8E9815F4}" dt="2022-05-21T04:51:48.145" v="50" actId="1076"/>
        <pc:sldMkLst>
          <pc:docMk/>
          <pc:sldMk cId="2184377306" sldId="670"/>
        </pc:sldMkLst>
        <pc:picChg chg="del">
          <ac:chgData name="정종실" userId="644a613c-0806-4e14-8f5b-1b1d4abdce2f" providerId="ADAL" clId="{DF219E38-7EA2-4D76-931C-E89D8E9815F4}" dt="2022-05-21T03:37:24.385" v="34" actId="478"/>
          <ac:picMkLst>
            <pc:docMk/>
            <pc:sldMk cId="2184377306" sldId="670"/>
            <ac:picMk id="3" creationId="{A7C66934-5261-4851-8C46-67268B4F23BC}"/>
          </ac:picMkLst>
        </pc:picChg>
        <pc:picChg chg="add mod">
          <ac:chgData name="정종실" userId="644a613c-0806-4e14-8f5b-1b1d4abdce2f" providerId="ADAL" clId="{DF219E38-7EA2-4D76-931C-E89D8E9815F4}" dt="2022-05-21T04:51:48.145" v="50" actId="1076"/>
          <ac:picMkLst>
            <pc:docMk/>
            <pc:sldMk cId="2184377306" sldId="670"/>
            <ac:picMk id="4" creationId="{0CFB4268-7DED-4C28-8BA9-4C3E6B80F89F}"/>
          </ac:picMkLst>
        </pc:picChg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2521811324" sldId="670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979914316" sldId="671"/>
        </pc:sldMkLst>
      </pc:sldChg>
      <pc:sldChg chg="addSp modSp add mod ord">
        <pc:chgData name="정종실" userId="644a613c-0806-4e14-8f5b-1b1d4abdce2f" providerId="ADAL" clId="{DF219E38-7EA2-4D76-931C-E89D8E9815F4}" dt="2022-05-21T04:52:57.873" v="61" actId="1076"/>
        <pc:sldMkLst>
          <pc:docMk/>
          <pc:sldMk cId="2854920186" sldId="671"/>
        </pc:sldMkLst>
        <pc:picChg chg="add mod">
          <ac:chgData name="정종실" userId="644a613c-0806-4e14-8f5b-1b1d4abdce2f" providerId="ADAL" clId="{DF219E38-7EA2-4D76-931C-E89D8E9815F4}" dt="2022-05-21T04:52:57.873" v="61" actId="1076"/>
          <ac:picMkLst>
            <pc:docMk/>
            <pc:sldMk cId="2854920186" sldId="671"/>
            <ac:picMk id="3" creationId="{350990FB-BFB4-ED17-A475-61317F1801C4}"/>
          </ac:picMkLst>
        </pc:picChg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1781760405" sldId="672"/>
        </pc:sldMkLst>
      </pc:sldChg>
      <pc:sldChg chg="addSp modSp add mod">
        <pc:chgData name="정종실" userId="644a613c-0806-4e14-8f5b-1b1d4abdce2f" providerId="ADAL" clId="{DF219E38-7EA2-4D76-931C-E89D8E9815F4}" dt="2022-05-21T04:53:36.352" v="69" actId="1076"/>
        <pc:sldMkLst>
          <pc:docMk/>
          <pc:sldMk cId="2862059393" sldId="672"/>
        </pc:sldMkLst>
        <pc:picChg chg="add mod">
          <ac:chgData name="정종실" userId="644a613c-0806-4e14-8f5b-1b1d4abdce2f" providerId="ADAL" clId="{DF219E38-7EA2-4D76-931C-E89D8E9815F4}" dt="2022-05-21T04:53:36.352" v="69" actId="1076"/>
          <ac:picMkLst>
            <pc:docMk/>
            <pc:sldMk cId="2862059393" sldId="672"/>
            <ac:picMk id="3" creationId="{FC362859-F8D6-A1FE-5E8D-1B4184603CE5}"/>
          </ac:picMkLst>
        </pc:picChg>
      </pc:sldChg>
      <pc:sldChg chg="addSp modSp add mod">
        <pc:chgData name="정종실" userId="644a613c-0806-4e14-8f5b-1b1d4abdce2f" providerId="ADAL" clId="{DF219E38-7EA2-4D76-931C-E89D8E9815F4}" dt="2022-05-21T04:54:05.596" v="75" actId="1076"/>
        <pc:sldMkLst>
          <pc:docMk/>
          <pc:sldMk cId="971090914" sldId="673"/>
        </pc:sldMkLst>
        <pc:picChg chg="add mod">
          <ac:chgData name="정종실" userId="644a613c-0806-4e14-8f5b-1b1d4abdce2f" providerId="ADAL" clId="{DF219E38-7EA2-4D76-931C-E89D8E9815F4}" dt="2022-05-21T04:54:05.596" v="75" actId="1076"/>
          <ac:picMkLst>
            <pc:docMk/>
            <pc:sldMk cId="971090914" sldId="673"/>
            <ac:picMk id="3" creationId="{B5E4741B-D9A8-6FA2-C3BC-000053770B48}"/>
          </ac:picMkLst>
        </pc:picChg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1621899846" sldId="673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1860967901" sldId="674"/>
        </pc:sldMkLst>
      </pc:sldChg>
      <pc:sldChg chg="add">
        <pc:chgData name="정종실" userId="644a613c-0806-4e14-8f5b-1b1d4abdce2f" providerId="ADAL" clId="{DF219E38-7EA2-4D76-931C-E89D8E9815F4}" dt="2022-05-21T04:49:46.604" v="40"/>
        <pc:sldMkLst>
          <pc:docMk/>
          <pc:sldMk cId="2924931439" sldId="674"/>
        </pc:sldMkLst>
      </pc:sldChg>
      <pc:sldChg chg="addSp delSp modSp add mod">
        <pc:chgData name="정종실" userId="644a613c-0806-4e14-8f5b-1b1d4abdce2f" providerId="ADAL" clId="{DF219E38-7EA2-4D76-931C-E89D8E9815F4}" dt="2022-05-22T10:11:03.173" v="179"/>
        <pc:sldMkLst>
          <pc:docMk/>
          <pc:sldMk cId="2076529461" sldId="675"/>
        </pc:sldMkLst>
        <pc:spChg chg="add mod">
          <ac:chgData name="정종실" userId="644a613c-0806-4e14-8f5b-1b1d4abdce2f" providerId="ADAL" clId="{DF219E38-7EA2-4D76-931C-E89D8E9815F4}" dt="2022-05-22T10:10:54.578" v="169" actId="14100"/>
          <ac:spMkLst>
            <pc:docMk/>
            <pc:sldMk cId="2076529461" sldId="675"/>
            <ac:spMk id="2" creationId="{53EF57AC-4B56-7574-5AA3-04AE2B4DB4A8}"/>
          </ac:spMkLst>
        </pc:spChg>
        <pc:spChg chg="add mod">
          <ac:chgData name="정종실" userId="644a613c-0806-4e14-8f5b-1b1d4abdce2f" providerId="ADAL" clId="{DF219E38-7EA2-4D76-931C-E89D8E9815F4}" dt="2022-05-22T10:11:03.173" v="179"/>
          <ac:spMkLst>
            <pc:docMk/>
            <pc:sldMk cId="2076529461" sldId="675"/>
            <ac:spMk id="7" creationId="{FEB63431-A35C-2F0E-89BE-64E495DA6215}"/>
          </ac:spMkLst>
        </pc:spChg>
        <pc:picChg chg="del">
          <ac:chgData name="정종실" userId="644a613c-0806-4e14-8f5b-1b1d4abdce2f" providerId="ADAL" clId="{DF219E38-7EA2-4D76-931C-E89D8E9815F4}" dt="2022-05-22T10:10:09.277" v="77" actId="478"/>
          <ac:picMkLst>
            <pc:docMk/>
            <pc:sldMk cId="2076529461" sldId="675"/>
            <ac:picMk id="3" creationId="{763B6C3B-0FE0-469C-B1D0-1649FD677004}"/>
          </ac:picMkLst>
        </pc:picChg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2586746033" sldId="675"/>
        </pc:sldMkLst>
      </pc:sldChg>
      <pc:sldChg chg="add del">
        <pc:chgData name="정종실" userId="644a613c-0806-4e14-8f5b-1b1d4abdce2f" providerId="ADAL" clId="{DF219E38-7EA2-4D76-931C-E89D8E9815F4}" dt="2022-05-21T04:53:04.526" v="62" actId="47"/>
        <pc:sldMkLst>
          <pc:docMk/>
          <pc:sldMk cId="2669604800" sldId="675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792531885" sldId="676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290637574" sldId="677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3578988291" sldId="678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591741510" sldId="679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1473481108" sldId="680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2910166412" sldId="681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44779843" sldId="682"/>
        </pc:sldMkLst>
      </pc:sldChg>
      <pc:sldChg chg="del">
        <pc:chgData name="정종실" userId="644a613c-0806-4e14-8f5b-1b1d4abdce2f" providerId="ADAL" clId="{DF219E38-7EA2-4D76-931C-E89D8E9815F4}" dt="2022-05-21T03:37:10.108" v="32" actId="47"/>
        <pc:sldMkLst>
          <pc:docMk/>
          <pc:sldMk cId="2139635334" sldId="6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4274FC-6823-B4AD-5095-80EBD1C2D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02A7AB7-578E-DAC5-242A-39E188AA7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A38E7F-AD33-47F9-ADE0-F2BF7FD30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6B151A-423D-1575-A490-EEB907875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49A5B2-4D6D-A72F-492E-215A6CF9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36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529F5E-6E7A-1DE2-FDB8-9320BFDC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B2190FE-2CF0-9826-B9DE-C3B7D1BB2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4F8137-998F-2808-6E9D-C2B49BC14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EAB3B3-24DF-4FF7-C78A-122E71D79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A050E3-79D2-9E60-D768-330FD730E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652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030A51-FEEA-1FF8-0238-E65BF1B6C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10F7C4-03B5-DED0-19D0-62D2FF3D3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EA5C0A-73D7-B69F-B3B9-68D6FBEC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A9BBE7-D4A8-EDCF-F61A-EA4F48758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403D3B-953F-0063-E319-4F6AA97D4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393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D150B2-03FE-389B-18BA-771073AB6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D9F030-4630-E896-1E7C-DB388D6F59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7A1B5F3-8E73-441F-2179-C1D324BF9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43BB2BE-F0B1-A264-4F97-66784649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11B93-8F1C-2B7D-B567-98997D3F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DABA53-4D60-465A-5EF9-9C9852CB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103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0B6FD8-950A-F3B2-B384-F5B68F43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BDA86A1-F1E9-C17D-DDC9-AD15647E0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E5DF60-3D41-CA10-CF7B-58C5660D1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0A38EA5-77E2-CFC7-85F3-491FDA9EA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B85CC4-FC0A-D993-F64A-84B376EDA2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45E9133-F4D7-39DC-1FC7-4AF82DA4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9B544EC-4FD0-7D88-33EF-841FD61B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CA3B402-3023-5BDE-C0E7-CE97F9D8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07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E4027B-4560-750A-A048-8A510E518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9F02060-C388-DFC1-62DA-90E88D59F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9602250-759F-4158-9385-8F6C9FE0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4105A4D-692F-394F-AE1B-CEEA9540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177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C3DEF85-7262-FDD5-34C3-E97A41DD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2BFA6E7-F0AD-B014-F0BA-40D7C454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1C3817-1E00-6924-F3C4-211CB96E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55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40FE1E-C454-C5DC-4925-EB2EE61E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C35A28-185A-0E8D-CFCA-11C0D26F0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98565D3-B68F-FB50-283C-93317C35E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475951-DEAD-7EB1-6057-6DC3638A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2B3556-C65D-0477-E283-6C4C21D9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E4295A3-3F8F-8C35-0EF4-EC71A4E0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85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B018B8-AB40-2652-0600-CDE78C3B0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6768EE8-2F62-7F91-6F0B-9CCE7850B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C62052E-0030-711B-505A-BE01532E6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3DD8D1-23AD-E4F8-0AEA-BA8DBFB6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6C2EB0-B672-284D-DC4F-58AE8695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0F8DE86-B6CF-83FE-808A-BA2A817C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16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33EC18-72EE-71E0-13A1-23315760B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9CC0B2E-D460-957E-A19F-507597E15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CD6606-6196-8E9E-7426-B95355D65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AD54BF-BDB3-0E7B-9BE0-A49E2A0D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F6DA80-4963-6206-C21D-13608B95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4153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7A61FF9-497E-A991-C048-996FCF51EB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E53758B-46F0-276B-0B83-A5588FDAD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B5A67E-796C-7AF5-C76D-386EA8C5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6827CD-DBEA-A819-171E-0B1CF9FA1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BFB4D8-AF84-5F30-A12C-C965CA0F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8679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_챕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8010AC-BB0C-7749-B9DE-23A3C33653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998" y="288154"/>
            <a:ext cx="11197175" cy="883572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챕터 제목</a:t>
            </a:r>
            <a:b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r>
              <a:rPr kumimoji="1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나눔스퀘어</a:t>
            </a:r>
            <a:r>
              <a: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 </a:t>
            </a:r>
            <a:r>
              <a:rPr kumimoji="1" lang="en-US" altLang="ko-K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Eb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, 28pt</a:t>
            </a:r>
            <a:endParaRPr kumimoji="1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anumSquare ExtraBold" panose="020B0600000101010101" pitchFamily="34" charset="-127"/>
              <a:ea typeface="NanumSquare ExtraBold" panose="020B0600000101010101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81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65288F8-ADCE-ACE8-F728-BAED9AC9B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9AFA83-B47B-BEC9-8249-5B7FCBDAD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F29CCB-B508-F999-1F61-23841C31E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556F6-B40B-4BF6-9481-CE0ABA7080CB}" type="datetimeFigureOut">
              <a:rPr lang="ko-KR" altLang="en-US" smtClean="0"/>
              <a:t>2022-05-21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B82452-6DFE-5B5C-D137-538FA22D4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3E0C62-49BB-A3B1-C2F4-12286F871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0B3BD-699C-4643-B23A-1341D2E113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59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123EB8F-045C-6F4A-917F-6C9FE5827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340769"/>
            <a:ext cx="7772400" cy="147002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/>
            </a:lvl1pPr>
          </a:lstStyle>
          <a:p>
            <a:pPr algn="ctr">
              <a:defRPr/>
            </a:pP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해외진출을 위한 글로벌 마켓 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100% 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활용법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(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동남아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)</a:t>
            </a: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r>
              <a:rPr kumimoji="1" lang="ko-KR" altLang="en-US" sz="2800" b="1" spc="-120" dirty="0" err="1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역직구몰과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 카페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24(</a:t>
            </a:r>
            <a:r>
              <a:rPr kumimoji="1" lang="ko-KR" altLang="en-US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마켓플러스</a:t>
            </a:r>
            <a: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  <a:t>) </a:t>
            </a:r>
            <a:br>
              <a:rPr kumimoji="1" lang="en-US" altLang="ko-KR" sz="2800" b="1" spc="-120" dirty="0">
                <a:solidFill>
                  <a:prstClr val="black"/>
                </a:solidFill>
                <a:latin typeface="NanumSquare ExtraBold" panose="020B0600000101010101" pitchFamily="34" charset="-127"/>
                <a:ea typeface="NanumSquare ExtraBold" panose="020B0600000101010101" pitchFamily="34" charset="-127"/>
                <a:cs typeface="+mn-cs"/>
              </a:rPr>
            </a:br>
            <a:endParaRPr kumimoji="1" lang="ko-KR" altLang="en-US" sz="2800" b="1" spc="-120" dirty="0">
              <a:solidFill>
                <a:prstClr val="black"/>
              </a:solidFill>
              <a:latin typeface="NanumSquare ExtraBold" panose="020B0600000101010101" pitchFamily="34" charset="-127"/>
              <a:ea typeface="NanumSquare ExtraBold" panose="020B0600000101010101" pitchFamily="34" charset="-127"/>
              <a:cs typeface="+mn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604" y="3068960"/>
            <a:ext cx="3490544" cy="357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3" y="2420888"/>
            <a:ext cx="7128792" cy="1707794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4000" dirty="0">
                <a:solidFill>
                  <a:prstClr val="black"/>
                </a:solidFill>
                <a:latin typeface="NanumSquare ExtraBold" panose="020B0600000101010101" pitchFamily="50" charset="-127"/>
                <a:ea typeface="NanumSquare ExtraBold" panose="020B0600000101010101" pitchFamily="50" charset="-127"/>
              </a:rPr>
              <a:t>1. </a:t>
            </a:r>
            <a:r>
              <a:rPr kumimoji="1" lang="ko-KR" altLang="en-US" sz="4000" dirty="0" err="1">
                <a:solidFill>
                  <a:prstClr val="black"/>
                </a:solidFill>
                <a:latin typeface="NanumSquare ExtraBold" panose="020B0600000101010101" pitchFamily="50" charset="-127"/>
                <a:ea typeface="NanumSquare ExtraBold" panose="020B0600000101010101" pitchFamily="50" charset="-127"/>
              </a:rPr>
              <a:t>역직구몰</a:t>
            </a:r>
            <a:r>
              <a:rPr kumimoji="1" lang="ko-KR" altLang="en-US" sz="4000" dirty="0">
                <a:solidFill>
                  <a:prstClr val="black"/>
                </a:solidFill>
                <a:latin typeface="NanumSquare ExtraBold" panose="020B0600000101010101" pitchFamily="50" charset="-127"/>
                <a:ea typeface="NanumSquare ExtraBold" panose="020B0600000101010101" pitchFamily="50" charset="-127"/>
              </a:rPr>
              <a:t> </a:t>
            </a:r>
            <a:r>
              <a:rPr kumimoji="1" lang="ko-KR" altLang="en-US" sz="4000" dirty="0" err="1">
                <a:solidFill>
                  <a:prstClr val="black"/>
                </a:solidFill>
                <a:latin typeface="NanumSquare ExtraBold" panose="020B0600000101010101" pitchFamily="50" charset="-127"/>
                <a:ea typeface="NanumSquare ExtraBold" panose="020B0600000101010101" pitchFamily="50" charset="-127"/>
              </a:rPr>
              <a:t>세팅해보기</a:t>
            </a:r>
            <a:endParaRPr kumimoji="1" lang="ko-KR" altLang="en-US" sz="4000" dirty="0">
              <a:solidFill>
                <a:prstClr val="black"/>
              </a:solidFill>
              <a:latin typeface="NanumSquare ExtraBold" panose="020B0600000101010101" pitchFamily="50" charset="-127"/>
              <a:ea typeface="NanumSquare ExtraBold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256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1491640-36E9-24D2-968B-767B24E04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90" y="1060304"/>
            <a:ext cx="11671951" cy="500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3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CFB4268-7DED-4C28-8BA9-4C3E6B80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39" y="1117642"/>
            <a:ext cx="11311156" cy="535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7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574521-1EAD-470C-AA09-28159608E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46" y="980729"/>
            <a:ext cx="8172400" cy="546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3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E47D1E-4020-4751-9976-F5C917A09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858" y="1196752"/>
            <a:ext cx="9038142" cy="521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44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CAEF05-F66C-4146-B485-9D2E5D47B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17642"/>
            <a:ext cx="9144000" cy="481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09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0990FB-BFB4-ED17-A475-61317F180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015" y="954173"/>
            <a:ext cx="9129425" cy="52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20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362859-F8D6-A1FE-5E8D-1B4184603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444" y="1117642"/>
            <a:ext cx="10332105" cy="527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59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E4741B-D9A8-6FA2-C3BC-000053770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962" y="1123158"/>
            <a:ext cx="9910194" cy="494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9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1.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역직구몰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kumimoji="1" lang="ko-KR" altLang="en-US" sz="2800" dirty="0" err="1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세팅해보기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C66934-5261-4851-8C46-67268B4F2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559" y="930431"/>
            <a:ext cx="8874882" cy="593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70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0ED43D-4699-4108-B42D-0C6DD581F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7" y="1052736"/>
            <a:ext cx="6089659" cy="562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4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061544-5591-487A-AB4A-BD3E6EFAA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801" y="1123467"/>
            <a:ext cx="5270398" cy="573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18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479211-BA01-4A52-9095-038F49DD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1000484"/>
            <a:ext cx="6426208" cy="585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27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BA14B8-3E19-40F1-8CF1-BF8F18F51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46" y="1117643"/>
            <a:ext cx="8639175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8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CDF123-4D74-4664-B2A4-B895516EE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089011"/>
            <a:ext cx="8839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01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B1A1F13-39C2-4E05-8F5E-99F3D2A3A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13668"/>
            <a:ext cx="9144000" cy="614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85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721E807-F86F-4FB5-A8B3-86D622ADC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141" y="980728"/>
            <a:ext cx="88773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69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D486BF-B315-4F50-876E-5663494A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849" y="980729"/>
            <a:ext cx="8115300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1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2C786F-FBFF-4FF6-92EC-DF04BA2C5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3" y="1319213"/>
            <a:ext cx="871537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05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5D7FD3-E5C2-43A2-B896-CC15E562F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804" y="913484"/>
            <a:ext cx="7515391" cy="59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32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E5DE0B-B18D-414E-BAA1-5F29E977F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569" y="805175"/>
            <a:ext cx="7629412" cy="603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1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020E02-BAF5-4DDA-A64D-C9EC09BFD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529" y="980729"/>
            <a:ext cx="6059303" cy="566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8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B7A806-88F9-4B96-8F29-F0C5914E4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5" y="980729"/>
            <a:ext cx="8439150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82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5CA79C-4311-47FF-9AA7-A4EC48EB1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432" y="980729"/>
            <a:ext cx="7536135" cy="56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87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50DAAD7-7DD2-4155-BF6F-D3820C93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9" y="908720"/>
            <a:ext cx="6122135" cy="606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89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8BFEB5-909B-4F4F-9F54-28CFA0754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052737"/>
            <a:ext cx="6231332" cy="564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6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D6BF26-1A7A-454B-9981-7ACE746E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559" y="1340768"/>
            <a:ext cx="9144000" cy="476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62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0E320C-4E48-4DCA-A966-01E62C8AC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980728"/>
            <a:ext cx="7430668" cy="574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7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FF6658-D27D-4C36-8CF3-1665E07FF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9" y="1052736"/>
            <a:ext cx="6183217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87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3B6C3B-0FE0-469C-B1D0-1649FD67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49" y="980729"/>
            <a:ext cx="5776791" cy="558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33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FC32BF-0F18-4DD2-9124-E525419304B3}"/>
              </a:ext>
            </a:extLst>
          </p:cNvPr>
          <p:cNvSpPr/>
          <p:nvPr/>
        </p:nvSpPr>
        <p:spPr>
          <a:xfrm>
            <a:off x="9516380" y="-11113"/>
            <a:ext cx="1151620" cy="772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9D05493-380A-4BB8-BCEC-267A5E6AF795}"/>
              </a:ext>
            </a:extLst>
          </p:cNvPr>
          <p:cNvCxnSpPr>
            <a:cxnSpLocks/>
          </p:cNvCxnSpPr>
          <p:nvPr/>
        </p:nvCxnSpPr>
        <p:spPr>
          <a:xfrm>
            <a:off x="1524000" y="789864"/>
            <a:ext cx="7812360" cy="0"/>
          </a:xfrm>
          <a:prstGeom prst="line">
            <a:avLst/>
          </a:prstGeom>
          <a:ln w="28575" cmpd="sng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6DF8129D-116B-384A-B039-1C88E46C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560" y="-367026"/>
            <a:ext cx="8397881" cy="1707794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b="1" i="0">
                <a:latin typeface="NanumSquare ExtraBold" panose="020B0600000101010101" pitchFamily="34" charset="-127"/>
                <a:ea typeface="NanumSquare ExtraBold" panose="020B0600000101010101" pitchFamily="34" charset="-127"/>
              </a:defRPr>
            </a:lvl1pPr>
          </a:lstStyle>
          <a:p>
            <a:pPr marL="0" indent="0">
              <a:buNone/>
            </a:pPr>
            <a:r>
              <a:rPr kumimoji="1" lang="en-US" altLang="ko-KR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2. </a:t>
            </a:r>
            <a:r>
              <a:rPr kumimoji="1" lang="ko-KR" altLang="en-US" sz="2800" dirty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마켓 플러스 활용하기</a:t>
            </a:r>
            <a:endParaRPr kumimoji="1" lang="ko-KR" altLang="en-US" sz="28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EF57AC-4B56-7574-5AA3-04AE2B4DB4A8}"/>
              </a:ext>
            </a:extLst>
          </p:cNvPr>
          <p:cNvSpPr txBox="1"/>
          <p:nvPr/>
        </p:nvSpPr>
        <p:spPr>
          <a:xfrm>
            <a:off x="2135559" y="2580181"/>
            <a:ext cx="673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스마트스토어 연동으로 자사몰과 해외몰에 상품 등록해 보기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B63431-A35C-2F0E-89BE-64E495DA6215}"/>
              </a:ext>
            </a:extLst>
          </p:cNvPr>
          <p:cNvSpPr txBox="1"/>
          <p:nvPr/>
        </p:nvSpPr>
        <p:spPr>
          <a:xfrm>
            <a:off x="2135558" y="1591142"/>
            <a:ext cx="673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실습</a:t>
            </a:r>
          </a:p>
        </p:txBody>
      </p:sp>
    </p:spTree>
    <p:extLst>
      <p:ext uri="{BB962C8B-B14F-4D97-AF65-F5344CB8AC3E}">
        <p14:creationId xmlns:p14="http://schemas.microsoft.com/office/powerpoint/2010/main" val="2076529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172</Words>
  <Application>Microsoft Office PowerPoint</Application>
  <PresentationFormat>와이드스크린</PresentationFormat>
  <Paragraphs>34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7" baseType="lpstr">
      <vt:lpstr>NanumSquare ExtraBold</vt:lpstr>
      <vt:lpstr>나눔스퀘어라운드 ExtraBold</vt:lpstr>
      <vt:lpstr>맑은 고딕</vt:lpstr>
      <vt:lpstr>Arial</vt:lpstr>
      <vt:lpstr>Office 테마</vt:lpstr>
      <vt:lpstr>해외진출을 위한 글로벌 마켓 100% 활용법(동남아)  역직구몰과 카페24(마켓플러스)  </vt:lpstr>
      <vt:lpstr>1. 역직구몰 세팅해보기</vt:lpstr>
      <vt:lpstr>1. 역직구몰 세팅해보기</vt:lpstr>
      <vt:lpstr>1. 역직구몰 세팅해보기</vt:lpstr>
      <vt:lpstr>1. 역직구몰 세팅해보기</vt:lpstr>
      <vt:lpstr>1. 역직구몰 세팅해보기</vt:lpstr>
      <vt:lpstr>1. 역직구몰 세팅해보기</vt:lpstr>
      <vt:lpstr>1. 역직구몰 세팅해보기</vt:lpstr>
      <vt:lpstr>1. 역직구몰 세팅해보기</vt:lpstr>
      <vt:lpstr>1. 역직구몰 세팅해보기</vt:lpstr>
      <vt:lpstr>1. 역직구몰 세팅해보기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  <vt:lpstr>2. 마켓 플러스 활용하기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Level-up과정  동남아직판 마켓전략 2</dc:title>
  <dc:creator>jungmatin@gmail.com</dc:creator>
  <cp:lastModifiedBy>jungmatin@gmail.com</cp:lastModifiedBy>
  <cp:revision>1</cp:revision>
  <dcterms:created xsi:type="dcterms:W3CDTF">2022-05-21T03:18:18Z</dcterms:created>
  <dcterms:modified xsi:type="dcterms:W3CDTF">2022-05-22T10:11:04Z</dcterms:modified>
</cp:coreProperties>
</file>