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1"/>
  </p:notesMasterIdLst>
  <p:sldIdLst>
    <p:sldId id="257" r:id="rId2"/>
    <p:sldId id="600" r:id="rId3"/>
    <p:sldId id="601" r:id="rId4"/>
    <p:sldId id="602" r:id="rId5"/>
    <p:sldId id="603" r:id="rId6"/>
    <p:sldId id="597" r:id="rId7"/>
    <p:sldId id="591" r:id="rId8"/>
    <p:sldId id="608" r:id="rId9"/>
    <p:sldId id="621" r:id="rId10"/>
    <p:sldId id="614" r:id="rId11"/>
    <p:sldId id="615" r:id="rId12"/>
    <p:sldId id="616" r:id="rId13"/>
    <p:sldId id="617" r:id="rId14"/>
    <p:sldId id="618" r:id="rId15"/>
    <p:sldId id="619" r:id="rId16"/>
    <p:sldId id="620" r:id="rId17"/>
    <p:sldId id="623" r:id="rId18"/>
    <p:sldId id="624" r:id="rId19"/>
    <p:sldId id="670" r:id="rId20"/>
    <p:sldId id="622" r:id="rId21"/>
    <p:sldId id="604" r:id="rId22"/>
    <p:sldId id="605" r:id="rId23"/>
    <p:sldId id="606" r:id="rId24"/>
    <p:sldId id="607" r:id="rId25"/>
    <p:sldId id="627" r:id="rId26"/>
    <p:sldId id="671" r:id="rId27"/>
    <p:sldId id="672" r:id="rId28"/>
    <p:sldId id="673" r:id="rId29"/>
    <p:sldId id="674" r:id="rId30"/>
    <p:sldId id="675" r:id="rId31"/>
    <p:sldId id="676" r:id="rId32"/>
    <p:sldId id="677" r:id="rId33"/>
    <p:sldId id="678" r:id="rId34"/>
    <p:sldId id="629" r:id="rId35"/>
    <p:sldId id="630" r:id="rId36"/>
    <p:sldId id="631" r:id="rId37"/>
    <p:sldId id="632" r:id="rId38"/>
    <p:sldId id="679" r:id="rId39"/>
    <p:sldId id="680" r:id="rId40"/>
    <p:sldId id="633" r:id="rId41"/>
    <p:sldId id="681" r:id="rId42"/>
    <p:sldId id="634" r:id="rId43"/>
    <p:sldId id="635" r:id="rId44"/>
    <p:sldId id="682" r:id="rId45"/>
    <p:sldId id="683" r:id="rId46"/>
    <p:sldId id="684" r:id="rId47"/>
    <p:sldId id="685" r:id="rId48"/>
    <p:sldId id="686" r:id="rId49"/>
    <p:sldId id="687" r:id="rId50"/>
    <p:sldId id="688" r:id="rId51"/>
    <p:sldId id="636" r:id="rId52"/>
    <p:sldId id="637" r:id="rId53"/>
    <p:sldId id="638" r:id="rId54"/>
    <p:sldId id="639" r:id="rId55"/>
    <p:sldId id="640" r:id="rId56"/>
    <p:sldId id="641" r:id="rId57"/>
    <p:sldId id="643" r:id="rId58"/>
    <p:sldId id="644" r:id="rId59"/>
    <p:sldId id="351" r:id="rId60"/>
  </p:sldIdLst>
  <p:sldSz cx="9144000" cy="6858000" type="screen4x3"/>
  <p:notesSz cx="6858000" cy="9144000"/>
  <p:defaultTex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ED9BF84-B73C-4A32-A1C3-9271710FB78A}" v="3" dt="2022-05-21T03:34:25.41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08" d="100"/>
          <a:sy n="108" d="100"/>
        </p:scale>
        <p:origin x="1704" y="12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microsoft.com/office/2016/11/relationships/changesInfo" Target="changesInfos/changesInfo1.xml"/><Relationship Id="rId5" Type="http://schemas.openxmlformats.org/officeDocument/2006/relationships/slide" Target="slides/slide4.xml"/><Relationship Id="rId61" Type="http://schemas.openxmlformats.org/officeDocument/2006/relationships/notesMaster" Target="notesMasters/notesMaster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microsoft.com/office/2015/10/relationships/revisionInfo" Target="revisionInfo.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정종실" userId="644a613c-0806-4e14-8f5b-1b1d4abdce2f" providerId="ADAL" clId="{1ED9BF84-B73C-4A32-A1C3-9271710FB78A}"/>
    <pc:docChg chg="addSld modSld">
      <pc:chgData name="정종실" userId="644a613c-0806-4e14-8f5b-1b1d4abdce2f" providerId="ADAL" clId="{1ED9BF84-B73C-4A32-A1C3-9271710FB78A}" dt="2022-05-21T03:34:31.457" v="3" actId="404"/>
      <pc:docMkLst>
        <pc:docMk/>
      </pc:docMkLst>
      <pc:sldChg chg="modSp add">
        <pc:chgData name="정종실" userId="644a613c-0806-4e14-8f5b-1b1d4abdce2f" providerId="ADAL" clId="{1ED9BF84-B73C-4A32-A1C3-9271710FB78A}" dt="2022-05-21T03:34:00.468" v="1"/>
        <pc:sldMkLst>
          <pc:docMk/>
          <pc:sldMk cId="3546592005" sldId="604"/>
        </pc:sldMkLst>
        <pc:spChg chg="mod">
          <ac:chgData name="정종실" userId="644a613c-0806-4e14-8f5b-1b1d4abdce2f" providerId="ADAL" clId="{1ED9BF84-B73C-4A32-A1C3-9271710FB78A}" dt="2022-05-21T03:34:00.468" v="1"/>
          <ac:spMkLst>
            <pc:docMk/>
            <pc:sldMk cId="3546592005" sldId="604"/>
            <ac:spMk id="7" creationId="{390C2AC6-713B-4994-A91B-B528A993F5A9}"/>
          </ac:spMkLst>
        </pc:spChg>
      </pc:sldChg>
      <pc:sldChg chg="modSp add">
        <pc:chgData name="정종실" userId="644a613c-0806-4e14-8f5b-1b1d4abdce2f" providerId="ADAL" clId="{1ED9BF84-B73C-4A32-A1C3-9271710FB78A}" dt="2022-05-21T03:34:00.468" v="1"/>
        <pc:sldMkLst>
          <pc:docMk/>
          <pc:sldMk cId="4293151638" sldId="605"/>
        </pc:sldMkLst>
        <pc:spChg chg="mod">
          <ac:chgData name="정종실" userId="644a613c-0806-4e14-8f5b-1b1d4abdce2f" providerId="ADAL" clId="{1ED9BF84-B73C-4A32-A1C3-9271710FB78A}" dt="2022-05-21T03:34:00.468" v="1"/>
          <ac:spMkLst>
            <pc:docMk/>
            <pc:sldMk cId="4293151638" sldId="605"/>
            <ac:spMk id="7" creationId="{390C2AC6-713B-4994-A91B-B528A993F5A9}"/>
          </ac:spMkLst>
        </pc:spChg>
      </pc:sldChg>
      <pc:sldChg chg="modSp add">
        <pc:chgData name="정종실" userId="644a613c-0806-4e14-8f5b-1b1d4abdce2f" providerId="ADAL" clId="{1ED9BF84-B73C-4A32-A1C3-9271710FB78A}" dt="2022-05-21T03:34:00.468" v="1"/>
        <pc:sldMkLst>
          <pc:docMk/>
          <pc:sldMk cId="2345440186" sldId="606"/>
        </pc:sldMkLst>
        <pc:spChg chg="mod">
          <ac:chgData name="정종실" userId="644a613c-0806-4e14-8f5b-1b1d4abdce2f" providerId="ADAL" clId="{1ED9BF84-B73C-4A32-A1C3-9271710FB78A}" dt="2022-05-21T03:34:00.468" v="1"/>
          <ac:spMkLst>
            <pc:docMk/>
            <pc:sldMk cId="2345440186" sldId="606"/>
            <ac:spMk id="7" creationId="{390C2AC6-713B-4994-A91B-B528A993F5A9}"/>
          </ac:spMkLst>
        </pc:spChg>
      </pc:sldChg>
      <pc:sldChg chg="modSp add">
        <pc:chgData name="정종실" userId="644a613c-0806-4e14-8f5b-1b1d4abdce2f" providerId="ADAL" clId="{1ED9BF84-B73C-4A32-A1C3-9271710FB78A}" dt="2022-05-21T03:34:00.468" v="1"/>
        <pc:sldMkLst>
          <pc:docMk/>
          <pc:sldMk cId="2454088542" sldId="607"/>
        </pc:sldMkLst>
        <pc:spChg chg="mod">
          <ac:chgData name="정종실" userId="644a613c-0806-4e14-8f5b-1b1d4abdce2f" providerId="ADAL" clId="{1ED9BF84-B73C-4A32-A1C3-9271710FB78A}" dt="2022-05-21T03:34:00.468" v="1"/>
          <ac:spMkLst>
            <pc:docMk/>
            <pc:sldMk cId="2454088542" sldId="607"/>
            <ac:spMk id="7" creationId="{390C2AC6-713B-4994-A91B-B528A993F5A9}"/>
          </ac:spMkLst>
        </pc:spChg>
      </pc:sldChg>
      <pc:sldChg chg="modSp add">
        <pc:chgData name="정종실" userId="644a613c-0806-4e14-8f5b-1b1d4abdce2f" providerId="ADAL" clId="{1ED9BF84-B73C-4A32-A1C3-9271710FB78A}" dt="2022-05-21T03:34:00.468" v="1"/>
        <pc:sldMkLst>
          <pc:docMk/>
          <pc:sldMk cId="2238266930" sldId="622"/>
        </pc:sldMkLst>
        <pc:spChg chg="mod">
          <ac:chgData name="정종실" userId="644a613c-0806-4e14-8f5b-1b1d4abdce2f" providerId="ADAL" clId="{1ED9BF84-B73C-4A32-A1C3-9271710FB78A}" dt="2022-05-21T03:34:00.468" v="1"/>
          <ac:spMkLst>
            <pc:docMk/>
            <pc:sldMk cId="2238266930" sldId="622"/>
            <ac:spMk id="7" creationId="{390C2AC6-713B-4994-A91B-B528A993F5A9}"/>
          </ac:spMkLst>
        </pc:spChg>
      </pc:sldChg>
      <pc:sldChg chg="modSp add">
        <pc:chgData name="정종실" userId="644a613c-0806-4e14-8f5b-1b1d4abdce2f" providerId="ADAL" clId="{1ED9BF84-B73C-4A32-A1C3-9271710FB78A}" dt="2022-05-21T03:34:00.468" v="1"/>
        <pc:sldMkLst>
          <pc:docMk/>
          <pc:sldMk cId="2377608597" sldId="627"/>
        </pc:sldMkLst>
        <pc:spChg chg="mod">
          <ac:chgData name="정종실" userId="644a613c-0806-4e14-8f5b-1b1d4abdce2f" providerId="ADAL" clId="{1ED9BF84-B73C-4A32-A1C3-9271710FB78A}" dt="2022-05-21T03:34:00.468" v="1"/>
          <ac:spMkLst>
            <pc:docMk/>
            <pc:sldMk cId="2377608597" sldId="627"/>
            <ac:spMk id="7" creationId="{390C2AC6-713B-4994-A91B-B528A993F5A9}"/>
          </ac:spMkLst>
        </pc:spChg>
      </pc:sldChg>
      <pc:sldChg chg="modSp add">
        <pc:chgData name="정종실" userId="644a613c-0806-4e14-8f5b-1b1d4abdce2f" providerId="ADAL" clId="{1ED9BF84-B73C-4A32-A1C3-9271710FB78A}" dt="2022-05-21T03:34:00.468" v="1"/>
        <pc:sldMkLst>
          <pc:docMk/>
          <pc:sldMk cId="785957252" sldId="629"/>
        </pc:sldMkLst>
        <pc:spChg chg="mod">
          <ac:chgData name="정종실" userId="644a613c-0806-4e14-8f5b-1b1d4abdce2f" providerId="ADAL" clId="{1ED9BF84-B73C-4A32-A1C3-9271710FB78A}" dt="2022-05-21T03:34:00.468" v="1"/>
          <ac:spMkLst>
            <pc:docMk/>
            <pc:sldMk cId="785957252" sldId="629"/>
            <ac:spMk id="7" creationId="{390C2AC6-713B-4994-A91B-B528A993F5A9}"/>
          </ac:spMkLst>
        </pc:spChg>
      </pc:sldChg>
      <pc:sldChg chg="modSp add">
        <pc:chgData name="정종실" userId="644a613c-0806-4e14-8f5b-1b1d4abdce2f" providerId="ADAL" clId="{1ED9BF84-B73C-4A32-A1C3-9271710FB78A}" dt="2022-05-21T03:34:00.468" v="1"/>
        <pc:sldMkLst>
          <pc:docMk/>
          <pc:sldMk cId="2356912670" sldId="630"/>
        </pc:sldMkLst>
        <pc:spChg chg="mod">
          <ac:chgData name="정종실" userId="644a613c-0806-4e14-8f5b-1b1d4abdce2f" providerId="ADAL" clId="{1ED9BF84-B73C-4A32-A1C3-9271710FB78A}" dt="2022-05-21T03:34:00.468" v="1"/>
          <ac:spMkLst>
            <pc:docMk/>
            <pc:sldMk cId="2356912670" sldId="630"/>
            <ac:spMk id="7" creationId="{390C2AC6-713B-4994-A91B-B528A993F5A9}"/>
          </ac:spMkLst>
        </pc:spChg>
      </pc:sldChg>
      <pc:sldChg chg="modSp add">
        <pc:chgData name="정종실" userId="644a613c-0806-4e14-8f5b-1b1d4abdce2f" providerId="ADAL" clId="{1ED9BF84-B73C-4A32-A1C3-9271710FB78A}" dt="2022-05-21T03:34:00.468" v="1"/>
        <pc:sldMkLst>
          <pc:docMk/>
          <pc:sldMk cId="2104389203" sldId="631"/>
        </pc:sldMkLst>
        <pc:spChg chg="mod">
          <ac:chgData name="정종실" userId="644a613c-0806-4e14-8f5b-1b1d4abdce2f" providerId="ADAL" clId="{1ED9BF84-B73C-4A32-A1C3-9271710FB78A}" dt="2022-05-21T03:34:00.468" v="1"/>
          <ac:spMkLst>
            <pc:docMk/>
            <pc:sldMk cId="2104389203" sldId="631"/>
            <ac:spMk id="7" creationId="{390C2AC6-713B-4994-A91B-B528A993F5A9}"/>
          </ac:spMkLst>
        </pc:spChg>
      </pc:sldChg>
      <pc:sldChg chg="modSp add">
        <pc:chgData name="정종실" userId="644a613c-0806-4e14-8f5b-1b1d4abdce2f" providerId="ADAL" clId="{1ED9BF84-B73C-4A32-A1C3-9271710FB78A}" dt="2022-05-21T03:34:00.468" v="1"/>
        <pc:sldMkLst>
          <pc:docMk/>
          <pc:sldMk cId="4102133732" sldId="632"/>
        </pc:sldMkLst>
        <pc:spChg chg="mod">
          <ac:chgData name="정종실" userId="644a613c-0806-4e14-8f5b-1b1d4abdce2f" providerId="ADAL" clId="{1ED9BF84-B73C-4A32-A1C3-9271710FB78A}" dt="2022-05-21T03:34:00.468" v="1"/>
          <ac:spMkLst>
            <pc:docMk/>
            <pc:sldMk cId="4102133732" sldId="632"/>
            <ac:spMk id="7" creationId="{390C2AC6-713B-4994-A91B-B528A993F5A9}"/>
          </ac:spMkLst>
        </pc:spChg>
      </pc:sldChg>
      <pc:sldChg chg="modSp add">
        <pc:chgData name="정종실" userId="644a613c-0806-4e14-8f5b-1b1d4abdce2f" providerId="ADAL" clId="{1ED9BF84-B73C-4A32-A1C3-9271710FB78A}" dt="2022-05-21T03:34:00.468" v="1"/>
        <pc:sldMkLst>
          <pc:docMk/>
          <pc:sldMk cId="2933680672" sldId="633"/>
        </pc:sldMkLst>
        <pc:spChg chg="mod">
          <ac:chgData name="정종실" userId="644a613c-0806-4e14-8f5b-1b1d4abdce2f" providerId="ADAL" clId="{1ED9BF84-B73C-4A32-A1C3-9271710FB78A}" dt="2022-05-21T03:34:00.468" v="1"/>
          <ac:spMkLst>
            <pc:docMk/>
            <pc:sldMk cId="2933680672" sldId="633"/>
            <ac:spMk id="7" creationId="{390C2AC6-713B-4994-A91B-B528A993F5A9}"/>
          </ac:spMkLst>
        </pc:spChg>
      </pc:sldChg>
      <pc:sldChg chg="modSp add">
        <pc:chgData name="정종실" userId="644a613c-0806-4e14-8f5b-1b1d4abdce2f" providerId="ADAL" clId="{1ED9BF84-B73C-4A32-A1C3-9271710FB78A}" dt="2022-05-21T03:34:25.416" v="2"/>
        <pc:sldMkLst>
          <pc:docMk/>
          <pc:sldMk cId="3239573573" sldId="634"/>
        </pc:sldMkLst>
        <pc:spChg chg="mod">
          <ac:chgData name="정종실" userId="644a613c-0806-4e14-8f5b-1b1d4abdce2f" providerId="ADAL" clId="{1ED9BF84-B73C-4A32-A1C3-9271710FB78A}" dt="2022-05-21T03:34:25.416" v="2"/>
          <ac:spMkLst>
            <pc:docMk/>
            <pc:sldMk cId="3239573573" sldId="634"/>
            <ac:spMk id="7" creationId="{390C2AC6-713B-4994-A91B-B528A993F5A9}"/>
          </ac:spMkLst>
        </pc:spChg>
      </pc:sldChg>
      <pc:sldChg chg="modSp add">
        <pc:chgData name="정종실" userId="644a613c-0806-4e14-8f5b-1b1d4abdce2f" providerId="ADAL" clId="{1ED9BF84-B73C-4A32-A1C3-9271710FB78A}" dt="2022-05-21T03:34:25.416" v="2"/>
        <pc:sldMkLst>
          <pc:docMk/>
          <pc:sldMk cId="3622372008" sldId="635"/>
        </pc:sldMkLst>
        <pc:spChg chg="mod">
          <ac:chgData name="정종실" userId="644a613c-0806-4e14-8f5b-1b1d4abdce2f" providerId="ADAL" clId="{1ED9BF84-B73C-4A32-A1C3-9271710FB78A}" dt="2022-05-21T03:34:25.416" v="2"/>
          <ac:spMkLst>
            <pc:docMk/>
            <pc:sldMk cId="3622372008" sldId="635"/>
            <ac:spMk id="7" creationId="{390C2AC6-713B-4994-A91B-B528A993F5A9}"/>
          </ac:spMkLst>
        </pc:spChg>
      </pc:sldChg>
      <pc:sldChg chg="modSp add">
        <pc:chgData name="정종실" userId="644a613c-0806-4e14-8f5b-1b1d4abdce2f" providerId="ADAL" clId="{1ED9BF84-B73C-4A32-A1C3-9271710FB78A}" dt="2022-05-21T03:34:25.416" v="2"/>
        <pc:sldMkLst>
          <pc:docMk/>
          <pc:sldMk cId="3264418564" sldId="636"/>
        </pc:sldMkLst>
        <pc:spChg chg="mod">
          <ac:chgData name="정종실" userId="644a613c-0806-4e14-8f5b-1b1d4abdce2f" providerId="ADAL" clId="{1ED9BF84-B73C-4A32-A1C3-9271710FB78A}" dt="2022-05-21T03:34:25.416" v="2"/>
          <ac:spMkLst>
            <pc:docMk/>
            <pc:sldMk cId="3264418564" sldId="636"/>
            <ac:spMk id="7" creationId="{390C2AC6-713B-4994-A91B-B528A993F5A9}"/>
          </ac:spMkLst>
        </pc:spChg>
      </pc:sldChg>
      <pc:sldChg chg="modSp add">
        <pc:chgData name="정종실" userId="644a613c-0806-4e14-8f5b-1b1d4abdce2f" providerId="ADAL" clId="{1ED9BF84-B73C-4A32-A1C3-9271710FB78A}" dt="2022-05-21T03:34:25.416" v="2"/>
        <pc:sldMkLst>
          <pc:docMk/>
          <pc:sldMk cId="10341135" sldId="637"/>
        </pc:sldMkLst>
        <pc:spChg chg="mod">
          <ac:chgData name="정종실" userId="644a613c-0806-4e14-8f5b-1b1d4abdce2f" providerId="ADAL" clId="{1ED9BF84-B73C-4A32-A1C3-9271710FB78A}" dt="2022-05-21T03:34:25.416" v="2"/>
          <ac:spMkLst>
            <pc:docMk/>
            <pc:sldMk cId="10341135" sldId="637"/>
            <ac:spMk id="7" creationId="{390C2AC6-713B-4994-A91B-B528A993F5A9}"/>
          </ac:spMkLst>
        </pc:spChg>
      </pc:sldChg>
      <pc:sldChg chg="modSp add">
        <pc:chgData name="정종실" userId="644a613c-0806-4e14-8f5b-1b1d4abdce2f" providerId="ADAL" clId="{1ED9BF84-B73C-4A32-A1C3-9271710FB78A}" dt="2022-05-21T03:34:25.416" v="2"/>
        <pc:sldMkLst>
          <pc:docMk/>
          <pc:sldMk cId="208212519" sldId="638"/>
        </pc:sldMkLst>
        <pc:spChg chg="mod">
          <ac:chgData name="정종실" userId="644a613c-0806-4e14-8f5b-1b1d4abdce2f" providerId="ADAL" clId="{1ED9BF84-B73C-4A32-A1C3-9271710FB78A}" dt="2022-05-21T03:34:25.416" v="2"/>
          <ac:spMkLst>
            <pc:docMk/>
            <pc:sldMk cId="208212519" sldId="638"/>
            <ac:spMk id="7" creationId="{390C2AC6-713B-4994-A91B-B528A993F5A9}"/>
          </ac:spMkLst>
        </pc:spChg>
        <pc:graphicFrameChg chg="mod">
          <ac:chgData name="정종실" userId="644a613c-0806-4e14-8f5b-1b1d4abdce2f" providerId="ADAL" clId="{1ED9BF84-B73C-4A32-A1C3-9271710FB78A}" dt="2022-05-21T03:34:25.416" v="2"/>
          <ac:graphicFrameMkLst>
            <pc:docMk/>
            <pc:sldMk cId="208212519" sldId="638"/>
            <ac:graphicFrameMk id="8" creationId="{DEE6D63A-3B02-473C-9C54-0CC9DBDB78BD}"/>
          </ac:graphicFrameMkLst>
        </pc:graphicFrameChg>
      </pc:sldChg>
      <pc:sldChg chg="modSp add">
        <pc:chgData name="정종실" userId="644a613c-0806-4e14-8f5b-1b1d4abdce2f" providerId="ADAL" clId="{1ED9BF84-B73C-4A32-A1C3-9271710FB78A}" dt="2022-05-21T03:34:25.416" v="2"/>
        <pc:sldMkLst>
          <pc:docMk/>
          <pc:sldMk cId="1483339038" sldId="639"/>
        </pc:sldMkLst>
        <pc:spChg chg="mod">
          <ac:chgData name="정종실" userId="644a613c-0806-4e14-8f5b-1b1d4abdce2f" providerId="ADAL" clId="{1ED9BF84-B73C-4A32-A1C3-9271710FB78A}" dt="2022-05-21T03:34:25.416" v="2"/>
          <ac:spMkLst>
            <pc:docMk/>
            <pc:sldMk cId="1483339038" sldId="639"/>
            <ac:spMk id="7" creationId="{390C2AC6-713B-4994-A91B-B528A993F5A9}"/>
          </ac:spMkLst>
        </pc:spChg>
        <pc:graphicFrameChg chg="mod">
          <ac:chgData name="정종실" userId="644a613c-0806-4e14-8f5b-1b1d4abdce2f" providerId="ADAL" clId="{1ED9BF84-B73C-4A32-A1C3-9271710FB78A}" dt="2022-05-21T03:34:25.416" v="2"/>
          <ac:graphicFrameMkLst>
            <pc:docMk/>
            <pc:sldMk cId="1483339038" sldId="639"/>
            <ac:graphicFrameMk id="9" creationId="{2B513509-B90E-4DC8-9EC7-9844AE89BE89}"/>
          </ac:graphicFrameMkLst>
        </pc:graphicFrameChg>
      </pc:sldChg>
      <pc:sldChg chg="modSp add">
        <pc:chgData name="정종실" userId="644a613c-0806-4e14-8f5b-1b1d4abdce2f" providerId="ADAL" clId="{1ED9BF84-B73C-4A32-A1C3-9271710FB78A}" dt="2022-05-21T03:34:25.416" v="2"/>
        <pc:sldMkLst>
          <pc:docMk/>
          <pc:sldMk cId="3113151740" sldId="640"/>
        </pc:sldMkLst>
        <pc:spChg chg="mod">
          <ac:chgData name="정종실" userId="644a613c-0806-4e14-8f5b-1b1d4abdce2f" providerId="ADAL" clId="{1ED9BF84-B73C-4A32-A1C3-9271710FB78A}" dt="2022-05-21T03:34:25.416" v="2"/>
          <ac:spMkLst>
            <pc:docMk/>
            <pc:sldMk cId="3113151740" sldId="640"/>
            <ac:spMk id="7" creationId="{390C2AC6-713B-4994-A91B-B528A993F5A9}"/>
          </ac:spMkLst>
        </pc:spChg>
      </pc:sldChg>
      <pc:sldChg chg="modSp add">
        <pc:chgData name="정종실" userId="644a613c-0806-4e14-8f5b-1b1d4abdce2f" providerId="ADAL" clId="{1ED9BF84-B73C-4A32-A1C3-9271710FB78A}" dt="2022-05-21T03:34:25.416" v="2"/>
        <pc:sldMkLst>
          <pc:docMk/>
          <pc:sldMk cId="3769126642" sldId="641"/>
        </pc:sldMkLst>
        <pc:spChg chg="mod">
          <ac:chgData name="정종실" userId="644a613c-0806-4e14-8f5b-1b1d4abdce2f" providerId="ADAL" clId="{1ED9BF84-B73C-4A32-A1C3-9271710FB78A}" dt="2022-05-21T03:34:25.416" v="2"/>
          <ac:spMkLst>
            <pc:docMk/>
            <pc:sldMk cId="3769126642" sldId="641"/>
            <ac:spMk id="7" creationId="{390C2AC6-713B-4994-A91B-B528A993F5A9}"/>
          </ac:spMkLst>
        </pc:spChg>
      </pc:sldChg>
      <pc:sldChg chg="modSp add">
        <pc:chgData name="정종실" userId="644a613c-0806-4e14-8f5b-1b1d4abdce2f" providerId="ADAL" clId="{1ED9BF84-B73C-4A32-A1C3-9271710FB78A}" dt="2022-05-21T03:34:25.416" v="2"/>
        <pc:sldMkLst>
          <pc:docMk/>
          <pc:sldMk cId="2470699633" sldId="643"/>
        </pc:sldMkLst>
        <pc:spChg chg="mod">
          <ac:chgData name="정종실" userId="644a613c-0806-4e14-8f5b-1b1d4abdce2f" providerId="ADAL" clId="{1ED9BF84-B73C-4A32-A1C3-9271710FB78A}" dt="2022-05-21T03:34:25.416" v="2"/>
          <ac:spMkLst>
            <pc:docMk/>
            <pc:sldMk cId="2470699633" sldId="643"/>
            <ac:spMk id="7" creationId="{390C2AC6-713B-4994-A91B-B528A993F5A9}"/>
          </ac:spMkLst>
        </pc:spChg>
      </pc:sldChg>
      <pc:sldChg chg="modSp add">
        <pc:chgData name="정종실" userId="644a613c-0806-4e14-8f5b-1b1d4abdce2f" providerId="ADAL" clId="{1ED9BF84-B73C-4A32-A1C3-9271710FB78A}" dt="2022-05-21T03:34:25.416" v="2"/>
        <pc:sldMkLst>
          <pc:docMk/>
          <pc:sldMk cId="11755776" sldId="644"/>
        </pc:sldMkLst>
        <pc:spChg chg="mod">
          <ac:chgData name="정종실" userId="644a613c-0806-4e14-8f5b-1b1d4abdce2f" providerId="ADAL" clId="{1ED9BF84-B73C-4A32-A1C3-9271710FB78A}" dt="2022-05-21T03:34:25.416" v="2"/>
          <ac:spMkLst>
            <pc:docMk/>
            <pc:sldMk cId="11755776" sldId="644"/>
            <ac:spMk id="7" creationId="{390C2AC6-713B-4994-A91B-B528A993F5A9}"/>
          </ac:spMkLst>
        </pc:spChg>
      </pc:sldChg>
      <pc:sldChg chg="modSp add">
        <pc:chgData name="정종실" userId="644a613c-0806-4e14-8f5b-1b1d4abdce2f" providerId="ADAL" clId="{1ED9BF84-B73C-4A32-A1C3-9271710FB78A}" dt="2022-05-21T03:34:00.468" v="1"/>
        <pc:sldMkLst>
          <pc:docMk/>
          <pc:sldMk cId="3289340788" sldId="670"/>
        </pc:sldMkLst>
        <pc:spChg chg="mod">
          <ac:chgData name="정종실" userId="644a613c-0806-4e14-8f5b-1b1d4abdce2f" providerId="ADAL" clId="{1ED9BF84-B73C-4A32-A1C3-9271710FB78A}" dt="2022-05-21T03:34:00.468" v="1"/>
          <ac:spMkLst>
            <pc:docMk/>
            <pc:sldMk cId="3289340788" sldId="670"/>
            <ac:spMk id="11" creationId="{6DF8129D-116B-384A-B039-1C88E46C2215}"/>
          </ac:spMkLst>
        </pc:spChg>
      </pc:sldChg>
      <pc:sldChg chg="modSp add">
        <pc:chgData name="정종실" userId="644a613c-0806-4e14-8f5b-1b1d4abdce2f" providerId="ADAL" clId="{1ED9BF84-B73C-4A32-A1C3-9271710FB78A}" dt="2022-05-21T03:34:00.468" v="1"/>
        <pc:sldMkLst>
          <pc:docMk/>
          <pc:sldMk cId="2852040015" sldId="671"/>
        </pc:sldMkLst>
        <pc:spChg chg="mod">
          <ac:chgData name="정종실" userId="644a613c-0806-4e14-8f5b-1b1d4abdce2f" providerId="ADAL" clId="{1ED9BF84-B73C-4A32-A1C3-9271710FB78A}" dt="2022-05-21T03:34:00.468" v="1"/>
          <ac:spMkLst>
            <pc:docMk/>
            <pc:sldMk cId="2852040015" sldId="671"/>
            <ac:spMk id="6" creationId="{6DF8129D-116B-384A-B039-1C88E46C2215}"/>
          </ac:spMkLst>
        </pc:spChg>
      </pc:sldChg>
      <pc:sldChg chg="modSp add">
        <pc:chgData name="정종실" userId="644a613c-0806-4e14-8f5b-1b1d4abdce2f" providerId="ADAL" clId="{1ED9BF84-B73C-4A32-A1C3-9271710FB78A}" dt="2022-05-21T03:34:00.468" v="1"/>
        <pc:sldMkLst>
          <pc:docMk/>
          <pc:sldMk cId="1766037293" sldId="672"/>
        </pc:sldMkLst>
        <pc:spChg chg="mod">
          <ac:chgData name="정종실" userId="644a613c-0806-4e14-8f5b-1b1d4abdce2f" providerId="ADAL" clId="{1ED9BF84-B73C-4A32-A1C3-9271710FB78A}" dt="2022-05-21T03:34:00.468" v="1"/>
          <ac:spMkLst>
            <pc:docMk/>
            <pc:sldMk cId="1766037293" sldId="672"/>
            <ac:spMk id="6" creationId="{6DF8129D-116B-384A-B039-1C88E46C2215}"/>
          </ac:spMkLst>
        </pc:spChg>
      </pc:sldChg>
      <pc:sldChg chg="modSp add">
        <pc:chgData name="정종실" userId="644a613c-0806-4e14-8f5b-1b1d4abdce2f" providerId="ADAL" clId="{1ED9BF84-B73C-4A32-A1C3-9271710FB78A}" dt="2022-05-21T03:34:00.468" v="1"/>
        <pc:sldMkLst>
          <pc:docMk/>
          <pc:sldMk cId="3044009829" sldId="673"/>
        </pc:sldMkLst>
        <pc:spChg chg="mod">
          <ac:chgData name="정종실" userId="644a613c-0806-4e14-8f5b-1b1d4abdce2f" providerId="ADAL" clId="{1ED9BF84-B73C-4A32-A1C3-9271710FB78A}" dt="2022-05-21T03:34:00.468" v="1"/>
          <ac:spMkLst>
            <pc:docMk/>
            <pc:sldMk cId="3044009829" sldId="673"/>
            <ac:spMk id="6" creationId="{6DF8129D-116B-384A-B039-1C88E46C2215}"/>
          </ac:spMkLst>
        </pc:spChg>
      </pc:sldChg>
      <pc:sldChg chg="modSp add">
        <pc:chgData name="정종실" userId="644a613c-0806-4e14-8f5b-1b1d4abdce2f" providerId="ADAL" clId="{1ED9BF84-B73C-4A32-A1C3-9271710FB78A}" dt="2022-05-21T03:34:00.468" v="1"/>
        <pc:sldMkLst>
          <pc:docMk/>
          <pc:sldMk cId="3943877501" sldId="674"/>
        </pc:sldMkLst>
        <pc:spChg chg="mod">
          <ac:chgData name="정종실" userId="644a613c-0806-4e14-8f5b-1b1d4abdce2f" providerId="ADAL" clId="{1ED9BF84-B73C-4A32-A1C3-9271710FB78A}" dt="2022-05-21T03:34:00.468" v="1"/>
          <ac:spMkLst>
            <pc:docMk/>
            <pc:sldMk cId="3943877501" sldId="674"/>
            <ac:spMk id="6" creationId="{6DF8129D-116B-384A-B039-1C88E46C2215}"/>
          </ac:spMkLst>
        </pc:spChg>
      </pc:sldChg>
      <pc:sldChg chg="modSp add">
        <pc:chgData name="정종실" userId="644a613c-0806-4e14-8f5b-1b1d4abdce2f" providerId="ADAL" clId="{1ED9BF84-B73C-4A32-A1C3-9271710FB78A}" dt="2022-05-21T03:34:00.468" v="1"/>
        <pc:sldMkLst>
          <pc:docMk/>
          <pc:sldMk cId="1899341100" sldId="675"/>
        </pc:sldMkLst>
        <pc:spChg chg="mod">
          <ac:chgData name="정종실" userId="644a613c-0806-4e14-8f5b-1b1d4abdce2f" providerId="ADAL" clId="{1ED9BF84-B73C-4A32-A1C3-9271710FB78A}" dt="2022-05-21T03:34:00.468" v="1"/>
          <ac:spMkLst>
            <pc:docMk/>
            <pc:sldMk cId="1899341100" sldId="675"/>
            <ac:spMk id="65" creationId="{F6DBED4D-BF98-49AF-9A3F-BA9DD114ABDE}"/>
          </ac:spMkLst>
        </pc:spChg>
      </pc:sldChg>
      <pc:sldChg chg="modSp add">
        <pc:chgData name="정종실" userId="644a613c-0806-4e14-8f5b-1b1d4abdce2f" providerId="ADAL" clId="{1ED9BF84-B73C-4A32-A1C3-9271710FB78A}" dt="2022-05-21T03:34:00.468" v="1"/>
        <pc:sldMkLst>
          <pc:docMk/>
          <pc:sldMk cId="3059046090" sldId="676"/>
        </pc:sldMkLst>
        <pc:spChg chg="mod">
          <ac:chgData name="정종실" userId="644a613c-0806-4e14-8f5b-1b1d4abdce2f" providerId="ADAL" clId="{1ED9BF84-B73C-4A32-A1C3-9271710FB78A}" dt="2022-05-21T03:34:00.468" v="1"/>
          <ac:spMkLst>
            <pc:docMk/>
            <pc:sldMk cId="3059046090" sldId="676"/>
            <ac:spMk id="7" creationId="{390C2AC6-713B-4994-A91B-B528A993F5A9}"/>
          </ac:spMkLst>
        </pc:spChg>
      </pc:sldChg>
      <pc:sldChg chg="modSp add">
        <pc:chgData name="정종실" userId="644a613c-0806-4e14-8f5b-1b1d4abdce2f" providerId="ADAL" clId="{1ED9BF84-B73C-4A32-A1C3-9271710FB78A}" dt="2022-05-21T03:34:00.468" v="1"/>
        <pc:sldMkLst>
          <pc:docMk/>
          <pc:sldMk cId="3181347073" sldId="677"/>
        </pc:sldMkLst>
        <pc:spChg chg="mod">
          <ac:chgData name="정종실" userId="644a613c-0806-4e14-8f5b-1b1d4abdce2f" providerId="ADAL" clId="{1ED9BF84-B73C-4A32-A1C3-9271710FB78A}" dt="2022-05-21T03:34:00.468" v="1"/>
          <ac:spMkLst>
            <pc:docMk/>
            <pc:sldMk cId="3181347073" sldId="677"/>
            <ac:spMk id="7" creationId="{390C2AC6-713B-4994-A91B-B528A993F5A9}"/>
          </ac:spMkLst>
        </pc:spChg>
      </pc:sldChg>
      <pc:sldChg chg="modSp add">
        <pc:chgData name="정종실" userId="644a613c-0806-4e14-8f5b-1b1d4abdce2f" providerId="ADAL" clId="{1ED9BF84-B73C-4A32-A1C3-9271710FB78A}" dt="2022-05-21T03:34:00.468" v="1"/>
        <pc:sldMkLst>
          <pc:docMk/>
          <pc:sldMk cId="3965461719" sldId="678"/>
        </pc:sldMkLst>
        <pc:spChg chg="mod">
          <ac:chgData name="정종실" userId="644a613c-0806-4e14-8f5b-1b1d4abdce2f" providerId="ADAL" clId="{1ED9BF84-B73C-4A32-A1C3-9271710FB78A}" dt="2022-05-21T03:34:00.468" v="1"/>
          <ac:spMkLst>
            <pc:docMk/>
            <pc:sldMk cId="3965461719" sldId="678"/>
            <ac:spMk id="7" creationId="{390C2AC6-713B-4994-A91B-B528A993F5A9}"/>
          </ac:spMkLst>
        </pc:spChg>
      </pc:sldChg>
      <pc:sldChg chg="modSp add">
        <pc:chgData name="정종실" userId="644a613c-0806-4e14-8f5b-1b1d4abdce2f" providerId="ADAL" clId="{1ED9BF84-B73C-4A32-A1C3-9271710FB78A}" dt="2022-05-21T03:34:00.468" v="1"/>
        <pc:sldMkLst>
          <pc:docMk/>
          <pc:sldMk cId="3490209280" sldId="679"/>
        </pc:sldMkLst>
        <pc:spChg chg="mod">
          <ac:chgData name="정종실" userId="644a613c-0806-4e14-8f5b-1b1d4abdce2f" providerId="ADAL" clId="{1ED9BF84-B73C-4A32-A1C3-9271710FB78A}" dt="2022-05-21T03:34:00.468" v="1"/>
          <ac:spMkLst>
            <pc:docMk/>
            <pc:sldMk cId="3490209280" sldId="679"/>
            <ac:spMk id="7" creationId="{390C2AC6-713B-4994-A91B-B528A993F5A9}"/>
          </ac:spMkLst>
        </pc:spChg>
      </pc:sldChg>
      <pc:sldChg chg="modSp add">
        <pc:chgData name="정종실" userId="644a613c-0806-4e14-8f5b-1b1d4abdce2f" providerId="ADAL" clId="{1ED9BF84-B73C-4A32-A1C3-9271710FB78A}" dt="2022-05-21T03:34:00.468" v="1"/>
        <pc:sldMkLst>
          <pc:docMk/>
          <pc:sldMk cId="190486567" sldId="680"/>
        </pc:sldMkLst>
        <pc:spChg chg="mod">
          <ac:chgData name="정종실" userId="644a613c-0806-4e14-8f5b-1b1d4abdce2f" providerId="ADAL" clId="{1ED9BF84-B73C-4A32-A1C3-9271710FB78A}" dt="2022-05-21T03:34:00.468" v="1"/>
          <ac:spMkLst>
            <pc:docMk/>
            <pc:sldMk cId="190486567" sldId="680"/>
            <ac:spMk id="7" creationId="{390C2AC6-713B-4994-A91B-B528A993F5A9}"/>
          </ac:spMkLst>
        </pc:spChg>
      </pc:sldChg>
      <pc:sldChg chg="modSp add mod">
        <pc:chgData name="정종실" userId="644a613c-0806-4e14-8f5b-1b1d4abdce2f" providerId="ADAL" clId="{1ED9BF84-B73C-4A32-A1C3-9271710FB78A}" dt="2022-05-21T03:34:31.457" v="3" actId="404"/>
        <pc:sldMkLst>
          <pc:docMk/>
          <pc:sldMk cId="741468714" sldId="681"/>
        </pc:sldMkLst>
        <pc:spChg chg="mod">
          <ac:chgData name="정종실" userId="644a613c-0806-4e14-8f5b-1b1d4abdce2f" providerId="ADAL" clId="{1ED9BF84-B73C-4A32-A1C3-9271710FB78A}" dt="2022-05-21T03:34:31.457" v="3" actId="404"/>
          <ac:spMkLst>
            <pc:docMk/>
            <pc:sldMk cId="741468714" sldId="681"/>
            <ac:spMk id="11" creationId="{6DF8129D-116B-384A-B039-1C88E46C2215}"/>
          </ac:spMkLst>
        </pc:spChg>
      </pc:sldChg>
      <pc:sldChg chg="modSp add">
        <pc:chgData name="정종실" userId="644a613c-0806-4e14-8f5b-1b1d4abdce2f" providerId="ADAL" clId="{1ED9BF84-B73C-4A32-A1C3-9271710FB78A}" dt="2022-05-21T03:34:25.416" v="2"/>
        <pc:sldMkLst>
          <pc:docMk/>
          <pc:sldMk cId="463280707" sldId="682"/>
        </pc:sldMkLst>
        <pc:spChg chg="mod">
          <ac:chgData name="정종실" userId="644a613c-0806-4e14-8f5b-1b1d4abdce2f" providerId="ADAL" clId="{1ED9BF84-B73C-4A32-A1C3-9271710FB78A}" dt="2022-05-21T03:34:25.416" v="2"/>
          <ac:spMkLst>
            <pc:docMk/>
            <pc:sldMk cId="463280707" sldId="682"/>
            <ac:spMk id="7" creationId="{390C2AC6-713B-4994-A91B-B528A993F5A9}"/>
          </ac:spMkLst>
        </pc:spChg>
      </pc:sldChg>
      <pc:sldChg chg="modSp add">
        <pc:chgData name="정종실" userId="644a613c-0806-4e14-8f5b-1b1d4abdce2f" providerId="ADAL" clId="{1ED9BF84-B73C-4A32-A1C3-9271710FB78A}" dt="2022-05-21T03:34:25.416" v="2"/>
        <pc:sldMkLst>
          <pc:docMk/>
          <pc:sldMk cId="80385422" sldId="683"/>
        </pc:sldMkLst>
        <pc:spChg chg="mod">
          <ac:chgData name="정종실" userId="644a613c-0806-4e14-8f5b-1b1d4abdce2f" providerId="ADAL" clId="{1ED9BF84-B73C-4A32-A1C3-9271710FB78A}" dt="2022-05-21T03:34:25.416" v="2"/>
          <ac:spMkLst>
            <pc:docMk/>
            <pc:sldMk cId="80385422" sldId="683"/>
            <ac:spMk id="7" creationId="{390C2AC6-713B-4994-A91B-B528A993F5A9}"/>
          </ac:spMkLst>
        </pc:spChg>
      </pc:sldChg>
      <pc:sldChg chg="modSp add">
        <pc:chgData name="정종실" userId="644a613c-0806-4e14-8f5b-1b1d4abdce2f" providerId="ADAL" clId="{1ED9BF84-B73C-4A32-A1C3-9271710FB78A}" dt="2022-05-21T03:34:25.416" v="2"/>
        <pc:sldMkLst>
          <pc:docMk/>
          <pc:sldMk cId="1680195412" sldId="684"/>
        </pc:sldMkLst>
        <pc:spChg chg="mod">
          <ac:chgData name="정종실" userId="644a613c-0806-4e14-8f5b-1b1d4abdce2f" providerId="ADAL" clId="{1ED9BF84-B73C-4A32-A1C3-9271710FB78A}" dt="2022-05-21T03:34:25.416" v="2"/>
          <ac:spMkLst>
            <pc:docMk/>
            <pc:sldMk cId="1680195412" sldId="684"/>
            <ac:spMk id="7" creationId="{390C2AC6-713B-4994-A91B-B528A993F5A9}"/>
          </ac:spMkLst>
        </pc:spChg>
      </pc:sldChg>
      <pc:sldChg chg="modSp add">
        <pc:chgData name="정종실" userId="644a613c-0806-4e14-8f5b-1b1d4abdce2f" providerId="ADAL" clId="{1ED9BF84-B73C-4A32-A1C3-9271710FB78A}" dt="2022-05-21T03:34:25.416" v="2"/>
        <pc:sldMkLst>
          <pc:docMk/>
          <pc:sldMk cId="3752827173" sldId="685"/>
        </pc:sldMkLst>
        <pc:spChg chg="mod">
          <ac:chgData name="정종실" userId="644a613c-0806-4e14-8f5b-1b1d4abdce2f" providerId="ADAL" clId="{1ED9BF84-B73C-4A32-A1C3-9271710FB78A}" dt="2022-05-21T03:34:25.416" v="2"/>
          <ac:spMkLst>
            <pc:docMk/>
            <pc:sldMk cId="3752827173" sldId="685"/>
            <ac:spMk id="7" creationId="{390C2AC6-713B-4994-A91B-B528A993F5A9}"/>
          </ac:spMkLst>
        </pc:spChg>
      </pc:sldChg>
      <pc:sldChg chg="modSp add">
        <pc:chgData name="정종실" userId="644a613c-0806-4e14-8f5b-1b1d4abdce2f" providerId="ADAL" clId="{1ED9BF84-B73C-4A32-A1C3-9271710FB78A}" dt="2022-05-21T03:34:25.416" v="2"/>
        <pc:sldMkLst>
          <pc:docMk/>
          <pc:sldMk cId="1560055690" sldId="686"/>
        </pc:sldMkLst>
        <pc:spChg chg="mod">
          <ac:chgData name="정종실" userId="644a613c-0806-4e14-8f5b-1b1d4abdce2f" providerId="ADAL" clId="{1ED9BF84-B73C-4A32-A1C3-9271710FB78A}" dt="2022-05-21T03:34:25.416" v="2"/>
          <ac:spMkLst>
            <pc:docMk/>
            <pc:sldMk cId="1560055690" sldId="686"/>
            <ac:spMk id="7" creationId="{390C2AC6-713B-4994-A91B-B528A993F5A9}"/>
          </ac:spMkLst>
        </pc:spChg>
      </pc:sldChg>
      <pc:sldChg chg="modSp add">
        <pc:chgData name="정종실" userId="644a613c-0806-4e14-8f5b-1b1d4abdce2f" providerId="ADAL" clId="{1ED9BF84-B73C-4A32-A1C3-9271710FB78A}" dt="2022-05-21T03:34:25.416" v="2"/>
        <pc:sldMkLst>
          <pc:docMk/>
          <pc:sldMk cId="2116679551" sldId="687"/>
        </pc:sldMkLst>
        <pc:spChg chg="mod">
          <ac:chgData name="정종실" userId="644a613c-0806-4e14-8f5b-1b1d4abdce2f" providerId="ADAL" clId="{1ED9BF84-B73C-4A32-A1C3-9271710FB78A}" dt="2022-05-21T03:34:25.416" v="2"/>
          <ac:spMkLst>
            <pc:docMk/>
            <pc:sldMk cId="2116679551" sldId="687"/>
            <ac:spMk id="7" creationId="{390C2AC6-713B-4994-A91B-B528A993F5A9}"/>
          </ac:spMkLst>
        </pc:spChg>
      </pc:sldChg>
      <pc:sldChg chg="modSp add">
        <pc:chgData name="정종실" userId="644a613c-0806-4e14-8f5b-1b1d4abdce2f" providerId="ADAL" clId="{1ED9BF84-B73C-4A32-A1C3-9271710FB78A}" dt="2022-05-21T03:34:25.416" v="2"/>
        <pc:sldMkLst>
          <pc:docMk/>
          <pc:sldMk cId="936990473" sldId="688"/>
        </pc:sldMkLst>
        <pc:spChg chg="mod">
          <ac:chgData name="정종실" userId="644a613c-0806-4e14-8f5b-1b1d4abdce2f" providerId="ADAL" clId="{1ED9BF84-B73C-4A32-A1C3-9271710FB78A}" dt="2022-05-21T03:34:25.416" v="2"/>
          <ac:spMkLst>
            <pc:docMk/>
            <pc:sldMk cId="936990473" sldId="688"/>
            <ac:spMk id="7" creationId="{390C2AC6-713B-4994-A91B-B528A993F5A9}"/>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머리글 개체 틀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ko-KR" altLang="en-US"/>
          </a:p>
        </p:txBody>
      </p:sp>
      <p:sp>
        <p:nvSpPr>
          <p:cNvPr id="3" name="날짜 개체 틀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0E86F82-174B-44DF-B791-6953F40F2EF3}" type="datetimeFigureOut">
              <a:rPr lang="ko-KR" altLang="en-US" smtClean="0"/>
              <a:t>2022-05-21</a:t>
            </a:fld>
            <a:endParaRPr lang="ko-KR" altLang="en-US"/>
          </a:p>
        </p:txBody>
      </p:sp>
      <p:sp>
        <p:nvSpPr>
          <p:cNvPr id="4" name="슬라이드 이미지 개체 틀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ko-KR" altLang="en-US"/>
          </a:p>
        </p:txBody>
      </p:sp>
      <p:sp>
        <p:nvSpPr>
          <p:cNvPr id="5" name="슬라이드 노트 개체 틀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p>
        </p:txBody>
      </p:sp>
      <p:sp>
        <p:nvSpPr>
          <p:cNvPr id="6" name="바닥글 개체 틀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ko-KR" altLang="en-US"/>
          </a:p>
        </p:txBody>
      </p:sp>
      <p:sp>
        <p:nvSpPr>
          <p:cNvPr id="7" name="슬라이드 번호 개체 틀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84A1425-B3EE-49D9-89B5-863A88069208}" type="slidenum">
              <a:rPr lang="ko-KR" altLang="en-US" smtClean="0"/>
              <a:t>‹#›</a:t>
            </a:fld>
            <a:endParaRPr lang="ko-KR" altLang="en-US"/>
          </a:p>
        </p:txBody>
      </p:sp>
    </p:spTree>
    <p:extLst>
      <p:ext uri="{BB962C8B-B14F-4D97-AF65-F5344CB8AC3E}">
        <p14:creationId xmlns:p14="http://schemas.microsoft.com/office/powerpoint/2010/main" val="3331936729"/>
      </p:ext>
    </p:extLst>
  </p:cSld>
  <p:clrMap bg1="lt1" tx1="dk1" bg2="lt2" tx2="dk2" accent1="accent1" accent2="accent2" accent3="accent3" accent4="accent4" accent5="accent5" accent6="accent6" hlink="hlink" folHlink="folHlink"/>
  <p:notesStyle>
    <a:lvl1pPr marL="0" algn="l" defTabSz="914400" rtl="0" eaLnBrk="1" latinLnBrk="1" hangingPunct="1">
      <a:defRPr sz="1200" kern="1200">
        <a:solidFill>
          <a:schemeClr val="tx1"/>
        </a:solidFill>
        <a:latin typeface="+mn-lt"/>
        <a:ea typeface="+mn-ea"/>
        <a:cs typeface="+mn-cs"/>
      </a:defRPr>
    </a:lvl1pPr>
    <a:lvl2pPr marL="457200" algn="l" defTabSz="914400" rtl="0" eaLnBrk="1" latinLnBrk="1" hangingPunct="1">
      <a:defRPr sz="1200" kern="1200">
        <a:solidFill>
          <a:schemeClr val="tx1"/>
        </a:solidFill>
        <a:latin typeface="+mn-lt"/>
        <a:ea typeface="+mn-ea"/>
        <a:cs typeface="+mn-cs"/>
      </a:defRPr>
    </a:lvl2pPr>
    <a:lvl3pPr marL="914400" algn="l" defTabSz="914400" rtl="0" eaLnBrk="1" latinLnBrk="1" hangingPunct="1">
      <a:defRPr sz="1200" kern="1200">
        <a:solidFill>
          <a:schemeClr val="tx1"/>
        </a:solidFill>
        <a:latin typeface="+mn-lt"/>
        <a:ea typeface="+mn-ea"/>
        <a:cs typeface="+mn-cs"/>
      </a:defRPr>
    </a:lvl3pPr>
    <a:lvl4pPr marL="1371600" algn="l" defTabSz="914400" rtl="0" eaLnBrk="1" latinLnBrk="1" hangingPunct="1">
      <a:defRPr sz="1200" kern="1200">
        <a:solidFill>
          <a:schemeClr val="tx1"/>
        </a:solidFill>
        <a:latin typeface="+mn-lt"/>
        <a:ea typeface="+mn-ea"/>
        <a:cs typeface="+mn-cs"/>
      </a:defRPr>
    </a:lvl4pPr>
    <a:lvl5pPr marL="1828800" algn="l" defTabSz="914400" rtl="0" eaLnBrk="1" latinLnBrk="1" hangingPunct="1">
      <a:defRPr sz="1200" kern="1200">
        <a:solidFill>
          <a:schemeClr val="tx1"/>
        </a:solidFill>
        <a:latin typeface="+mn-lt"/>
        <a:ea typeface="+mn-ea"/>
        <a:cs typeface="+mn-cs"/>
      </a:defRPr>
    </a:lvl5pPr>
    <a:lvl6pPr marL="2286000" algn="l" defTabSz="914400" rtl="0" eaLnBrk="1" latinLnBrk="1" hangingPunct="1">
      <a:defRPr sz="1200" kern="1200">
        <a:solidFill>
          <a:schemeClr val="tx1"/>
        </a:solidFill>
        <a:latin typeface="+mn-lt"/>
        <a:ea typeface="+mn-ea"/>
        <a:cs typeface="+mn-cs"/>
      </a:defRPr>
    </a:lvl6pPr>
    <a:lvl7pPr marL="2743200" algn="l" defTabSz="914400" rtl="0" eaLnBrk="1" latinLnBrk="1" hangingPunct="1">
      <a:defRPr sz="1200" kern="1200">
        <a:solidFill>
          <a:schemeClr val="tx1"/>
        </a:solidFill>
        <a:latin typeface="+mn-lt"/>
        <a:ea typeface="+mn-ea"/>
        <a:cs typeface="+mn-cs"/>
      </a:defRPr>
    </a:lvl7pPr>
    <a:lvl8pPr marL="3200400" algn="l" defTabSz="914400" rtl="0" eaLnBrk="1" latinLnBrk="1" hangingPunct="1">
      <a:defRPr sz="1200" kern="1200">
        <a:solidFill>
          <a:schemeClr val="tx1"/>
        </a:solidFill>
        <a:latin typeface="+mn-lt"/>
        <a:ea typeface="+mn-ea"/>
        <a:cs typeface="+mn-cs"/>
      </a:defRPr>
    </a:lvl8pPr>
    <a:lvl9pPr marL="3657600" algn="l" defTabSz="914400" rtl="0" eaLnBrk="1" latinLnBrk="1"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5"/>
          </p:nvPr>
        </p:nvSpPr>
        <p:spPr/>
        <p:txBody>
          <a:bodyPr/>
          <a:lstStyle/>
          <a:p>
            <a:fld id="{21D4561A-23ED-4AB1-86DA-93F9653DD291}" type="slidenum">
              <a:rPr lang="ko-KR" altLang="en-US" smtClean="0"/>
              <a:t>38</a:t>
            </a:fld>
            <a:endParaRPr lang="ko-KR" altLang="en-US"/>
          </a:p>
        </p:txBody>
      </p:sp>
    </p:spTree>
    <p:extLst>
      <p:ext uri="{BB962C8B-B14F-4D97-AF65-F5344CB8AC3E}">
        <p14:creationId xmlns:p14="http://schemas.microsoft.com/office/powerpoint/2010/main" val="95579140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5"/>
          </p:nvPr>
        </p:nvSpPr>
        <p:spPr/>
        <p:txBody>
          <a:bodyPr/>
          <a:lstStyle/>
          <a:p>
            <a:fld id="{21D4561A-23ED-4AB1-86DA-93F9653DD291}" type="slidenum">
              <a:rPr lang="ko-KR" altLang="en-US" smtClean="0"/>
              <a:t>53</a:t>
            </a:fld>
            <a:endParaRPr lang="ko-KR" altLang="en-US"/>
          </a:p>
        </p:txBody>
      </p:sp>
    </p:spTree>
    <p:extLst>
      <p:ext uri="{BB962C8B-B14F-4D97-AF65-F5344CB8AC3E}">
        <p14:creationId xmlns:p14="http://schemas.microsoft.com/office/powerpoint/2010/main" val="353090629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sp>
        <p:nvSpPr>
          <p:cNvPr id="2" name="제목 1"/>
          <p:cNvSpPr>
            <a:spLocks noGrp="1"/>
          </p:cNvSpPr>
          <p:nvPr>
            <p:ph type="ctrTitle"/>
          </p:nvPr>
        </p:nvSpPr>
        <p:spPr>
          <a:xfrm>
            <a:off x="685800" y="2130425"/>
            <a:ext cx="7772400" cy="1470025"/>
          </a:xfrm>
        </p:spPr>
        <p:txBody>
          <a:bodyPr/>
          <a:lstStyle/>
          <a:p>
            <a:r>
              <a:rPr lang="ko-KR" altLang="en-US"/>
              <a:t>마스터 제목 스타일 편집</a:t>
            </a:r>
          </a:p>
        </p:txBody>
      </p:sp>
      <p:sp>
        <p:nvSpPr>
          <p:cNvPr id="3" name="부제목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ko-KR" altLang="en-US"/>
              <a:t>마스터 부제목 스타일 편집</a:t>
            </a:r>
          </a:p>
        </p:txBody>
      </p:sp>
      <p:sp>
        <p:nvSpPr>
          <p:cNvPr id="4" name="날짜 개체 틀 3"/>
          <p:cNvSpPr>
            <a:spLocks noGrp="1"/>
          </p:cNvSpPr>
          <p:nvPr>
            <p:ph type="dt" sz="half" idx="10"/>
          </p:nvPr>
        </p:nvSpPr>
        <p:spPr/>
        <p:txBody>
          <a:bodyPr/>
          <a:lstStyle/>
          <a:p>
            <a:fld id="{A6F352A9-A772-4630-AF26-EE6CDFEE803C}" type="datetimeFigureOut">
              <a:rPr lang="ko-KR" altLang="en-US" smtClean="0"/>
              <a:t>2022-05-21</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433956F7-EA11-469D-97BF-ECCBCFA91547}" type="slidenum">
              <a:rPr lang="ko-KR" altLang="en-US" smtClean="0"/>
              <a:t>‹#›</a:t>
            </a:fld>
            <a:endParaRPr lang="ko-KR" altLang="en-US"/>
          </a:p>
        </p:txBody>
      </p:sp>
    </p:spTree>
    <p:extLst>
      <p:ext uri="{BB962C8B-B14F-4D97-AF65-F5344CB8AC3E}">
        <p14:creationId xmlns:p14="http://schemas.microsoft.com/office/powerpoint/2010/main" val="27237605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a:t>마스터 제목 스타일 편집</a:t>
            </a:r>
          </a:p>
        </p:txBody>
      </p:sp>
      <p:sp>
        <p:nvSpPr>
          <p:cNvPr id="3" name="내용 개체 틀 2"/>
          <p:cNvSpPr>
            <a:spLocks noGrp="1"/>
          </p:cNvSpPr>
          <p:nvPr>
            <p:ph idx="1"/>
          </p:nvPr>
        </p:nvSpPr>
        <p:spPr/>
        <p:txBody>
          <a:body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날짜 개체 틀 3"/>
          <p:cNvSpPr>
            <a:spLocks noGrp="1"/>
          </p:cNvSpPr>
          <p:nvPr>
            <p:ph type="dt" sz="half" idx="10"/>
          </p:nvPr>
        </p:nvSpPr>
        <p:spPr/>
        <p:txBody>
          <a:bodyPr/>
          <a:lstStyle/>
          <a:p>
            <a:fld id="{A6F352A9-A772-4630-AF26-EE6CDFEE803C}" type="datetimeFigureOut">
              <a:rPr lang="ko-KR" altLang="en-US" smtClean="0"/>
              <a:t>2022-05-21</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433956F7-EA11-469D-97BF-ECCBCFA91547}" type="slidenum">
              <a:rPr lang="ko-KR" altLang="en-US" smtClean="0"/>
              <a:t>‹#›</a:t>
            </a:fld>
            <a:endParaRPr lang="ko-KR" altLang="en-US"/>
          </a:p>
        </p:txBody>
      </p:sp>
    </p:spTree>
    <p:extLst>
      <p:ext uri="{BB962C8B-B14F-4D97-AF65-F5344CB8AC3E}">
        <p14:creationId xmlns:p14="http://schemas.microsoft.com/office/powerpoint/2010/main" val="7964391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제목 1"/>
          <p:cNvSpPr>
            <a:spLocks noGrp="1"/>
          </p:cNvSpPr>
          <p:nvPr>
            <p:ph type="title"/>
          </p:nvPr>
        </p:nvSpPr>
        <p:spPr>
          <a:xfrm>
            <a:off x="722313" y="4406900"/>
            <a:ext cx="7772400" cy="1362075"/>
          </a:xfrm>
        </p:spPr>
        <p:txBody>
          <a:bodyPr anchor="t"/>
          <a:lstStyle>
            <a:lvl1pPr algn="l">
              <a:defRPr sz="4000" b="1" cap="all"/>
            </a:lvl1pPr>
          </a:lstStyle>
          <a:p>
            <a:r>
              <a:rPr lang="ko-KR" altLang="en-US"/>
              <a:t>마스터 제목 스타일 편집</a:t>
            </a:r>
          </a:p>
        </p:txBody>
      </p:sp>
      <p:sp>
        <p:nvSpPr>
          <p:cNvPr id="3" name="텍스트 개체 틀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ko-KR" altLang="en-US"/>
              <a:t>마스터 텍스트 스타일을 편집합니다</a:t>
            </a:r>
          </a:p>
        </p:txBody>
      </p:sp>
      <p:sp>
        <p:nvSpPr>
          <p:cNvPr id="4" name="날짜 개체 틀 3"/>
          <p:cNvSpPr>
            <a:spLocks noGrp="1"/>
          </p:cNvSpPr>
          <p:nvPr>
            <p:ph type="dt" sz="half" idx="10"/>
          </p:nvPr>
        </p:nvSpPr>
        <p:spPr/>
        <p:txBody>
          <a:bodyPr/>
          <a:lstStyle/>
          <a:p>
            <a:fld id="{A6F352A9-A772-4630-AF26-EE6CDFEE803C}" type="datetimeFigureOut">
              <a:rPr lang="ko-KR" altLang="en-US" smtClean="0"/>
              <a:t>2022-05-21</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433956F7-EA11-469D-97BF-ECCBCFA91547}" type="slidenum">
              <a:rPr lang="ko-KR" altLang="en-US" smtClean="0"/>
              <a:t>‹#›</a:t>
            </a:fld>
            <a:endParaRPr lang="ko-KR" altLang="en-US"/>
          </a:p>
        </p:txBody>
      </p:sp>
    </p:spTree>
    <p:extLst>
      <p:ext uri="{BB962C8B-B14F-4D97-AF65-F5344CB8AC3E}">
        <p14:creationId xmlns:p14="http://schemas.microsoft.com/office/powerpoint/2010/main" val="26252728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a:t>마스터 제목 스타일 편집</a:t>
            </a:r>
          </a:p>
        </p:txBody>
      </p:sp>
      <p:sp>
        <p:nvSpPr>
          <p:cNvPr id="3" name="내용 개체 틀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내용 개체 틀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5" name="날짜 개체 틀 4"/>
          <p:cNvSpPr>
            <a:spLocks noGrp="1"/>
          </p:cNvSpPr>
          <p:nvPr>
            <p:ph type="dt" sz="half" idx="10"/>
          </p:nvPr>
        </p:nvSpPr>
        <p:spPr/>
        <p:txBody>
          <a:bodyPr/>
          <a:lstStyle/>
          <a:p>
            <a:fld id="{A6F352A9-A772-4630-AF26-EE6CDFEE803C}" type="datetimeFigureOut">
              <a:rPr lang="ko-KR" altLang="en-US" smtClean="0"/>
              <a:t>2022-05-21</a:t>
            </a:fld>
            <a:endParaRPr lang="ko-KR" altLang="en-US"/>
          </a:p>
        </p:txBody>
      </p:sp>
      <p:sp>
        <p:nvSpPr>
          <p:cNvPr id="6" name="바닥글 개체 틀 5"/>
          <p:cNvSpPr>
            <a:spLocks noGrp="1"/>
          </p:cNvSpPr>
          <p:nvPr>
            <p:ph type="ftr" sz="quarter" idx="11"/>
          </p:nvPr>
        </p:nvSpPr>
        <p:spPr/>
        <p:txBody>
          <a:bodyPr/>
          <a:lstStyle/>
          <a:p>
            <a:endParaRPr lang="ko-KR" altLang="en-US"/>
          </a:p>
        </p:txBody>
      </p:sp>
      <p:sp>
        <p:nvSpPr>
          <p:cNvPr id="7" name="슬라이드 번호 개체 틀 6"/>
          <p:cNvSpPr>
            <a:spLocks noGrp="1"/>
          </p:cNvSpPr>
          <p:nvPr>
            <p:ph type="sldNum" sz="quarter" idx="12"/>
          </p:nvPr>
        </p:nvSpPr>
        <p:spPr/>
        <p:txBody>
          <a:bodyPr/>
          <a:lstStyle/>
          <a:p>
            <a:fld id="{433956F7-EA11-469D-97BF-ECCBCFA91547}" type="slidenum">
              <a:rPr lang="ko-KR" altLang="en-US" smtClean="0"/>
              <a:t>‹#›</a:t>
            </a:fld>
            <a:endParaRPr lang="ko-KR" altLang="en-US"/>
          </a:p>
        </p:txBody>
      </p:sp>
    </p:spTree>
    <p:extLst>
      <p:ext uri="{BB962C8B-B14F-4D97-AF65-F5344CB8AC3E}">
        <p14:creationId xmlns:p14="http://schemas.microsoft.com/office/powerpoint/2010/main" val="32926035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lvl1pPr>
              <a:defRPr/>
            </a:lvl1pPr>
          </a:lstStyle>
          <a:p>
            <a:r>
              <a:rPr lang="ko-KR" altLang="en-US"/>
              <a:t>마스터 제목 스타일 편집</a:t>
            </a:r>
          </a:p>
        </p:txBody>
      </p:sp>
      <p:sp>
        <p:nvSpPr>
          <p:cNvPr id="3" name="텍스트 개체 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a:t>마스터 텍스트 스타일을 편집합니다</a:t>
            </a:r>
          </a:p>
        </p:txBody>
      </p:sp>
      <p:sp>
        <p:nvSpPr>
          <p:cNvPr id="4" name="내용 개체 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5" name="텍스트 개체 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a:t>마스터 텍스트 스타일을 편집합니다</a:t>
            </a:r>
          </a:p>
        </p:txBody>
      </p:sp>
      <p:sp>
        <p:nvSpPr>
          <p:cNvPr id="6" name="내용 개체 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7" name="날짜 개체 틀 6"/>
          <p:cNvSpPr>
            <a:spLocks noGrp="1"/>
          </p:cNvSpPr>
          <p:nvPr>
            <p:ph type="dt" sz="half" idx="10"/>
          </p:nvPr>
        </p:nvSpPr>
        <p:spPr/>
        <p:txBody>
          <a:bodyPr/>
          <a:lstStyle/>
          <a:p>
            <a:fld id="{A6F352A9-A772-4630-AF26-EE6CDFEE803C}" type="datetimeFigureOut">
              <a:rPr lang="ko-KR" altLang="en-US" smtClean="0"/>
              <a:t>2022-05-21</a:t>
            </a:fld>
            <a:endParaRPr lang="ko-KR" altLang="en-US"/>
          </a:p>
        </p:txBody>
      </p:sp>
      <p:sp>
        <p:nvSpPr>
          <p:cNvPr id="8" name="바닥글 개체 틀 7"/>
          <p:cNvSpPr>
            <a:spLocks noGrp="1"/>
          </p:cNvSpPr>
          <p:nvPr>
            <p:ph type="ftr" sz="quarter" idx="11"/>
          </p:nvPr>
        </p:nvSpPr>
        <p:spPr/>
        <p:txBody>
          <a:bodyPr/>
          <a:lstStyle/>
          <a:p>
            <a:endParaRPr lang="ko-KR" altLang="en-US"/>
          </a:p>
        </p:txBody>
      </p:sp>
      <p:sp>
        <p:nvSpPr>
          <p:cNvPr id="9" name="슬라이드 번호 개체 틀 8"/>
          <p:cNvSpPr>
            <a:spLocks noGrp="1"/>
          </p:cNvSpPr>
          <p:nvPr>
            <p:ph type="sldNum" sz="quarter" idx="12"/>
          </p:nvPr>
        </p:nvSpPr>
        <p:spPr/>
        <p:txBody>
          <a:bodyPr/>
          <a:lstStyle/>
          <a:p>
            <a:fld id="{433956F7-EA11-469D-97BF-ECCBCFA91547}" type="slidenum">
              <a:rPr lang="ko-KR" altLang="en-US" smtClean="0"/>
              <a:t>‹#›</a:t>
            </a:fld>
            <a:endParaRPr lang="ko-KR" altLang="en-US"/>
          </a:p>
        </p:txBody>
      </p:sp>
    </p:spTree>
    <p:extLst>
      <p:ext uri="{BB962C8B-B14F-4D97-AF65-F5344CB8AC3E}">
        <p14:creationId xmlns:p14="http://schemas.microsoft.com/office/powerpoint/2010/main" val="18993261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a:t>마스터 제목 스타일 편집</a:t>
            </a:r>
          </a:p>
        </p:txBody>
      </p:sp>
      <p:sp>
        <p:nvSpPr>
          <p:cNvPr id="3" name="날짜 개체 틀 2"/>
          <p:cNvSpPr>
            <a:spLocks noGrp="1"/>
          </p:cNvSpPr>
          <p:nvPr>
            <p:ph type="dt" sz="half" idx="10"/>
          </p:nvPr>
        </p:nvSpPr>
        <p:spPr/>
        <p:txBody>
          <a:bodyPr/>
          <a:lstStyle/>
          <a:p>
            <a:fld id="{A6F352A9-A772-4630-AF26-EE6CDFEE803C}" type="datetimeFigureOut">
              <a:rPr lang="ko-KR" altLang="en-US" smtClean="0"/>
              <a:t>2022-05-21</a:t>
            </a:fld>
            <a:endParaRPr lang="ko-KR" altLang="en-US"/>
          </a:p>
        </p:txBody>
      </p:sp>
      <p:sp>
        <p:nvSpPr>
          <p:cNvPr id="4" name="바닥글 개체 틀 3"/>
          <p:cNvSpPr>
            <a:spLocks noGrp="1"/>
          </p:cNvSpPr>
          <p:nvPr>
            <p:ph type="ftr" sz="quarter" idx="11"/>
          </p:nvPr>
        </p:nvSpPr>
        <p:spPr/>
        <p:txBody>
          <a:bodyPr/>
          <a:lstStyle/>
          <a:p>
            <a:endParaRPr lang="ko-KR" altLang="en-US"/>
          </a:p>
        </p:txBody>
      </p:sp>
      <p:sp>
        <p:nvSpPr>
          <p:cNvPr id="5" name="슬라이드 번호 개체 틀 4"/>
          <p:cNvSpPr>
            <a:spLocks noGrp="1"/>
          </p:cNvSpPr>
          <p:nvPr>
            <p:ph type="sldNum" sz="quarter" idx="12"/>
          </p:nvPr>
        </p:nvSpPr>
        <p:spPr/>
        <p:txBody>
          <a:bodyPr/>
          <a:lstStyle/>
          <a:p>
            <a:fld id="{433956F7-EA11-469D-97BF-ECCBCFA91547}" type="slidenum">
              <a:rPr lang="ko-KR" altLang="en-US" smtClean="0"/>
              <a:t>‹#›</a:t>
            </a:fld>
            <a:endParaRPr lang="ko-KR" altLang="en-US"/>
          </a:p>
        </p:txBody>
      </p:sp>
    </p:spTree>
    <p:extLst>
      <p:ext uri="{BB962C8B-B14F-4D97-AF65-F5344CB8AC3E}">
        <p14:creationId xmlns:p14="http://schemas.microsoft.com/office/powerpoint/2010/main" val="1952586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날짜 개체 틀 1"/>
          <p:cNvSpPr>
            <a:spLocks noGrp="1"/>
          </p:cNvSpPr>
          <p:nvPr>
            <p:ph type="dt" sz="half" idx="10"/>
          </p:nvPr>
        </p:nvSpPr>
        <p:spPr/>
        <p:txBody>
          <a:bodyPr/>
          <a:lstStyle/>
          <a:p>
            <a:fld id="{A6F352A9-A772-4630-AF26-EE6CDFEE803C}" type="datetimeFigureOut">
              <a:rPr lang="ko-KR" altLang="en-US" smtClean="0"/>
              <a:t>2022-05-21</a:t>
            </a:fld>
            <a:endParaRPr lang="ko-KR" altLang="en-US"/>
          </a:p>
        </p:txBody>
      </p:sp>
      <p:sp>
        <p:nvSpPr>
          <p:cNvPr id="3" name="바닥글 개체 틀 2"/>
          <p:cNvSpPr>
            <a:spLocks noGrp="1"/>
          </p:cNvSpPr>
          <p:nvPr>
            <p:ph type="ftr" sz="quarter" idx="11"/>
          </p:nvPr>
        </p:nvSpPr>
        <p:spPr/>
        <p:txBody>
          <a:bodyPr/>
          <a:lstStyle/>
          <a:p>
            <a:endParaRPr lang="ko-KR" altLang="en-US"/>
          </a:p>
        </p:txBody>
      </p:sp>
      <p:sp>
        <p:nvSpPr>
          <p:cNvPr id="4" name="슬라이드 번호 개체 틀 3"/>
          <p:cNvSpPr>
            <a:spLocks noGrp="1"/>
          </p:cNvSpPr>
          <p:nvPr>
            <p:ph type="sldNum" sz="quarter" idx="12"/>
          </p:nvPr>
        </p:nvSpPr>
        <p:spPr/>
        <p:txBody>
          <a:bodyPr/>
          <a:lstStyle/>
          <a:p>
            <a:fld id="{433956F7-EA11-469D-97BF-ECCBCFA91547}" type="slidenum">
              <a:rPr lang="ko-KR" altLang="en-US" smtClean="0"/>
              <a:t>‹#›</a:t>
            </a:fld>
            <a:endParaRPr lang="ko-KR" altLang="en-US"/>
          </a:p>
        </p:txBody>
      </p:sp>
    </p:spTree>
    <p:extLst>
      <p:ext uri="{BB962C8B-B14F-4D97-AF65-F5344CB8AC3E}">
        <p14:creationId xmlns:p14="http://schemas.microsoft.com/office/powerpoint/2010/main" val="39824325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캡션 있는 콘텐츠">
    <p:spTree>
      <p:nvGrpSpPr>
        <p:cNvPr id="1" name=""/>
        <p:cNvGrpSpPr/>
        <p:nvPr/>
      </p:nvGrpSpPr>
      <p:grpSpPr>
        <a:xfrm>
          <a:off x="0" y="0"/>
          <a:ext cx="0" cy="0"/>
          <a:chOff x="0" y="0"/>
          <a:chExt cx="0" cy="0"/>
        </a:xfrm>
      </p:grpSpPr>
      <p:sp>
        <p:nvSpPr>
          <p:cNvPr id="2" name="제목 1"/>
          <p:cNvSpPr>
            <a:spLocks noGrp="1"/>
          </p:cNvSpPr>
          <p:nvPr>
            <p:ph type="title"/>
          </p:nvPr>
        </p:nvSpPr>
        <p:spPr>
          <a:xfrm>
            <a:off x="457200" y="273050"/>
            <a:ext cx="3008313" cy="1162050"/>
          </a:xfrm>
        </p:spPr>
        <p:txBody>
          <a:bodyPr anchor="b"/>
          <a:lstStyle>
            <a:lvl1pPr algn="l">
              <a:defRPr sz="2000" b="1"/>
            </a:lvl1pPr>
          </a:lstStyle>
          <a:p>
            <a:r>
              <a:rPr lang="ko-KR" altLang="en-US"/>
              <a:t>마스터 제목 스타일 편집</a:t>
            </a:r>
          </a:p>
        </p:txBody>
      </p:sp>
      <p:sp>
        <p:nvSpPr>
          <p:cNvPr id="3" name="내용 개체 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텍스트 개체 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ko-KR" altLang="en-US"/>
              <a:t>마스터 텍스트 스타일을 편집합니다</a:t>
            </a:r>
          </a:p>
        </p:txBody>
      </p:sp>
      <p:sp>
        <p:nvSpPr>
          <p:cNvPr id="5" name="날짜 개체 틀 4"/>
          <p:cNvSpPr>
            <a:spLocks noGrp="1"/>
          </p:cNvSpPr>
          <p:nvPr>
            <p:ph type="dt" sz="half" idx="10"/>
          </p:nvPr>
        </p:nvSpPr>
        <p:spPr/>
        <p:txBody>
          <a:bodyPr/>
          <a:lstStyle/>
          <a:p>
            <a:fld id="{A6F352A9-A772-4630-AF26-EE6CDFEE803C}" type="datetimeFigureOut">
              <a:rPr lang="ko-KR" altLang="en-US" smtClean="0"/>
              <a:t>2022-05-21</a:t>
            </a:fld>
            <a:endParaRPr lang="ko-KR" altLang="en-US"/>
          </a:p>
        </p:txBody>
      </p:sp>
      <p:sp>
        <p:nvSpPr>
          <p:cNvPr id="6" name="바닥글 개체 틀 5"/>
          <p:cNvSpPr>
            <a:spLocks noGrp="1"/>
          </p:cNvSpPr>
          <p:nvPr>
            <p:ph type="ftr" sz="quarter" idx="11"/>
          </p:nvPr>
        </p:nvSpPr>
        <p:spPr/>
        <p:txBody>
          <a:bodyPr/>
          <a:lstStyle/>
          <a:p>
            <a:endParaRPr lang="ko-KR" altLang="en-US"/>
          </a:p>
        </p:txBody>
      </p:sp>
      <p:sp>
        <p:nvSpPr>
          <p:cNvPr id="7" name="슬라이드 번호 개체 틀 6"/>
          <p:cNvSpPr>
            <a:spLocks noGrp="1"/>
          </p:cNvSpPr>
          <p:nvPr>
            <p:ph type="sldNum" sz="quarter" idx="12"/>
          </p:nvPr>
        </p:nvSpPr>
        <p:spPr/>
        <p:txBody>
          <a:bodyPr/>
          <a:lstStyle/>
          <a:p>
            <a:fld id="{433956F7-EA11-469D-97BF-ECCBCFA91547}" type="slidenum">
              <a:rPr lang="ko-KR" altLang="en-US" smtClean="0"/>
              <a:t>‹#›</a:t>
            </a:fld>
            <a:endParaRPr lang="ko-KR" altLang="en-US"/>
          </a:p>
        </p:txBody>
      </p:sp>
    </p:spTree>
    <p:extLst>
      <p:ext uri="{BB962C8B-B14F-4D97-AF65-F5344CB8AC3E}">
        <p14:creationId xmlns:p14="http://schemas.microsoft.com/office/powerpoint/2010/main" val="21927657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캡션 있는 그림">
    <p:spTree>
      <p:nvGrpSpPr>
        <p:cNvPr id="1" name=""/>
        <p:cNvGrpSpPr/>
        <p:nvPr/>
      </p:nvGrpSpPr>
      <p:grpSpPr>
        <a:xfrm>
          <a:off x="0" y="0"/>
          <a:ext cx="0" cy="0"/>
          <a:chOff x="0" y="0"/>
          <a:chExt cx="0" cy="0"/>
        </a:xfrm>
      </p:grpSpPr>
      <p:sp>
        <p:nvSpPr>
          <p:cNvPr id="2" name="제목 1"/>
          <p:cNvSpPr>
            <a:spLocks noGrp="1"/>
          </p:cNvSpPr>
          <p:nvPr>
            <p:ph type="title"/>
          </p:nvPr>
        </p:nvSpPr>
        <p:spPr>
          <a:xfrm>
            <a:off x="1792288" y="4800600"/>
            <a:ext cx="5486400" cy="566738"/>
          </a:xfrm>
        </p:spPr>
        <p:txBody>
          <a:bodyPr anchor="b"/>
          <a:lstStyle>
            <a:lvl1pPr algn="l">
              <a:defRPr sz="2000" b="1"/>
            </a:lvl1pPr>
          </a:lstStyle>
          <a:p>
            <a:r>
              <a:rPr lang="ko-KR" altLang="en-US"/>
              <a:t>마스터 제목 스타일 편집</a:t>
            </a:r>
          </a:p>
        </p:txBody>
      </p:sp>
      <p:sp>
        <p:nvSpPr>
          <p:cNvPr id="3" name="그림 개체 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ko-KR" altLang="en-US"/>
          </a:p>
        </p:txBody>
      </p:sp>
      <p:sp>
        <p:nvSpPr>
          <p:cNvPr id="4" name="텍스트 개체 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ko-KR" altLang="en-US"/>
              <a:t>마스터 텍스트 스타일을 편집합니다</a:t>
            </a:r>
          </a:p>
        </p:txBody>
      </p:sp>
      <p:sp>
        <p:nvSpPr>
          <p:cNvPr id="5" name="날짜 개체 틀 4"/>
          <p:cNvSpPr>
            <a:spLocks noGrp="1"/>
          </p:cNvSpPr>
          <p:nvPr>
            <p:ph type="dt" sz="half" idx="10"/>
          </p:nvPr>
        </p:nvSpPr>
        <p:spPr/>
        <p:txBody>
          <a:bodyPr/>
          <a:lstStyle/>
          <a:p>
            <a:fld id="{A6F352A9-A772-4630-AF26-EE6CDFEE803C}" type="datetimeFigureOut">
              <a:rPr lang="ko-KR" altLang="en-US" smtClean="0"/>
              <a:t>2022-05-21</a:t>
            </a:fld>
            <a:endParaRPr lang="ko-KR" altLang="en-US"/>
          </a:p>
        </p:txBody>
      </p:sp>
      <p:sp>
        <p:nvSpPr>
          <p:cNvPr id="6" name="바닥글 개체 틀 5"/>
          <p:cNvSpPr>
            <a:spLocks noGrp="1"/>
          </p:cNvSpPr>
          <p:nvPr>
            <p:ph type="ftr" sz="quarter" idx="11"/>
          </p:nvPr>
        </p:nvSpPr>
        <p:spPr/>
        <p:txBody>
          <a:bodyPr/>
          <a:lstStyle/>
          <a:p>
            <a:endParaRPr lang="ko-KR" altLang="en-US"/>
          </a:p>
        </p:txBody>
      </p:sp>
      <p:sp>
        <p:nvSpPr>
          <p:cNvPr id="7" name="슬라이드 번호 개체 틀 6"/>
          <p:cNvSpPr>
            <a:spLocks noGrp="1"/>
          </p:cNvSpPr>
          <p:nvPr>
            <p:ph type="sldNum" sz="quarter" idx="12"/>
          </p:nvPr>
        </p:nvSpPr>
        <p:spPr/>
        <p:txBody>
          <a:bodyPr/>
          <a:lstStyle/>
          <a:p>
            <a:fld id="{433956F7-EA11-469D-97BF-ECCBCFA91547}" type="slidenum">
              <a:rPr lang="ko-KR" altLang="en-US" smtClean="0"/>
              <a:t>‹#›</a:t>
            </a:fld>
            <a:endParaRPr lang="ko-KR" altLang="en-US"/>
          </a:p>
        </p:txBody>
      </p:sp>
    </p:spTree>
    <p:extLst>
      <p:ext uri="{BB962C8B-B14F-4D97-AF65-F5344CB8AC3E}">
        <p14:creationId xmlns:p14="http://schemas.microsoft.com/office/powerpoint/2010/main" val="2215397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제목 및 세로 텍스트">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a:t>마스터 제목 스타일 편집</a:t>
            </a:r>
          </a:p>
        </p:txBody>
      </p:sp>
      <p:sp>
        <p:nvSpPr>
          <p:cNvPr id="3" name="세로 텍스트 개체 틀 2"/>
          <p:cNvSpPr>
            <a:spLocks noGrp="1"/>
          </p:cNvSpPr>
          <p:nvPr>
            <p:ph type="body" orient="vert" idx="1"/>
          </p:nvPr>
        </p:nvSpPr>
        <p:spPr/>
        <p:txBody>
          <a:bodyPr vert="eaVert"/>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날짜 개체 틀 3"/>
          <p:cNvSpPr>
            <a:spLocks noGrp="1"/>
          </p:cNvSpPr>
          <p:nvPr>
            <p:ph type="dt" sz="half" idx="10"/>
          </p:nvPr>
        </p:nvSpPr>
        <p:spPr/>
        <p:txBody>
          <a:bodyPr/>
          <a:lstStyle/>
          <a:p>
            <a:fld id="{A6F352A9-A772-4630-AF26-EE6CDFEE803C}" type="datetimeFigureOut">
              <a:rPr lang="ko-KR" altLang="en-US" smtClean="0"/>
              <a:t>2022-05-21</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433956F7-EA11-469D-97BF-ECCBCFA91547}" type="slidenum">
              <a:rPr lang="ko-KR" altLang="en-US" smtClean="0"/>
              <a:t>‹#›</a:t>
            </a:fld>
            <a:endParaRPr lang="ko-KR" altLang="en-US"/>
          </a:p>
        </p:txBody>
      </p:sp>
    </p:spTree>
    <p:extLst>
      <p:ext uri="{BB962C8B-B14F-4D97-AF65-F5344CB8AC3E}">
        <p14:creationId xmlns:p14="http://schemas.microsoft.com/office/powerpoint/2010/main" val="35228237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세로 제목 및 텍스트">
    <p:spTree>
      <p:nvGrpSpPr>
        <p:cNvPr id="1" name=""/>
        <p:cNvGrpSpPr/>
        <p:nvPr/>
      </p:nvGrpSpPr>
      <p:grpSpPr>
        <a:xfrm>
          <a:off x="0" y="0"/>
          <a:ext cx="0" cy="0"/>
          <a:chOff x="0" y="0"/>
          <a:chExt cx="0" cy="0"/>
        </a:xfrm>
      </p:grpSpPr>
      <p:sp>
        <p:nvSpPr>
          <p:cNvPr id="2" name="세로 제목 1"/>
          <p:cNvSpPr>
            <a:spLocks noGrp="1"/>
          </p:cNvSpPr>
          <p:nvPr>
            <p:ph type="title" orient="vert"/>
          </p:nvPr>
        </p:nvSpPr>
        <p:spPr>
          <a:xfrm>
            <a:off x="6629400" y="274638"/>
            <a:ext cx="2057400" cy="5851525"/>
          </a:xfrm>
        </p:spPr>
        <p:txBody>
          <a:bodyPr vert="eaVert"/>
          <a:lstStyle/>
          <a:p>
            <a:r>
              <a:rPr lang="ko-KR" altLang="en-US"/>
              <a:t>마스터 제목 스타일 편집</a:t>
            </a:r>
          </a:p>
        </p:txBody>
      </p:sp>
      <p:sp>
        <p:nvSpPr>
          <p:cNvPr id="3" name="세로 텍스트 개체 틀 2"/>
          <p:cNvSpPr>
            <a:spLocks noGrp="1"/>
          </p:cNvSpPr>
          <p:nvPr>
            <p:ph type="body" orient="vert" idx="1"/>
          </p:nvPr>
        </p:nvSpPr>
        <p:spPr>
          <a:xfrm>
            <a:off x="457200" y="274638"/>
            <a:ext cx="6019800" cy="5851525"/>
          </a:xfrm>
        </p:spPr>
        <p:txBody>
          <a:bodyPr vert="eaVert"/>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날짜 개체 틀 3"/>
          <p:cNvSpPr>
            <a:spLocks noGrp="1"/>
          </p:cNvSpPr>
          <p:nvPr>
            <p:ph type="dt" sz="half" idx="10"/>
          </p:nvPr>
        </p:nvSpPr>
        <p:spPr/>
        <p:txBody>
          <a:bodyPr/>
          <a:lstStyle/>
          <a:p>
            <a:fld id="{A6F352A9-A772-4630-AF26-EE6CDFEE803C}" type="datetimeFigureOut">
              <a:rPr lang="ko-KR" altLang="en-US" smtClean="0"/>
              <a:t>2022-05-21</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433956F7-EA11-469D-97BF-ECCBCFA91547}" type="slidenum">
              <a:rPr lang="ko-KR" altLang="en-US" smtClean="0"/>
              <a:t>‹#›</a:t>
            </a:fld>
            <a:endParaRPr lang="ko-KR" altLang="en-US"/>
          </a:p>
        </p:txBody>
      </p:sp>
    </p:spTree>
    <p:extLst>
      <p:ext uri="{BB962C8B-B14F-4D97-AF65-F5344CB8AC3E}">
        <p14:creationId xmlns:p14="http://schemas.microsoft.com/office/powerpoint/2010/main" val="230533577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표지(뒤)">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7D14F3F7-D423-FC4F-BDA8-E54AECEF3F94}"/>
              </a:ext>
            </a:extLst>
          </p:cNvPr>
          <p:cNvSpPr>
            <a:spLocks noGrp="1"/>
          </p:cNvSpPr>
          <p:nvPr>
            <p:ph type="ctrTitle" hasCustomPrompt="1"/>
          </p:nvPr>
        </p:nvSpPr>
        <p:spPr>
          <a:xfrm>
            <a:off x="313500" y="295030"/>
            <a:ext cx="7772400" cy="1318687"/>
          </a:xfrm>
          <a:prstGeom prst="rect">
            <a:avLst/>
          </a:prstGeom>
        </p:spPr>
        <p:txBody>
          <a:bodyPr anchor="t"/>
          <a:lstStyle>
            <a:lvl1pPr marL="0" marR="0" indent="0" algn="l" defTabSz="914400" rtl="0" eaLnBrk="1" fontAlgn="auto" latinLnBrk="1" hangingPunct="1">
              <a:lnSpc>
                <a:spcPct val="110000"/>
              </a:lnSpc>
              <a:spcBef>
                <a:spcPts val="0"/>
              </a:spcBef>
              <a:spcAft>
                <a:spcPts val="0"/>
              </a:spcAft>
              <a:buClrTx/>
              <a:buSzTx/>
              <a:buFontTx/>
              <a:buNone/>
              <a:tabLst/>
              <a:defRPr sz="4000" b="1" i="0">
                <a:latin typeface="NanumSquare ExtraBold" panose="020B0600000101010101" pitchFamily="34" charset="-127"/>
                <a:ea typeface="NanumSquare ExtraBold" panose="020B0600000101010101" pitchFamily="34" charset="-127"/>
              </a:defRPr>
            </a:lvl1pPr>
          </a:lstStyle>
          <a:p>
            <a:pPr marL="0" marR="0" lvl="0" indent="0" algn="l" defTabSz="914400" rtl="0" eaLnBrk="1" fontAlgn="auto" latinLnBrk="1" hangingPunct="1">
              <a:lnSpc>
                <a:spcPct val="110000"/>
              </a:lnSpc>
              <a:spcBef>
                <a:spcPts val="0"/>
              </a:spcBef>
              <a:spcAft>
                <a:spcPts val="0"/>
              </a:spcAft>
              <a:buClrTx/>
              <a:buSzTx/>
              <a:buFontTx/>
              <a:buNone/>
              <a:tabLst/>
              <a:defRPr/>
            </a:pPr>
            <a:r>
              <a:rPr kumimoji="1" lang="en-US" altLang="ko-KR" sz="3600" b="1" i="0" u="none" strike="noStrike" kern="1200" cap="none" spc="-120" normalizeH="0" baseline="0" noProof="0" dirty="0">
                <a:ln>
                  <a:noFill/>
                </a:ln>
                <a:solidFill>
                  <a:prstClr val="black"/>
                </a:solidFill>
                <a:effectLst/>
                <a:uLnTx/>
                <a:uFillTx/>
                <a:latin typeface="NanumSquare ExtraBold" panose="020B0600000101010101" pitchFamily="34" charset="-127"/>
                <a:ea typeface="NanumSquare ExtraBold" panose="020B0600000101010101" pitchFamily="34" charset="-127"/>
                <a:cs typeface="+mn-cs"/>
              </a:rPr>
              <a:t>Thank you</a:t>
            </a:r>
            <a:endParaRPr kumimoji="1" lang="ko-KR" altLang="en-US" sz="3600" b="1" i="0" u="none" strike="noStrike" kern="1200" cap="none" spc="-120" normalizeH="0" baseline="0" noProof="0" dirty="0">
              <a:ln>
                <a:noFill/>
              </a:ln>
              <a:solidFill>
                <a:prstClr val="black"/>
              </a:solidFill>
              <a:effectLst/>
              <a:uLnTx/>
              <a:uFillTx/>
              <a:latin typeface="NanumSquare ExtraBold" panose="020B0600000101010101" pitchFamily="34" charset="-127"/>
              <a:ea typeface="NanumSquare ExtraBold" panose="020B0600000101010101" pitchFamily="34" charset="-127"/>
              <a:cs typeface="+mn-cs"/>
            </a:endParaRPr>
          </a:p>
        </p:txBody>
      </p:sp>
    </p:spTree>
    <p:extLst>
      <p:ext uri="{BB962C8B-B14F-4D97-AF65-F5344CB8AC3E}">
        <p14:creationId xmlns:p14="http://schemas.microsoft.com/office/powerpoint/2010/main" val="53339334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내지_챕터">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D88010AC-BB0C-7749-B9DE-23A3C336532F}"/>
              </a:ext>
            </a:extLst>
          </p:cNvPr>
          <p:cNvSpPr>
            <a:spLocks noGrp="1"/>
          </p:cNvSpPr>
          <p:nvPr>
            <p:ph type="title" hasCustomPrompt="1"/>
          </p:nvPr>
        </p:nvSpPr>
        <p:spPr>
          <a:xfrm>
            <a:off x="313498" y="288154"/>
            <a:ext cx="8397881" cy="883572"/>
          </a:xfrm>
          <a:prstGeom prst="rect">
            <a:avLst/>
          </a:prstGeom>
        </p:spPr>
        <p:txBody>
          <a:bodyPr/>
          <a:lstStyle>
            <a:lvl1pPr marL="457200" marR="0" indent="-457200" algn="l" defTabSz="914400" rtl="0" eaLnBrk="1" fontAlgn="auto" latinLnBrk="1" hangingPunct="1">
              <a:lnSpc>
                <a:spcPct val="100000"/>
              </a:lnSpc>
              <a:spcBef>
                <a:spcPts val="0"/>
              </a:spcBef>
              <a:spcAft>
                <a:spcPts val="0"/>
              </a:spcAft>
              <a:buClrTx/>
              <a:buSzTx/>
              <a:buFontTx/>
              <a:buAutoNum type="arabicPeriod"/>
              <a:tabLst/>
              <a:defRPr b="1" i="0">
                <a:latin typeface="NanumSquare ExtraBold" panose="020B0600000101010101" pitchFamily="34" charset="-127"/>
                <a:ea typeface="NanumSquare ExtraBold" panose="020B0600000101010101" pitchFamily="34" charset="-127"/>
              </a:defRPr>
            </a:lvl1pPr>
          </a:lstStyle>
          <a:p>
            <a:pPr marL="457200" marR="0" lvl="0" indent="-457200" algn="l" defTabSz="914400" rtl="0" eaLnBrk="1" fontAlgn="auto" latinLnBrk="1" hangingPunct="1">
              <a:lnSpc>
                <a:spcPct val="100000"/>
              </a:lnSpc>
              <a:spcBef>
                <a:spcPts val="0"/>
              </a:spcBef>
              <a:spcAft>
                <a:spcPts val="0"/>
              </a:spcAft>
              <a:buClrTx/>
              <a:buSzTx/>
              <a:buFontTx/>
              <a:buAutoNum type="arabicPeriod"/>
              <a:tabLst/>
              <a:defRPr/>
            </a:pPr>
            <a:r>
              <a:rPr kumimoji="1" lang="ko-KR" altLang="en-US" sz="2800" b="1" i="0" u="none" strike="noStrike" kern="1200" cap="none" spc="0" normalizeH="0" baseline="0" noProof="0" dirty="0">
                <a:ln>
                  <a:noFill/>
                </a:ln>
                <a:solidFill>
                  <a:prstClr val="black"/>
                </a:solidFill>
                <a:effectLst/>
                <a:uLnTx/>
                <a:uFillTx/>
                <a:latin typeface="NanumSquare ExtraBold" panose="020B0600000101010101" pitchFamily="34" charset="-127"/>
                <a:ea typeface="NanumSquare ExtraBold" panose="020B0600000101010101" pitchFamily="34" charset="-127"/>
                <a:cs typeface="+mn-cs"/>
              </a:rPr>
              <a:t>챕터 제목</a:t>
            </a:r>
            <a:br>
              <a:rPr kumimoji="1" lang="en-US" altLang="ko-KR" sz="2800" b="1" i="0" u="none" strike="noStrike" kern="1200" cap="none" spc="0" normalizeH="0" baseline="0" noProof="0" dirty="0">
                <a:ln>
                  <a:noFill/>
                </a:ln>
                <a:solidFill>
                  <a:prstClr val="black"/>
                </a:solidFill>
                <a:effectLst/>
                <a:uLnTx/>
                <a:uFillTx/>
                <a:latin typeface="NanumSquare ExtraBold" panose="020B0600000101010101" pitchFamily="34" charset="-127"/>
                <a:ea typeface="NanumSquare ExtraBold" panose="020B0600000101010101" pitchFamily="34" charset="-127"/>
                <a:cs typeface="+mn-cs"/>
              </a:rPr>
            </a:br>
            <a:r>
              <a:rPr kumimoji="1" lang="ko-KR" altLang="en-US" sz="2800" b="1" i="0" u="none" strike="noStrike" kern="1200" cap="none" spc="0" normalizeH="0" baseline="0" noProof="0" dirty="0" err="1">
                <a:ln>
                  <a:noFill/>
                </a:ln>
                <a:solidFill>
                  <a:prstClr val="black"/>
                </a:solidFill>
                <a:effectLst/>
                <a:uLnTx/>
                <a:uFillTx/>
                <a:latin typeface="NanumSquare ExtraBold" panose="020B0600000101010101" pitchFamily="34" charset="-127"/>
                <a:ea typeface="NanumSquare ExtraBold" panose="020B0600000101010101" pitchFamily="34" charset="-127"/>
                <a:cs typeface="+mn-cs"/>
              </a:rPr>
              <a:t>나눔스퀘어</a:t>
            </a:r>
            <a:r>
              <a:rPr kumimoji="1" lang="ko-KR" altLang="en-US" sz="2800" b="1" i="0" u="none" strike="noStrike" kern="1200" cap="none" spc="0" normalizeH="0" baseline="0" noProof="0" dirty="0">
                <a:ln>
                  <a:noFill/>
                </a:ln>
                <a:solidFill>
                  <a:prstClr val="black"/>
                </a:solidFill>
                <a:effectLst/>
                <a:uLnTx/>
                <a:uFillTx/>
                <a:latin typeface="NanumSquare ExtraBold" panose="020B0600000101010101" pitchFamily="34" charset="-127"/>
                <a:ea typeface="NanumSquare ExtraBold" panose="020B0600000101010101" pitchFamily="34" charset="-127"/>
                <a:cs typeface="+mn-cs"/>
              </a:rPr>
              <a:t> </a:t>
            </a:r>
            <a:r>
              <a:rPr kumimoji="1" lang="en-US" altLang="ko-KR" sz="2800" b="1" i="0" u="none" strike="noStrike" kern="1200" cap="none" spc="0" normalizeH="0" baseline="0" noProof="0" dirty="0" err="1">
                <a:ln>
                  <a:noFill/>
                </a:ln>
                <a:solidFill>
                  <a:prstClr val="black"/>
                </a:solidFill>
                <a:effectLst/>
                <a:uLnTx/>
                <a:uFillTx/>
                <a:latin typeface="NanumSquare ExtraBold" panose="020B0600000101010101" pitchFamily="34" charset="-127"/>
                <a:ea typeface="NanumSquare ExtraBold" panose="020B0600000101010101" pitchFamily="34" charset="-127"/>
                <a:cs typeface="+mn-cs"/>
              </a:rPr>
              <a:t>Eb</a:t>
            </a:r>
            <a:r>
              <a:rPr kumimoji="1" lang="en-US" altLang="ko-KR" sz="2800" b="1" i="0" u="none" strike="noStrike" kern="1200" cap="none" spc="0" normalizeH="0" baseline="0" noProof="0" dirty="0">
                <a:ln>
                  <a:noFill/>
                </a:ln>
                <a:solidFill>
                  <a:prstClr val="black"/>
                </a:solidFill>
                <a:effectLst/>
                <a:uLnTx/>
                <a:uFillTx/>
                <a:latin typeface="NanumSquare ExtraBold" panose="020B0600000101010101" pitchFamily="34" charset="-127"/>
                <a:ea typeface="NanumSquare ExtraBold" panose="020B0600000101010101" pitchFamily="34" charset="-127"/>
                <a:cs typeface="+mn-cs"/>
              </a:rPr>
              <a:t>, 28pt</a:t>
            </a:r>
            <a:endParaRPr kumimoji="1" lang="ko-KR" altLang="en-US" sz="2800" b="1" i="0" u="none" strike="noStrike" kern="1200" cap="none" spc="0" normalizeH="0" baseline="0" noProof="0" dirty="0">
              <a:ln>
                <a:noFill/>
              </a:ln>
              <a:solidFill>
                <a:prstClr val="black"/>
              </a:solidFill>
              <a:effectLst/>
              <a:uLnTx/>
              <a:uFillTx/>
              <a:latin typeface="NanumSquare ExtraBold" panose="020B0600000101010101" pitchFamily="34" charset="-127"/>
              <a:ea typeface="NanumSquare ExtraBold" panose="020B0600000101010101" pitchFamily="34" charset="-127"/>
              <a:cs typeface="+mn-cs"/>
            </a:endParaRPr>
          </a:p>
        </p:txBody>
      </p:sp>
    </p:spTree>
    <p:extLst>
      <p:ext uri="{BB962C8B-B14F-4D97-AF65-F5344CB8AC3E}">
        <p14:creationId xmlns:p14="http://schemas.microsoft.com/office/powerpoint/2010/main" val="13061543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제목 개체 틀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ko-KR" altLang="en-US"/>
              <a:t>마스터 제목 스타일 편집</a:t>
            </a:r>
          </a:p>
        </p:txBody>
      </p:sp>
      <p:sp>
        <p:nvSpPr>
          <p:cNvPr id="3" name="텍스트 개체 틀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날짜 개체 틀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6F352A9-A772-4630-AF26-EE6CDFEE803C}" type="datetimeFigureOut">
              <a:rPr lang="ko-KR" altLang="en-US" smtClean="0"/>
              <a:t>2022-05-21</a:t>
            </a:fld>
            <a:endParaRPr lang="ko-KR" altLang="en-US"/>
          </a:p>
        </p:txBody>
      </p:sp>
      <p:sp>
        <p:nvSpPr>
          <p:cNvPr id="5" name="바닥글 개체 틀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ko-KR" altLang="en-US"/>
          </a:p>
        </p:txBody>
      </p:sp>
      <p:sp>
        <p:nvSpPr>
          <p:cNvPr id="6" name="슬라이드 번호 개체 틀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33956F7-EA11-469D-97BF-ECCBCFA91547}" type="slidenum">
              <a:rPr lang="ko-KR" altLang="en-US" smtClean="0"/>
              <a:t>‹#›</a:t>
            </a:fld>
            <a:endParaRPr lang="ko-KR" altLang="en-US"/>
          </a:p>
        </p:txBody>
      </p:sp>
    </p:spTree>
    <p:extLst>
      <p:ext uri="{BB962C8B-B14F-4D97-AF65-F5344CB8AC3E}">
        <p14:creationId xmlns:p14="http://schemas.microsoft.com/office/powerpoint/2010/main" val="251706275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3" r:id="rId12"/>
    <p:sldLayoutId id="2147483664" r:id="rId13"/>
  </p:sldLayoutIdLst>
  <p:txStyles>
    <p:titleStyle>
      <a:lvl1pPr algn="ctr" defTabSz="914400" rtl="0" eaLnBrk="1" latinLnBrk="1"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2" Type="http://schemas.openxmlformats.org/officeDocument/2006/relationships/hyperlink" Target="http://tracking.payoneer.com/SH35X"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6.xml.rels><?xml version="1.0" encoding="UTF-8" standalone="yes"?>
<Relationships xmlns="http://schemas.openxmlformats.org/package/2006/relationships"><Relationship Id="rId13" Type="http://schemas.openxmlformats.org/officeDocument/2006/relationships/image" Target="../media/image26.png"/><Relationship Id="rId18" Type="http://schemas.openxmlformats.org/officeDocument/2006/relationships/image" Target="../media/image31.png"/><Relationship Id="rId26" Type="http://schemas.openxmlformats.org/officeDocument/2006/relationships/image" Target="../media/image39.png"/><Relationship Id="rId21" Type="http://schemas.openxmlformats.org/officeDocument/2006/relationships/image" Target="../media/image34.png"/><Relationship Id="rId34" Type="http://schemas.openxmlformats.org/officeDocument/2006/relationships/image" Target="../media/image47.png"/><Relationship Id="rId7" Type="http://schemas.openxmlformats.org/officeDocument/2006/relationships/image" Target="../media/image20.png"/><Relationship Id="rId12" Type="http://schemas.openxmlformats.org/officeDocument/2006/relationships/image" Target="../media/image25.png"/><Relationship Id="rId17" Type="http://schemas.openxmlformats.org/officeDocument/2006/relationships/image" Target="../media/image30.png"/><Relationship Id="rId25" Type="http://schemas.openxmlformats.org/officeDocument/2006/relationships/image" Target="../media/image38.png"/><Relationship Id="rId33" Type="http://schemas.openxmlformats.org/officeDocument/2006/relationships/image" Target="../media/image46.png"/><Relationship Id="rId2" Type="http://schemas.openxmlformats.org/officeDocument/2006/relationships/image" Target="../media/image15.png"/><Relationship Id="rId16" Type="http://schemas.openxmlformats.org/officeDocument/2006/relationships/image" Target="../media/image29.png"/><Relationship Id="rId20" Type="http://schemas.openxmlformats.org/officeDocument/2006/relationships/image" Target="../media/image33.png"/><Relationship Id="rId29" Type="http://schemas.openxmlformats.org/officeDocument/2006/relationships/image" Target="../media/image42.png"/><Relationship Id="rId1" Type="http://schemas.openxmlformats.org/officeDocument/2006/relationships/slideLayout" Target="../slideLayouts/slideLayout2.xml"/><Relationship Id="rId6" Type="http://schemas.openxmlformats.org/officeDocument/2006/relationships/image" Target="../media/image19.png"/><Relationship Id="rId11" Type="http://schemas.openxmlformats.org/officeDocument/2006/relationships/image" Target="../media/image24.png"/><Relationship Id="rId24" Type="http://schemas.openxmlformats.org/officeDocument/2006/relationships/image" Target="../media/image37.png"/><Relationship Id="rId32" Type="http://schemas.openxmlformats.org/officeDocument/2006/relationships/image" Target="../media/image45.png"/><Relationship Id="rId37" Type="http://schemas.openxmlformats.org/officeDocument/2006/relationships/image" Target="../media/image50.png"/><Relationship Id="rId5" Type="http://schemas.openxmlformats.org/officeDocument/2006/relationships/image" Target="../media/image18.png"/><Relationship Id="rId15" Type="http://schemas.openxmlformats.org/officeDocument/2006/relationships/image" Target="../media/image28.png"/><Relationship Id="rId23" Type="http://schemas.openxmlformats.org/officeDocument/2006/relationships/image" Target="../media/image36.png"/><Relationship Id="rId28" Type="http://schemas.openxmlformats.org/officeDocument/2006/relationships/image" Target="../media/image41.png"/><Relationship Id="rId36" Type="http://schemas.openxmlformats.org/officeDocument/2006/relationships/image" Target="../media/image49.png"/><Relationship Id="rId10" Type="http://schemas.openxmlformats.org/officeDocument/2006/relationships/image" Target="../media/image23.png"/><Relationship Id="rId19" Type="http://schemas.openxmlformats.org/officeDocument/2006/relationships/image" Target="../media/image32.png"/><Relationship Id="rId31" Type="http://schemas.openxmlformats.org/officeDocument/2006/relationships/image" Target="../media/image44.png"/><Relationship Id="rId4" Type="http://schemas.openxmlformats.org/officeDocument/2006/relationships/image" Target="../media/image17.png"/><Relationship Id="rId9" Type="http://schemas.openxmlformats.org/officeDocument/2006/relationships/image" Target="../media/image22.png"/><Relationship Id="rId14" Type="http://schemas.openxmlformats.org/officeDocument/2006/relationships/image" Target="../media/image27.png"/><Relationship Id="rId22" Type="http://schemas.openxmlformats.org/officeDocument/2006/relationships/image" Target="../media/image35.png"/><Relationship Id="rId27" Type="http://schemas.openxmlformats.org/officeDocument/2006/relationships/image" Target="../media/image40.png"/><Relationship Id="rId30" Type="http://schemas.openxmlformats.org/officeDocument/2006/relationships/image" Target="../media/image43.png"/><Relationship Id="rId35" Type="http://schemas.openxmlformats.org/officeDocument/2006/relationships/image" Target="../media/image48.png"/><Relationship Id="rId8" Type="http://schemas.openxmlformats.org/officeDocument/2006/relationships/image" Target="../media/image21.png"/><Relationship Id="rId3" Type="http://schemas.openxmlformats.org/officeDocument/2006/relationships/image" Target="../media/image16.png"/></Relationships>
</file>

<file path=ppt/slides/_rels/slide7.xml.rels><?xml version="1.0" encoding="UTF-8" standalone="yes"?>
<Relationships xmlns="http://schemas.openxmlformats.org/package/2006/relationships"><Relationship Id="rId8" Type="http://schemas.openxmlformats.org/officeDocument/2006/relationships/image" Target="../media/image57.png"/><Relationship Id="rId3" Type="http://schemas.openxmlformats.org/officeDocument/2006/relationships/image" Target="../media/image52.png"/><Relationship Id="rId7" Type="http://schemas.openxmlformats.org/officeDocument/2006/relationships/image" Target="../media/image56.png"/><Relationship Id="rId2" Type="http://schemas.openxmlformats.org/officeDocument/2006/relationships/image" Target="../media/image51.png"/><Relationship Id="rId1" Type="http://schemas.openxmlformats.org/officeDocument/2006/relationships/slideLayout" Target="../slideLayouts/slideLayout2.xml"/><Relationship Id="rId6" Type="http://schemas.openxmlformats.org/officeDocument/2006/relationships/image" Target="../media/image55.png"/><Relationship Id="rId5" Type="http://schemas.openxmlformats.org/officeDocument/2006/relationships/image" Target="../media/image54.png"/><Relationship Id="rId10" Type="http://schemas.openxmlformats.org/officeDocument/2006/relationships/image" Target="../media/image59.png"/><Relationship Id="rId4" Type="http://schemas.openxmlformats.org/officeDocument/2006/relationships/image" Target="../media/image53.png"/><Relationship Id="rId9" Type="http://schemas.openxmlformats.org/officeDocument/2006/relationships/image" Target="../media/image58.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hyperlink" Target="http://bit.ly/shopeekrcs"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64.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68.png"/><Relationship Id="rId1" Type="http://schemas.openxmlformats.org/officeDocument/2006/relationships/slideLayout" Target="../slideLayouts/slideLayout2.xml"/><Relationship Id="rId5" Type="http://schemas.openxmlformats.org/officeDocument/2006/relationships/image" Target="../media/image71.png"/><Relationship Id="rId4" Type="http://schemas.openxmlformats.org/officeDocument/2006/relationships/image" Target="../media/image70.png"/></Relationships>
</file>

<file path=ppt/slides/_rels/slide18.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2" Type="http://schemas.openxmlformats.org/officeDocument/2006/relationships/hyperlink" Target="http://bit.ly/shopeekrcs" TargetMode="Externa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image" Target="../media/image73.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hyperlink" Target="https://drive.google.com/file/d/1_yA32zfMed_tNFQNa4DCG45l6x1tho8X/view" TargetMode="Externa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image" Target="../media/image77.png"/><Relationship Id="rId1" Type="http://schemas.openxmlformats.org/officeDocument/2006/relationships/slideLayout" Target="../slideLayouts/slideLayout2.xml"/><Relationship Id="rId4" Type="http://schemas.openxmlformats.org/officeDocument/2006/relationships/image" Target="../media/image79.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hyperlink" Target="https://docs.google.com/spreadsheets/d/e/2PACX-1vSBeeMqnTo5Z1DztsC7vUAdVBsj2QrasNUokhSjXLuzILBC1wAtAeTg0zdcex6q3gcGJVXcIYSVpatP/pubhtml?urp=gmail_link&amp;gxids=7628" TargetMode="External"/><Relationship Id="rId2" Type="http://schemas.openxmlformats.org/officeDocument/2006/relationships/hyperlink" Target="https://drive.google.com/file/d/1_yA32zfMed_tNFQNa4DCG45l6x1tho8X/view" TargetMode="External"/><Relationship Id="rId1" Type="http://schemas.openxmlformats.org/officeDocument/2006/relationships/slideLayout" Target="../slideLayouts/slideLayout2.xml"/><Relationship Id="rId6" Type="http://schemas.openxmlformats.org/officeDocument/2006/relationships/hyperlink" Target="https://drive.google.com/file/d/1BxDlSMr9xbqRdRgBpUQv5RHGLnp5Zk6Z/view?usp=sharing" TargetMode="External"/><Relationship Id="rId5" Type="http://schemas.openxmlformats.org/officeDocument/2006/relationships/hyperlink" Target="https://drive.google.com/file/d/1a0ib9lVFXxOI7X88dJXZybDRT7c3g9dw/view?usp=sharing" TargetMode="External"/><Relationship Id="rId4" Type="http://schemas.openxmlformats.org/officeDocument/2006/relationships/hyperlink" Target="https://www.thecloudgate.io/webchat/main?brandKey=SkbTAbYm6VOl0XrGommbgQ&amp;type=scenario" TargetMode="External"/></Relationships>
</file>

<file path=ppt/slides/_rels/slide31.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image" Target="../media/image80.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82.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83.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84.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image" Target="../media/image85.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87.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83.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image" Target="../media/image89.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2.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image" Target="../media/image91.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93.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image" Target="../media/image94.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96.jp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image" Target="../media/image97.png"/><Relationship Id="rId1" Type="http://schemas.openxmlformats.org/officeDocument/2006/relationships/slideLayout" Target="../slideLayouts/slideLayout2.xml"/><Relationship Id="rId4" Type="http://schemas.openxmlformats.org/officeDocument/2006/relationships/image" Target="../media/image99.png"/></Relationships>
</file>

<file path=ppt/slides/_rels/slide47.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image" Target="../media/image100.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101.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image" Target="../media/image102.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image" Target="../media/image104.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106.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107.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hyperlink" Target="https://docs.google.com/document/d/1ABoG9gNrvShz7hWxD9zxZqCfoXdonN9M9W4bc91u0Gw/edit"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hyperlink" Target="https://docs.google.com/presentation/d/10YATuZp_B7YZEYF5L_HXzdM7tt5O3Bjub9liqa5g8tw/edit#slide=id.p1" TargetMode="External"/><Relationship Id="rId2" Type="http://schemas.openxmlformats.org/officeDocument/2006/relationships/hyperlink" Target="https://docs.google.com/spreadsheets/d/12Uzjpq5osQFpz8hOXMZ1qsHQzhryxyHJ0ZQMU8JrMow/edit#gid=1269577216" TargetMode="Externa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hyperlink" Target="https://docs.google.com/presentation/d/1TVRKf_rW33uOuDyLRnBQbTA5HhsqFXnou_HgW-TqOtY/edit#slide=id.p1" TargetMode="Externa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3" Type="http://schemas.openxmlformats.org/officeDocument/2006/relationships/image" Target="../media/image119.png"/><Relationship Id="rId18" Type="http://schemas.openxmlformats.org/officeDocument/2006/relationships/image" Target="../media/image124.png"/><Relationship Id="rId26" Type="http://schemas.openxmlformats.org/officeDocument/2006/relationships/image" Target="../media/image132.png"/><Relationship Id="rId39" Type="http://schemas.openxmlformats.org/officeDocument/2006/relationships/image" Target="../media/image145.png"/><Relationship Id="rId21" Type="http://schemas.openxmlformats.org/officeDocument/2006/relationships/image" Target="../media/image127.png"/><Relationship Id="rId34" Type="http://schemas.openxmlformats.org/officeDocument/2006/relationships/image" Target="../media/image140.png"/><Relationship Id="rId42" Type="http://schemas.openxmlformats.org/officeDocument/2006/relationships/image" Target="../media/image148.png"/><Relationship Id="rId47" Type="http://schemas.openxmlformats.org/officeDocument/2006/relationships/image" Target="../media/image153.png"/><Relationship Id="rId50" Type="http://schemas.openxmlformats.org/officeDocument/2006/relationships/image" Target="../media/image156.png"/><Relationship Id="rId55" Type="http://schemas.openxmlformats.org/officeDocument/2006/relationships/image" Target="../media/image161.png"/><Relationship Id="rId63" Type="http://schemas.openxmlformats.org/officeDocument/2006/relationships/image" Target="../media/image169.png"/><Relationship Id="rId7" Type="http://schemas.openxmlformats.org/officeDocument/2006/relationships/image" Target="../media/image113.png"/><Relationship Id="rId2" Type="http://schemas.openxmlformats.org/officeDocument/2006/relationships/image" Target="../media/image108.png"/><Relationship Id="rId16" Type="http://schemas.openxmlformats.org/officeDocument/2006/relationships/image" Target="../media/image122.png"/><Relationship Id="rId29" Type="http://schemas.openxmlformats.org/officeDocument/2006/relationships/image" Target="../media/image135.png"/><Relationship Id="rId11" Type="http://schemas.openxmlformats.org/officeDocument/2006/relationships/image" Target="../media/image117.png"/><Relationship Id="rId24" Type="http://schemas.openxmlformats.org/officeDocument/2006/relationships/image" Target="../media/image130.png"/><Relationship Id="rId32" Type="http://schemas.openxmlformats.org/officeDocument/2006/relationships/image" Target="../media/image138.png"/><Relationship Id="rId37" Type="http://schemas.openxmlformats.org/officeDocument/2006/relationships/image" Target="../media/image143.png"/><Relationship Id="rId40" Type="http://schemas.openxmlformats.org/officeDocument/2006/relationships/image" Target="../media/image146.png"/><Relationship Id="rId45" Type="http://schemas.openxmlformats.org/officeDocument/2006/relationships/image" Target="../media/image151.png"/><Relationship Id="rId53" Type="http://schemas.openxmlformats.org/officeDocument/2006/relationships/image" Target="../media/image159.png"/><Relationship Id="rId58" Type="http://schemas.openxmlformats.org/officeDocument/2006/relationships/image" Target="../media/image164.png"/><Relationship Id="rId5" Type="http://schemas.openxmlformats.org/officeDocument/2006/relationships/image" Target="../media/image111.png"/><Relationship Id="rId61" Type="http://schemas.openxmlformats.org/officeDocument/2006/relationships/image" Target="../media/image167.png"/><Relationship Id="rId19" Type="http://schemas.openxmlformats.org/officeDocument/2006/relationships/image" Target="../media/image125.png"/><Relationship Id="rId14" Type="http://schemas.openxmlformats.org/officeDocument/2006/relationships/image" Target="../media/image120.png"/><Relationship Id="rId22" Type="http://schemas.openxmlformats.org/officeDocument/2006/relationships/image" Target="../media/image128.png"/><Relationship Id="rId27" Type="http://schemas.openxmlformats.org/officeDocument/2006/relationships/image" Target="../media/image133.png"/><Relationship Id="rId30" Type="http://schemas.openxmlformats.org/officeDocument/2006/relationships/image" Target="../media/image136.png"/><Relationship Id="rId35" Type="http://schemas.openxmlformats.org/officeDocument/2006/relationships/image" Target="../media/image141.png"/><Relationship Id="rId43" Type="http://schemas.openxmlformats.org/officeDocument/2006/relationships/image" Target="../media/image149.png"/><Relationship Id="rId48" Type="http://schemas.openxmlformats.org/officeDocument/2006/relationships/image" Target="../media/image154.png"/><Relationship Id="rId56" Type="http://schemas.openxmlformats.org/officeDocument/2006/relationships/image" Target="../media/image162.png"/><Relationship Id="rId8" Type="http://schemas.openxmlformats.org/officeDocument/2006/relationships/image" Target="../media/image114.png"/><Relationship Id="rId51" Type="http://schemas.openxmlformats.org/officeDocument/2006/relationships/image" Target="../media/image157.png"/><Relationship Id="rId3" Type="http://schemas.openxmlformats.org/officeDocument/2006/relationships/image" Target="../media/image109.png"/><Relationship Id="rId12" Type="http://schemas.openxmlformats.org/officeDocument/2006/relationships/image" Target="../media/image118.png"/><Relationship Id="rId17" Type="http://schemas.openxmlformats.org/officeDocument/2006/relationships/image" Target="../media/image123.png"/><Relationship Id="rId25" Type="http://schemas.openxmlformats.org/officeDocument/2006/relationships/image" Target="../media/image131.png"/><Relationship Id="rId33" Type="http://schemas.openxmlformats.org/officeDocument/2006/relationships/image" Target="../media/image139.png"/><Relationship Id="rId38" Type="http://schemas.openxmlformats.org/officeDocument/2006/relationships/image" Target="../media/image144.png"/><Relationship Id="rId46" Type="http://schemas.openxmlformats.org/officeDocument/2006/relationships/image" Target="../media/image152.png"/><Relationship Id="rId59" Type="http://schemas.openxmlformats.org/officeDocument/2006/relationships/image" Target="../media/image165.png"/><Relationship Id="rId20" Type="http://schemas.openxmlformats.org/officeDocument/2006/relationships/image" Target="../media/image126.png"/><Relationship Id="rId41" Type="http://schemas.openxmlformats.org/officeDocument/2006/relationships/image" Target="../media/image147.png"/><Relationship Id="rId54" Type="http://schemas.openxmlformats.org/officeDocument/2006/relationships/image" Target="../media/image160.png"/><Relationship Id="rId62" Type="http://schemas.openxmlformats.org/officeDocument/2006/relationships/image" Target="../media/image168.png"/><Relationship Id="rId1" Type="http://schemas.openxmlformats.org/officeDocument/2006/relationships/slideLayout" Target="../slideLayouts/slideLayout2.xml"/><Relationship Id="rId6" Type="http://schemas.openxmlformats.org/officeDocument/2006/relationships/image" Target="../media/image112.png"/><Relationship Id="rId15" Type="http://schemas.openxmlformats.org/officeDocument/2006/relationships/image" Target="../media/image121.png"/><Relationship Id="rId23" Type="http://schemas.openxmlformats.org/officeDocument/2006/relationships/image" Target="../media/image129.png"/><Relationship Id="rId28" Type="http://schemas.openxmlformats.org/officeDocument/2006/relationships/image" Target="../media/image134.png"/><Relationship Id="rId36" Type="http://schemas.openxmlformats.org/officeDocument/2006/relationships/image" Target="../media/image142.png"/><Relationship Id="rId49" Type="http://schemas.openxmlformats.org/officeDocument/2006/relationships/image" Target="../media/image155.png"/><Relationship Id="rId57" Type="http://schemas.openxmlformats.org/officeDocument/2006/relationships/image" Target="../media/image163.png"/><Relationship Id="rId10" Type="http://schemas.openxmlformats.org/officeDocument/2006/relationships/image" Target="../media/image116.png"/><Relationship Id="rId31" Type="http://schemas.openxmlformats.org/officeDocument/2006/relationships/image" Target="../media/image137.jpg"/><Relationship Id="rId44" Type="http://schemas.openxmlformats.org/officeDocument/2006/relationships/image" Target="../media/image150.png"/><Relationship Id="rId52" Type="http://schemas.openxmlformats.org/officeDocument/2006/relationships/image" Target="../media/image158.png"/><Relationship Id="rId60" Type="http://schemas.openxmlformats.org/officeDocument/2006/relationships/image" Target="../media/image166.png"/><Relationship Id="rId4" Type="http://schemas.openxmlformats.org/officeDocument/2006/relationships/image" Target="../media/image110.png"/><Relationship Id="rId9" Type="http://schemas.openxmlformats.org/officeDocument/2006/relationships/image" Target="../media/image115.png"/></Relationships>
</file>

<file path=ppt/slides/_rels/slide58.xml.rels><?xml version="1.0" encoding="UTF-8" standalone="yes"?>
<Relationships xmlns="http://schemas.openxmlformats.org/package/2006/relationships"><Relationship Id="rId13" Type="http://schemas.openxmlformats.org/officeDocument/2006/relationships/image" Target="../media/image181.png"/><Relationship Id="rId18" Type="http://schemas.openxmlformats.org/officeDocument/2006/relationships/image" Target="../media/image186.png"/><Relationship Id="rId26" Type="http://schemas.openxmlformats.org/officeDocument/2006/relationships/image" Target="../media/image194.png"/><Relationship Id="rId3" Type="http://schemas.openxmlformats.org/officeDocument/2006/relationships/image" Target="../media/image171.png"/><Relationship Id="rId21" Type="http://schemas.openxmlformats.org/officeDocument/2006/relationships/image" Target="../media/image189.png"/><Relationship Id="rId34" Type="http://schemas.openxmlformats.org/officeDocument/2006/relationships/image" Target="../media/image202.png"/><Relationship Id="rId7" Type="http://schemas.openxmlformats.org/officeDocument/2006/relationships/image" Target="../media/image175.png"/><Relationship Id="rId12" Type="http://schemas.openxmlformats.org/officeDocument/2006/relationships/image" Target="../media/image180.jpg"/><Relationship Id="rId17" Type="http://schemas.openxmlformats.org/officeDocument/2006/relationships/image" Target="../media/image185.png"/><Relationship Id="rId25" Type="http://schemas.openxmlformats.org/officeDocument/2006/relationships/image" Target="../media/image193.png"/><Relationship Id="rId33" Type="http://schemas.openxmlformats.org/officeDocument/2006/relationships/image" Target="../media/image201.png"/><Relationship Id="rId2" Type="http://schemas.openxmlformats.org/officeDocument/2006/relationships/image" Target="../media/image170.jpg"/><Relationship Id="rId16" Type="http://schemas.openxmlformats.org/officeDocument/2006/relationships/image" Target="../media/image184.png"/><Relationship Id="rId20" Type="http://schemas.openxmlformats.org/officeDocument/2006/relationships/image" Target="../media/image188.png"/><Relationship Id="rId29" Type="http://schemas.openxmlformats.org/officeDocument/2006/relationships/image" Target="../media/image197.png"/><Relationship Id="rId1" Type="http://schemas.openxmlformats.org/officeDocument/2006/relationships/slideLayout" Target="../slideLayouts/slideLayout2.xml"/><Relationship Id="rId6" Type="http://schemas.openxmlformats.org/officeDocument/2006/relationships/image" Target="../media/image174.png"/><Relationship Id="rId11" Type="http://schemas.openxmlformats.org/officeDocument/2006/relationships/image" Target="../media/image179.png"/><Relationship Id="rId24" Type="http://schemas.openxmlformats.org/officeDocument/2006/relationships/image" Target="../media/image192.png"/><Relationship Id="rId32" Type="http://schemas.openxmlformats.org/officeDocument/2006/relationships/image" Target="../media/image200.png"/><Relationship Id="rId5" Type="http://schemas.openxmlformats.org/officeDocument/2006/relationships/image" Target="../media/image173.jpg"/><Relationship Id="rId15" Type="http://schemas.openxmlformats.org/officeDocument/2006/relationships/image" Target="../media/image183.png"/><Relationship Id="rId23" Type="http://schemas.openxmlformats.org/officeDocument/2006/relationships/image" Target="../media/image191.png"/><Relationship Id="rId28" Type="http://schemas.openxmlformats.org/officeDocument/2006/relationships/image" Target="../media/image196.png"/><Relationship Id="rId36" Type="http://schemas.openxmlformats.org/officeDocument/2006/relationships/image" Target="../media/image204.png"/><Relationship Id="rId10" Type="http://schemas.openxmlformats.org/officeDocument/2006/relationships/image" Target="../media/image178.png"/><Relationship Id="rId19" Type="http://schemas.openxmlformats.org/officeDocument/2006/relationships/image" Target="../media/image187.png"/><Relationship Id="rId31" Type="http://schemas.openxmlformats.org/officeDocument/2006/relationships/image" Target="../media/image199.png"/><Relationship Id="rId4" Type="http://schemas.openxmlformats.org/officeDocument/2006/relationships/image" Target="../media/image172.png"/><Relationship Id="rId9" Type="http://schemas.openxmlformats.org/officeDocument/2006/relationships/image" Target="../media/image177.png"/><Relationship Id="rId14" Type="http://schemas.openxmlformats.org/officeDocument/2006/relationships/image" Target="../media/image182.png"/><Relationship Id="rId22" Type="http://schemas.openxmlformats.org/officeDocument/2006/relationships/image" Target="../media/image190.png"/><Relationship Id="rId27" Type="http://schemas.openxmlformats.org/officeDocument/2006/relationships/image" Target="../media/image195.png"/><Relationship Id="rId30" Type="http://schemas.openxmlformats.org/officeDocument/2006/relationships/image" Target="../media/image198.png"/><Relationship Id="rId35" Type="http://schemas.openxmlformats.org/officeDocument/2006/relationships/image" Target="../media/image203.png"/><Relationship Id="rId8" Type="http://schemas.openxmlformats.org/officeDocument/2006/relationships/image" Target="../media/image176.pn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Title 1">
            <a:extLst>
              <a:ext uri="{FF2B5EF4-FFF2-40B4-BE49-F238E27FC236}">
                <a16:creationId xmlns:a16="http://schemas.microsoft.com/office/drawing/2014/main" id="{9123EB8F-045C-6F4A-917F-6C9FE58278E4}"/>
              </a:ext>
            </a:extLst>
          </p:cNvPr>
          <p:cNvSpPr>
            <a:spLocks noGrp="1"/>
          </p:cNvSpPr>
          <p:nvPr>
            <p:ph type="ctrTitle"/>
          </p:nvPr>
        </p:nvSpPr>
        <p:spPr>
          <a:xfrm>
            <a:off x="685800" y="1340768"/>
            <a:ext cx="7772400" cy="1470025"/>
          </a:xfrm>
          <a:prstGeom prst="rect">
            <a:avLst/>
          </a:prstGeom>
        </p:spPr>
        <p:txBody>
          <a:bodyPr anchor="t">
            <a:noAutofit/>
          </a:bodyPr>
          <a:lstStyle>
            <a:lvl1pPr marL="0" marR="0" indent="0" algn="l" defTabSz="914400" rtl="0" eaLnBrk="1" fontAlgn="auto" latinLnBrk="1" hangingPunct="1">
              <a:lnSpc>
                <a:spcPct val="110000"/>
              </a:lnSpc>
              <a:spcBef>
                <a:spcPts val="0"/>
              </a:spcBef>
              <a:spcAft>
                <a:spcPts val="0"/>
              </a:spcAft>
              <a:buClrTx/>
              <a:buSzTx/>
              <a:buFontTx/>
              <a:buNone/>
              <a:tabLst/>
              <a:defRPr sz="6000"/>
            </a:lvl1pPr>
          </a:lstStyle>
          <a:p>
            <a:pPr marL="0" marR="0" lvl="0" indent="0" algn="ctr" defTabSz="914400" rtl="0" eaLnBrk="1" fontAlgn="auto" latinLnBrk="1" hangingPunct="1">
              <a:lnSpc>
                <a:spcPct val="110000"/>
              </a:lnSpc>
              <a:spcBef>
                <a:spcPts val="0"/>
              </a:spcBef>
              <a:spcAft>
                <a:spcPts val="0"/>
              </a:spcAft>
              <a:buClrTx/>
              <a:buSzTx/>
              <a:buFontTx/>
              <a:buNone/>
              <a:tabLst/>
              <a:defRPr/>
            </a:pPr>
            <a:r>
              <a:rPr kumimoji="1" lang="ko-KR" altLang="en-US" sz="2800" b="1" spc="-120" dirty="0">
                <a:solidFill>
                  <a:prstClr val="black"/>
                </a:solidFill>
                <a:latin typeface="NanumSquare ExtraBold" panose="020B0600000101010101" pitchFamily="34" charset="-127"/>
                <a:ea typeface="NanumSquare ExtraBold" panose="020B0600000101010101" pitchFamily="34" charset="-127"/>
                <a:cs typeface="+mn-cs"/>
              </a:rPr>
              <a:t>해외진출을 위한 글로벌 마켓 </a:t>
            </a:r>
            <a:r>
              <a:rPr kumimoji="1" lang="en-US" altLang="ko-KR" sz="2800" b="1" spc="-120" dirty="0">
                <a:solidFill>
                  <a:prstClr val="black"/>
                </a:solidFill>
                <a:latin typeface="NanumSquare ExtraBold" panose="020B0600000101010101" pitchFamily="34" charset="-127"/>
                <a:ea typeface="NanumSquare ExtraBold" panose="020B0600000101010101" pitchFamily="34" charset="-127"/>
                <a:cs typeface="+mn-cs"/>
              </a:rPr>
              <a:t>100% </a:t>
            </a:r>
            <a:r>
              <a:rPr kumimoji="1" lang="ko-KR" altLang="en-US" sz="2800" b="1" spc="-120" dirty="0">
                <a:solidFill>
                  <a:prstClr val="black"/>
                </a:solidFill>
                <a:latin typeface="NanumSquare ExtraBold" panose="020B0600000101010101" pitchFamily="34" charset="-127"/>
                <a:ea typeface="NanumSquare ExtraBold" panose="020B0600000101010101" pitchFamily="34" charset="-127"/>
                <a:cs typeface="+mn-cs"/>
              </a:rPr>
              <a:t>활용법</a:t>
            </a:r>
            <a:r>
              <a:rPr kumimoji="1" lang="en-US" altLang="ko-KR" sz="2800" b="1" spc="-120" dirty="0">
                <a:solidFill>
                  <a:prstClr val="black"/>
                </a:solidFill>
                <a:latin typeface="NanumSquare ExtraBold" panose="020B0600000101010101" pitchFamily="34" charset="-127"/>
                <a:ea typeface="NanumSquare ExtraBold" panose="020B0600000101010101" pitchFamily="34" charset="-127"/>
                <a:cs typeface="+mn-cs"/>
              </a:rPr>
              <a:t>(</a:t>
            </a:r>
            <a:r>
              <a:rPr kumimoji="1" lang="ko-KR" altLang="en-US" sz="2800" b="1" spc="-120" dirty="0">
                <a:solidFill>
                  <a:prstClr val="black"/>
                </a:solidFill>
                <a:latin typeface="NanumSquare ExtraBold" panose="020B0600000101010101" pitchFamily="34" charset="-127"/>
                <a:ea typeface="NanumSquare ExtraBold" panose="020B0600000101010101" pitchFamily="34" charset="-127"/>
                <a:cs typeface="+mn-cs"/>
              </a:rPr>
              <a:t>동남아</a:t>
            </a:r>
            <a:r>
              <a:rPr kumimoji="1" lang="en-US" altLang="ko-KR" sz="2800" b="1" spc="-120" dirty="0">
                <a:solidFill>
                  <a:prstClr val="black"/>
                </a:solidFill>
                <a:latin typeface="NanumSquare ExtraBold" panose="020B0600000101010101" pitchFamily="34" charset="-127"/>
                <a:ea typeface="NanumSquare ExtraBold" panose="020B0600000101010101" pitchFamily="34" charset="-127"/>
                <a:cs typeface="+mn-cs"/>
              </a:rPr>
              <a:t>)</a:t>
            </a:r>
            <a:br>
              <a:rPr kumimoji="1" lang="en-US" altLang="ko-KR" sz="2800" b="1" spc="-120" dirty="0">
                <a:solidFill>
                  <a:prstClr val="black"/>
                </a:solidFill>
                <a:latin typeface="NanumSquare ExtraBold" panose="020B0600000101010101" pitchFamily="34" charset="-127"/>
                <a:ea typeface="NanumSquare ExtraBold" panose="020B0600000101010101" pitchFamily="34" charset="-127"/>
                <a:cs typeface="+mn-cs"/>
              </a:rPr>
            </a:br>
            <a:br>
              <a:rPr kumimoji="1" lang="en-US" altLang="ko-KR" sz="2800" b="1" spc="-120" dirty="0">
                <a:solidFill>
                  <a:prstClr val="black"/>
                </a:solidFill>
                <a:latin typeface="NanumSquare ExtraBold" panose="020B0600000101010101" pitchFamily="34" charset="-127"/>
                <a:ea typeface="NanumSquare ExtraBold" panose="020B0600000101010101" pitchFamily="34" charset="-127"/>
                <a:cs typeface="+mn-cs"/>
              </a:rPr>
            </a:br>
            <a:r>
              <a:rPr kumimoji="1" lang="ko-KR" altLang="en-US" sz="2800" b="1" spc="-120" dirty="0">
                <a:solidFill>
                  <a:prstClr val="black"/>
                </a:solidFill>
                <a:latin typeface="NanumSquare ExtraBold" panose="020B0600000101010101" pitchFamily="34" charset="-127"/>
                <a:ea typeface="NanumSquare ExtraBold" panose="020B0600000101010101" pitchFamily="34" charset="-127"/>
                <a:cs typeface="+mn-cs"/>
              </a:rPr>
              <a:t>효율적인 </a:t>
            </a:r>
            <a:r>
              <a:rPr kumimoji="1" lang="en-US" altLang="ko-KR" sz="2800" b="1" spc="-120" dirty="0">
                <a:solidFill>
                  <a:prstClr val="black"/>
                </a:solidFill>
                <a:latin typeface="NanumSquare ExtraBold" panose="020B0600000101010101" pitchFamily="34" charset="-127"/>
                <a:ea typeface="NanumSquare ExtraBold" panose="020B0600000101010101" pitchFamily="34" charset="-127"/>
                <a:cs typeface="+mn-cs"/>
              </a:rPr>
              <a:t>'</a:t>
            </a:r>
            <a:r>
              <a:rPr kumimoji="1" lang="ko-KR" altLang="en-US" sz="2800" b="1" spc="-120" dirty="0" err="1">
                <a:solidFill>
                  <a:prstClr val="black"/>
                </a:solidFill>
                <a:latin typeface="NanumSquare ExtraBold" panose="020B0600000101010101" pitchFamily="34" charset="-127"/>
                <a:ea typeface="NanumSquare ExtraBold" panose="020B0600000101010101" pitchFamily="34" charset="-127"/>
                <a:cs typeface="+mn-cs"/>
              </a:rPr>
              <a:t>쇼피</a:t>
            </a:r>
            <a:r>
              <a:rPr kumimoji="1" lang="en-US" altLang="ko-KR" sz="2800" b="1" spc="-120" dirty="0">
                <a:solidFill>
                  <a:prstClr val="black"/>
                </a:solidFill>
                <a:latin typeface="NanumSquare ExtraBold" panose="020B0600000101010101" pitchFamily="34" charset="-127"/>
                <a:ea typeface="NanumSquare ExtraBold" panose="020B0600000101010101" pitchFamily="34" charset="-127"/>
                <a:cs typeface="+mn-cs"/>
              </a:rPr>
              <a:t>(</a:t>
            </a:r>
            <a:r>
              <a:rPr kumimoji="1" lang="en-US" altLang="ko-KR" sz="2800" b="1" spc="-120" dirty="0" err="1">
                <a:solidFill>
                  <a:prstClr val="black"/>
                </a:solidFill>
                <a:latin typeface="NanumSquare ExtraBold" panose="020B0600000101010101" pitchFamily="34" charset="-127"/>
                <a:ea typeface="NanumSquare ExtraBold" panose="020B0600000101010101" pitchFamily="34" charset="-127"/>
                <a:cs typeface="+mn-cs"/>
              </a:rPr>
              <a:t>shopee</a:t>
            </a:r>
            <a:r>
              <a:rPr kumimoji="1" lang="en-US" altLang="ko-KR" sz="2800" b="1" spc="-120" dirty="0">
                <a:solidFill>
                  <a:prstClr val="black"/>
                </a:solidFill>
                <a:latin typeface="NanumSquare ExtraBold" panose="020B0600000101010101" pitchFamily="34" charset="-127"/>
                <a:ea typeface="NanumSquare ExtraBold" panose="020B0600000101010101" pitchFamily="34" charset="-127"/>
                <a:cs typeface="+mn-cs"/>
              </a:rPr>
              <a:t>)' </a:t>
            </a:r>
            <a:r>
              <a:rPr kumimoji="1" lang="ko-KR" altLang="en-US" sz="2800" b="1" spc="-120" dirty="0" err="1">
                <a:solidFill>
                  <a:prstClr val="black"/>
                </a:solidFill>
                <a:latin typeface="NanumSquare ExtraBold" panose="020B0600000101010101" pitchFamily="34" charset="-127"/>
                <a:ea typeface="NanumSquare ExtraBold" panose="020B0600000101010101" pitchFamily="34" charset="-127"/>
                <a:cs typeface="+mn-cs"/>
              </a:rPr>
              <a:t>운영법</a:t>
            </a:r>
            <a:br>
              <a:rPr kumimoji="1" lang="en-US" altLang="ko-KR" sz="2800" b="1" spc="-120" dirty="0">
                <a:solidFill>
                  <a:prstClr val="black"/>
                </a:solidFill>
                <a:latin typeface="NanumSquare ExtraBold" panose="020B0600000101010101" pitchFamily="34" charset="-127"/>
                <a:ea typeface="NanumSquare ExtraBold" panose="020B0600000101010101" pitchFamily="34" charset="-127"/>
                <a:cs typeface="+mn-cs"/>
              </a:rPr>
            </a:br>
            <a:r>
              <a:rPr kumimoji="1" lang="ko-KR" altLang="en-US" sz="2800" b="1" spc="-120" dirty="0">
                <a:solidFill>
                  <a:prstClr val="black"/>
                </a:solidFill>
                <a:latin typeface="NanumSquare ExtraBold" panose="020B0600000101010101" pitchFamily="34" charset="-127"/>
                <a:ea typeface="NanumSquare ExtraBold" panose="020B0600000101010101" pitchFamily="34" charset="-127"/>
                <a:cs typeface="+mn-cs"/>
              </a:rPr>
              <a:t> </a:t>
            </a:r>
            <a:br>
              <a:rPr kumimoji="1" lang="en-US" altLang="ko-KR" sz="2800" b="1" spc="-120" dirty="0">
                <a:solidFill>
                  <a:prstClr val="black"/>
                </a:solidFill>
                <a:latin typeface="NanumSquare ExtraBold" panose="020B0600000101010101" pitchFamily="34" charset="-127"/>
                <a:ea typeface="NanumSquare ExtraBold" panose="020B0600000101010101" pitchFamily="34" charset="-127"/>
                <a:cs typeface="+mn-cs"/>
              </a:rPr>
            </a:br>
            <a:endParaRPr kumimoji="1" lang="ko-KR" altLang="en-US" sz="2800" b="1" i="0" u="none" strike="noStrike" kern="1200" cap="none" spc="-120" normalizeH="0" baseline="0" noProof="0" dirty="0">
              <a:ln>
                <a:noFill/>
              </a:ln>
              <a:solidFill>
                <a:prstClr val="black"/>
              </a:solidFill>
              <a:effectLst/>
              <a:uLnTx/>
              <a:uFillTx/>
              <a:latin typeface="NanumSquare ExtraBold" panose="020B0600000101010101" pitchFamily="34" charset="-127"/>
              <a:ea typeface="NanumSquare ExtraBold" panose="020B0600000101010101" pitchFamily="34" charset="-127"/>
              <a:cs typeface="+mn-cs"/>
            </a:endParaRPr>
          </a:p>
        </p:txBody>
      </p:sp>
      <p:pic>
        <p:nvPicPr>
          <p:cNvPr id="3" name="그림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77604" y="3068960"/>
            <a:ext cx="3490544" cy="3572568"/>
          </a:xfrm>
          <a:prstGeom prst="rect">
            <a:avLst/>
          </a:prstGeom>
        </p:spPr>
      </p:pic>
    </p:spTree>
    <p:extLst>
      <p:ext uri="{BB962C8B-B14F-4D97-AF65-F5344CB8AC3E}">
        <p14:creationId xmlns:p14="http://schemas.microsoft.com/office/powerpoint/2010/main" val="3014881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직사각형 12">
            <a:extLst>
              <a:ext uri="{FF2B5EF4-FFF2-40B4-BE49-F238E27FC236}">
                <a16:creationId xmlns:a16="http://schemas.microsoft.com/office/drawing/2014/main" id="{1DFC32BF-0F18-4DD2-9124-E525419304B3}"/>
              </a:ext>
            </a:extLst>
          </p:cNvPr>
          <p:cNvSpPr/>
          <p:nvPr/>
        </p:nvSpPr>
        <p:spPr>
          <a:xfrm>
            <a:off x="7992380" y="-11113"/>
            <a:ext cx="1151620" cy="77284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나눔스퀘어라운드 ExtraBold" panose="020B0600000101010101" pitchFamily="50" charset="-127"/>
              <a:ea typeface="나눔스퀘어라운드 ExtraBold" panose="020B0600000101010101" pitchFamily="50" charset="-127"/>
            </a:endParaRPr>
          </a:p>
        </p:txBody>
      </p:sp>
      <p:cxnSp>
        <p:nvCxnSpPr>
          <p:cNvPr id="15" name="직선 연결선 14">
            <a:extLst>
              <a:ext uri="{FF2B5EF4-FFF2-40B4-BE49-F238E27FC236}">
                <a16:creationId xmlns:a16="http://schemas.microsoft.com/office/drawing/2014/main" id="{89D05493-380A-4BB8-BCEC-267A5E6AF795}"/>
              </a:ext>
            </a:extLst>
          </p:cNvPr>
          <p:cNvCxnSpPr>
            <a:cxnSpLocks/>
          </p:cNvCxnSpPr>
          <p:nvPr/>
        </p:nvCxnSpPr>
        <p:spPr>
          <a:xfrm>
            <a:off x="0" y="789864"/>
            <a:ext cx="7812360" cy="0"/>
          </a:xfrm>
          <a:prstGeom prst="line">
            <a:avLst/>
          </a:prstGeom>
          <a:ln w="28575" cmpd="sng">
            <a:solidFill>
              <a:srgbClr val="FFC000"/>
            </a:solidFill>
          </a:ln>
        </p:spPr>
        <p:style>
          <a:lnRef idx="1">
            <a:schemeClr val="accent1"/>
          </a:lnRef>
          <a:fillRef idx="0">
            <a:schemeClr val="accent1"/>
          </a:fillRef>
          <a:effectRef idx="0">
            <a:schemeClr val="accent1"/>
          </a:effectRef>
          <a:fontRef idx="minor">
            <a:schemeClr val="tx1"/>
          </a:fontRef>
        </p:style>
      </p:cxnSp>
      <p:sp>
        <p:nvSpPr>
          <p:cNvPr id="6" name="제목 1">
            <a:extLst>
              <a:ext uri="{FF2B5EF4-FFF2-40B4-BE49-F238E27FC236}">
                <a16:creationId xmlns:a16="http://schemas.microsoft.com/office/drawing/2014/main" id="{6DF8129D-116B-384A-B039-1C88E46C2215}"/>
              </a:ext>
            </a:extLst>
          </p:cNvPr>
          <p:cNvSpPr>
            <a:spLocks noGrp="1"/>
          </p:cNvSpPr>
          <p:nvPr>
            <p:ph type="title"/>
          </p:nvPr>
        </p:nvSpPr>
        <p:spPr>
          <a:xfrm>
            <a:off x="134559" y="-367026"/>
            <a:ext cx="8397881" cy="1707794"/>
          </a:xfrm>
          <a:prstGeom prst="rect">
            <a:avLst/>
          </a:prstGeom>
        </p:spPr>
        <p:txBody>
          <a:bodyPr/>
          <a:lstStyle>
            <a:lvl1pPr marL="457200" marR="0" indent="-457200" algn="l" defTabSz="914400" rtl="0" eaLnBrk="1" fontAlgn="auto" latinLnBrk="1" hangingPunct="1">
              <a:lnSpc>
                <a:spcPct val="100000"/>
              </a:lnSpc>
              <a:spcBef>
                <a:spcPts val="0"/>
              </a:spcBef>
              <a:spcAft>
                <a:spcPts val="0"/>
              </a:spcAft>
              <a:buClrTx/>
              <a:buSzTx/>
              <a:buFontTx/>
              <a:buAutoNum type="arabicPeriod"/>
              <a:tabLst/>
              <a:defRPr b="1" i="0">
                <a:latin typeface="NanumSquare ExtraBold" panose="020B0600000101010101" pitchFamily="34" charset="-127"/>
                <a:ea typeface="NanumSquare ExtraBold" panose="020B0600000101010101" pitchFamily="34" charset="-127"/>
              </a:defRPr>
            </a:lvl1pPr>
          </a:lstStyle>
          <a:p>
            <a:pPr marL="0" lvl="0" indent="0">
              <a:buNone/>
            </a:pPr>
            <a:r>
              <a:rPr kumimoji="1" lang="en-US" altLang="ko-KR" sz="2800" dirty="0">
                <a:solidFill>
                  <a:prstClr val="black"/>
                </a:solidFill>
                <a:latin typeface="나눔스퀘어라운드 ExtraBold" panose="020B0600000101010101" pitchFamily="50" charset="-127"/>
                <a:ea typeface="나눔스퀘어라운드 ExtraBold" panose="020B0600000101010101" pitchFamily="50" charset="-127"/>
              </a:rPr>
              <a:t>1. Shopee </a:t>
            </a:r>
            <a:r>
              <a:rPr kumimoji="1" lang="ko-KR" altLang="en-US" sz="2800" dirty="0">
                <a:solidFill>
                  <a:prstClr val="black"/>
                </a:solidFill>
                <a:latin typeface="나눔스퀘어라운드 ExtraBold" panose="020B0600000101010101" pitchFamily="50" charset="-127"/>
                <a:ea typeface="나눔스퀘어라운드 ExtraBold" panose="020B0600000101010101" pitchFamily="50" charset="-127"/>
              </a:rPr>
              <a:t>마켓 알아보기</a:t>
            </a:r>
            <a:endParaRPr kumimoji="1" lang="ko-KR" altLang="en-US" sz="2800" b="1" i="0" u="none" strike="noStrike" kern="1200" cap="none" spc="0" normalizeH="0" baseline="0" noProof="0" dirty="0">
              <a:ln>
                <a:noFill/>
              </a:ln>
              <a:solidFill>
                <a:prstClr val="black"/>
              </a:solidFill>
              <a:effectLst/>
              <a:uLnTx/>
              <a:uFillTx/>
              <a:latin typeface="나눔스퀘어라운드 ExtraBold" panose="020B0600000101010101" pitchFamily="50" charset="-127"/>
              <a:ea typeface="나눔스퀘어라운드 ExtraBold" panose="020B0600000101010101" pitchFamily="50" charset="-127"/>
              <a:cs typeface="+mn-cs"/>
            </a:endParaRPr>
          </a:p>
        </p:txBody>
      </p:sp>
      <p:sp>
        <p:nvSpPr>
          <p:cNvPr id="5" name="Google Shape;626;p91">
            <a:extLst>
              <a:ext uri="{FF2B5EF4-FFF2-40B4-BE49-F238E27FC236}">
                <a16:creationId xmlns:a16="http://schemas.microsoft.com/office/drawing/2014/main" id="{7FD3BC6E-F9CB-47B4-BB70-AF0B3BA3303E}"/>
              </a:ext>
            </a:extLst>
          </p:cNvPr>
          <p:cNvSpPr/>
          <p:nvPr/>
        </p:nvSpPr>
        <p:spPr>
          <a:xfrm>
            <a:off x="467544" y="2836243"/>
            <a:ext cx="3214500" cy="2817000"/>
          </a:xfrm>
          <a:prstGeom prst="roundRect">
            <a:avLst>
              <a:gd name="adj" fmla="val 5129"/>
            </a:avLst>
          </a:prstGeom>
          <a:noFill/>
          <a:ln w="38100" cap="flat" cmpd="sng">
            <a:solidFill>
              <a:srgbClr val="FF5621"/>
            </a:solidFill>
            <a:prstDash val="dot"/>
            <a:miter lim="800000"/>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endParaRPr sz="700" b="0" i="0" u="none" strike="noStrike" cap="none">
              <a:solidFill>
                <a:srgbClr val="FFFFFF"/>
              </a:solidFill>
              <a:latin typeface="Arial"/>
              <a:ea typeface="Arial"/>
              <a:cs typeface="Arial"/>
              <a:sym typeface="Arial"/>
            </a:endParaRPr>
          </a:p>
        </p:txBody>
      </p:sp>
      <p:pic>
        <p:nvPicPr>
          <p:cNvPr id="7" name="Google Shape;627;p91" descr="어두운이(가) 표시된 사진&#10;&#10;자동 생성된 설명">
            <a:extLst>
              <a:ext uri="{FF2B5EF4-FFF2-40B4-BE49-F238E27FC236}">
                <a16:creationId xmlns:a16="http://schemas.microsoft.com/office/drawing/2014/main" id="{9CAEA707-CEF8-4E9A-AEF4-711401190B38}"/>
              </a:ext>
            </a:extLst>
          </p:cNvPr>
          <p:cNvPicPr preferRelativeResize="0"/>
          <p:nvPr/>
        </p:nvPicPr>
        <p:blipFill rotWithShape="1">
          <a:blip r:embed="rId2">
            <a:alphaModFix/>
          </a:blip>
          <a:srcRect/>
          <a:stretch/>
        </p:blipFill>
        <p:spPr>
          <a:xfrm>
            <a:off x="520605" y="3011139"/>
            <a:ext cx="3051163" cy="2584771"/>
          </a:xfrm>
          <a:prstGeom prst="rect">
            <a:avLst/>
          </a:prstGeom>
          <a:noFill/>
          <a:ln>
            <a:noFill/>
          </a:ln>
        </p:spPr>
      </p:pic>
      <p:sp>
        <p:nvSpPr>
          <p:cNvPr id="8" name="Google Shape;628;p91">
            <a:extLst>
              <a:ext uri="{FF2B5EF4-FFF2-40B4-BE49-F238E27FC236}">
                <a16:creationId xmlns:a16="http://schemas.microsoft.com/office/drawing/2014/main" id="{06C46258-D4BF-45B1-9088-64673CF88C43}"/>
              </a:ext>
            </a:extLst>
          </p:cNvPr>
          <p:cNvSpPr/>
          <p:nvPr/>
        </p:nvSpPr>
        <p:spPr>
          <a:xfrm>
            <a:off x="3275247" y="4508349"/>
            <a:ext cx="317400" cy="162600"/>
          </a:xfrm>
          <a:prstGeom prst="roundRect">
            <a:avLst>
              <a:gd name="adj" fmla="val 16667"/>
            </a:avLst>
          </a:prstGeom>
          <a:solidFill>
            <a:srgbClr val="FD7855"/>
          </a:solidFill>
          <a:ln w="38100" cap="flat" cmpd="sng">
            <a:solidFill>
              <a:schemeClr val="lt1"/>
            </a:solidFill>
            <a:prstDash val="solid"/>
            <a:miter lim="800000"/>
            <a:headEnd type="none" w="sm" len="sm"/>
            <a:tailEnd type="none" w="sm" len="sm"/>
          </a:ln>
          <a:effectLst>
            <a:outerShdw blurRad="50800" dist="38100" dir="2700000" algn="tl" rotWithShape="0">
              <a:srgbClr val="000000">
                <a:alpha val="40000"/>
              </a:srgbClr>
            </a:outerShdw>
          </a:effectLst>
        </p:spPr>
        <p:txBody>
          <a:bodyPr spcFirstLastPara="1" wrap="square" lIns="68575" tIns="34275" rIns="68575" bIns="34275" anchor="ctr" anchorCtr="0">
            <a:noAutofit/>
          </a:bodyPr>
          <a:lstStyle/>
          <a:p>
            <a:pPr marL="0" marR="0" lvl="0" indent="0" algn="ctr" rtl="0">
              <a:spcBef>
                <a:spcPts val="0"/>
              </a:spcBef>
              <a:spcAft>
                <a:spcPts val="0"/>
              </a:spcAft>
              <a:buNone/>
            </a:pPr>
            <a:r>
              <a:rPr lang="en" sz="800" b="1" i="0" u="none" strike="noStrike" cap="none">
                <a:solidFill>
                  <a:srgbClr val="FFFFFF"/>
                </a:solidFill>
                <a:latin typeface="Malgun Gothic"/>
                <a:ea typeface="Malgun Gothic"/>
                <a:cs typeface="Malgun Gothic"/>
                <a:sym typeface="Malgun Gothic"/>
              </a:rPr>
              <a:t>PH</a:t>
            </a:r>
            <a:endParaRPr sz="800" b="1" i="0" u="none" strike="noStrike" cap="none">
              <a:solidFill>
                <a:srgbClr val="FFFFFF"/>
              </a:solidFill>
              <a:latin typeface="Malgun Gothic"/>
              <a:ea typeface="Malgun Gothic"/>
              <a:cs typeface="Malgun Gothic"/>
              <a:sym typeface="Malgun Gothic"/>
            </a:endParaRPr>
          </a:p>
        </p:txBody>
      </p:sp>
      <p:cxnSp>
        <p:nvCxnSpPr>
          <p:cNvPr id="9" name="Google Shape;629;p91">
            <a:extLst>
              <a:ext uri="{FF2B5EF4-FFF2-40B4-BE49-F238E27FC236}">
                <a16:creationId xmlns:a16="http://schemas.microsoft.com/office/drawing/2014/main" id="{5A8351BA-AEF9-4508-9DF4-EA9C73600A51}"/>
              </a:ext>
            </a:extLst>
          </p:cNvPr>
          <p:cNvCxnSpPr>
            <a:stCxn id="29" idx="2"/>
          </p:cNvCxnSpPr>
          <p:nvPr/>
        </p:nvCxnSpPr>
        <p:spPr>
          <a:xfrm rot="10800000">
            <a:off x="3664421" y="3736908"/>
            <a:ext cx="633900" cy="0"/>
          </a:xfrm>
          <a:prstGeom prst="straightConnector1">
            <a:avLst/>
          </a:prstGeom>
          <a:noFill/>
          <a:ln w="38100" cap="flat" cmpd="sng">
            <a:solidFill>
              <a:srgbClr val="FF5621"/>
            </a:solidFill>
            <a:prstDash val="dot"/>
            <a:miter lim="800000"/>
            <a:headEnd type="none" w="sm" len="sm"/>
            <a:tailEnd type="none" w="sm" len="sm"/>
          </a:ln>
        </p:spPr>
      </p:cxnSp>
      <p:sp>
        <p:nvSpPr>
          <p:cNvPr id="10" name="Google Shape;631;p91">
            <a:extLst>
              <a:ext uri="{FF2B5EF4-FFF2-40B4-BE49-F238E27FC236}">
                <a16:creationId xmlns:a16="http://schemas.microsoft.com/office/drawing/2014/main" id="{55F214D9-7FDE-4057-8F7D-78F530CE05BD}"/>
              </a:ext>
            </a:extLst>
          </p:cNvPr>
          <p:cNvSpPr txBox="1"/>
          <p:nvPr/>
        </p:nvSpPr>
        <p:spPr>
          <a:xfrm>
            <a:off x="3642705" y="3759735"/>
            <a:ext cx="691800" cy="94500"/>
          </a:xfrm>
          <a:prstGeom prst="rect">
            <a:avLst/>
          </a:prstGeom>
          <a:noFill/>
          <a:ln>
            <a:noFill/>
          </a:ln>
        </p:spPr>
        <p:txBody>
          <a:bodyPr spcFirstLastPara="1" wrap="square" lIns="0" tIns="2150" rIns="0" bIns="0" anchor="t" anchorCtr="0">
            <a:spAutoFit/>
          </a:bodyPr>
          <a:lstStyle/>
          <a:p>
            <a:pPr marL="0" marR="0" lvl="0" indent="0" algn="ctr" rtl="0">
              <a:spcBef>
                <a:spcPts val="0"/>
              </a:spcBef>
              <a:spcAft>
                <a:spcPts val="0"/>
              </a:spcAft>
              <a:buNone/>
            </a:pPr>
            <a:r>
              <a:rPr lang="en" sz="600" b="0" i="0" u="none" strike="noStrike" cap="none">
                <a:solidFill>
                  <a:srgbClr val="FFFFFF"/>
                </a:solidFill>
                <a:latin typeface="Arial"/>
                <a:ea typeface="Arial"/>
                <a:cs typeface="Arial"/>
                <a:sym typeface="Arial"/>
              </a:rPr>
              <a:t>Shopee 진출 지역</a:t>
            </a:r>
            <a:endParaRPr sz="900" b="0" i="0" u="none" strike="noStrike" cap="none">
              <a:solidFill>
                <a:srgbClr val="FFFFFF"/>
              </a:solidFill>
              <a:latin typeface="Arial"/>
              <a:ea typeface="Arial"/>
              <a:cs typeface="Arial"/>
              <a:sym typeface="Arial"/>
            </a:endParaRPr>
          </a:p>
        </p:txBody>
      </p:sp>
      <p:grpSp>
        <p:nvGrpSpPr>
          <p:cNvPr id="11" name="Google Shape;632;p91">
            <a:extLst>
              <a:ext uri="{FF2B5EF4-FFF2-40B4-BE49-F238E27FC236}">
                <a16:creationId xmlns:a16="http://schemas.microsoft.com/office/drawing/2014/main" id="{3DD13F74-D9A5-4253-8B56-C45AA6ADD538}"/>
              </a:ext>
            </a:extLst>
          </p:cNvPr>
          <p:cNvGrpSpPr/>
          <p:nvPr/>
        </p:nvGrpSpPr>
        <p:grpSpPr>
          <a:xfrm>
            <a:off x="4297665" y="3513814"/>
            <a:ext cx="1922140" cy="1685620"/>
            <a:chOff x="6212958" y="3703579"/>
            <a:chExt cx="2563195" cy="2247793"/>
          </a:xfrm>
        </p:grpSpPr>
        <p:grpSp>
          <p:nvGrpSpPr>
            <p:cNvPr id="12" name="Google Shape;633;p91">
              <a:extLst>
                <a:ext uri="{FF2B5EF4-FFF2-40B4-BE49-F238E27FC236}">
                  <a16:creationId xmlns:a16="http://schemas.microsoft.com/office/drawing/2014/main" id="{328A7F9C-F482-4AA2-A452-C0A053BD0DF8}"/>
                </a:ext>
              </a:extLst>
            </p:cNvPr>
            <p:cNvGrpSpPr/>
            <p:nvPr/>
          </p:nvGrpSpPr>
          <p:grpSpPr>
            <a:xfrm>
              <a:off x="6213834" y="3703579"/>
              <a:ext cx="594998" cy="594998"/>
              <a:chOff x="13787419" y="4192835"/>
              <a:chExt cx="1579500" cy="1579500"/>
            </a:xfrm>
          </p:grpSpPr>
          <p:sp>
            <p:nvSpPr>
              <p:cNvPr id="29" name="Google Shape;630;p91">
                <a:extLst>
                  <a:ext uri="{FF2B5EF4-FFF2-40B4-BE49-F238E27FC236}">
                    <a16:creationId xmlns:a16="http://schemas.microsoft.com/office/drawing/2014/main" id="{66FD8D2F-2E40-4885-8048-DE5E6C231E66}"/>
                  </a:ext>
                </a:extLst>
              </p:cNvPr>
              <p:cNvSpPr/>
              <p:nvPr/>
            </p:nvSpPr>
            <p:spPr>
              <a:xfrm>
                <a:off x="13787419" y="4192835"/>
                <a:ext cx="1579500" cy="1579500"/>
              </a:xfrm>
              <a:prstGeom prst="ellipse">
                <a:avLst/>
              </a:prstGeom>
              <a:solidFill>
                <a:schemeClr val="lt1"/>
              </a:solidFill>
              <a:ln w="50800" cap="flat" cmpd="sng">
                <a:solidFill>
                  <a:srgbClr val="FF5621"/>
                </a:solidFill>
                <a:prstDash val="solid"/>
                <a:miter lim="800000"/>
                <a:headEnd type="none" w="sm" len="sm"/>
                <a:tailEnd type="none" w="sm" len="sm"/>
              </a:ln>
              <a:effectLst>
                <a:outerShdw blurRad="50800" dist="38100" dir="2700000" algn="tl" rotWithShape="0">
                  <a:srgbClr val="000000">
                    <a:alpha val="40000"/>
                  </a:srgbClr>
                </a:outerShdw>
              </a:effectLst>
            </p:spPr>
            <p:txBody>
              <a:bodyPr spcFirstLastPara="1" wrap="square" lIns="68575" tIns="34275" rIns="68575" bIns="34275" anchor="ctr" anchorCtr="0">
                <a:noAutofit/>
              </a:bodyPr>
              <a:lstStyle/>
              <a:p>
                <a:pPr marL="0" marR="0" lvl="0" indent="0" algn="ctr" rtl="0">
                  <a:spcBef>
                    <a:spcPts val="0"/>
                  </a:spcBef>
                  <a:spcAft>
                    <a:spcPts val="0"/>
                  </a:spcAft>
                  <a:buNone/>
                </a:pPr>
                <a:endParaRPr sz="700" b="0" i="0" u="none" strike="noStrike" cap="none">
                  <a:solidFill>
                    <a:srgbClr val="FFFFFF"/>
                  </a:solidFill>
                  <a:latin typeface="Arial"/>
                  <a:ea typeface="Arial"/>
                  <a:cs typeface="Arial"/>
                  <a:sym typeface="Arial"/>
                </a:endParaRPr>
              </a:p>
            </p:txBody>
          </p:sp>
          <p:pic>
            <p:nvPicPr>
              <p:cNvPr id="30" name="Google Shape;634;p91" descr="그리기, 컵이(가) 표시된 사진&#10;&#10;자동 생성된 설명">
                <a:extLst>
                  <a:ext uri="{FF2B5EF4-FFF2-40B4-BE49-F238E27FC236}">
                    <a16:creationId xmlns:a16="http://schemas.microsoft.com/office/drawing/2014/main" id="{7FC4C008-AA7A-48CD-8894-FBCF00D27BF9}"/>
                  </a:ext>
                </a:extLst>
              </p:cNvPr>
              <p:cNvPicPr preferRelativeResize="0"/>
              <p:nvPr/>
            </p:nvPicPr>
            <p:blipFill rotWithShape="1">
              <a:blip r:embed="rId3">
                <a:alphaModFix/>
              </a:blip>
              <a:srcRect/>
              <a:stretch/>
            </p:blipFill>
            <p:spPr>
              <a:xfrm>
                <a:off x="14107188" y="4512604"/>
                <a:ext cx="940109" cy="940109"/>
              </a:xfrm>
              <a:prstGeom prst="rect">
                <a:avLst/>
              </a:prstGeom>
              <a:noFill/>
              <a:ln>
                <a:noFill/>
              </a:ln>
            </p:spPr>
          </p:pic>
        </p:grpSp>
        <p:grpSp>
          <p:nvGrpSpPr>
            <p:cNvPr id="14" name="Google Shape;635;p91">
              <a:extLst>
                <a:ext uri="{FF2B5EF4-FFF2-40B4-BE49-F238E27FC236}">
                  <a16:creationId xmlns:a16="http://schemas.microsoft.com/office/drawing/2014/main" id="{D8AD445B-9D9C-4B23-9F8D-843600AB0DC0}"/>
                </a:ext>
              </a:extLst>
            </p:cNvPr>
            <p:cNvGrpSpPr/>
            <p:nvPr/>
          </p:nvGrpSpPr>
          <p:grpSpPr>
            <a:xfrm>
              <a:off x="6978569" y="3794418"/>
              <a:ext cx="1797584" cy="560768"/>
              <a:chOff x="15720700" y="4572972"/>
              <a:chExt cx="3943800" cy="1230294"/>
            </a:xfrm>
          </p:grpSpPr>
          <p:sp>
            <p:nvSpPr>
              <p:cNvPr id="27" name="Google Shape;636;p91">
                <a:extLst>
                  <a:ext uri="{FF2B5EF4-FFF2-40B4-BE49-F238E27FC236}">
                    <a16:creationId xmlns:a16="http://schemas.microsoft.com/office/drawing/2014/main" id="{ED7E1F56-CF0C-4EC8-B6DF-0D4EFC47BCC6}"/>
                  </a:ext>
                </a:extLst>
              </p:cNvPr>
              <p:cNvSpPr txBox="1"/>
              <p:nvPr/>
            </p:nvSpPr>
            <p:spPr>
              <a:xfrm>
                <a:off x="15720700" y="4572972"/>
                <a:ext cx="3943800" cy="636900"/>
              </a:xfrm>
              <a:prstGeom prst="rect">
                <a:avLst/>
              </a:prstGeom>
              <a:noFill/>
              <a:ln>
                <a:noFill/>
              </a:ln>
            </p:spPr>
            <p:txBody>
              <a:bodyPr spcFirstLastPara="1" wrap="square" lIns="0" tIns="2150" rIns="0" bIns="0" anchor="t" anchorCtr="0">
                <a:spAutoFit/>
              </a:bodyPr>
              <a:lstStyle/>
              <a:p>
                <a:pPr marL="0" marR="0" lvl="0" indent="0" algn="l" rtl="0">
                  <a:spcBef>
                    <a:spcPts val="0"/>
                  </a:spcBef>
                  <a:spcAft>
                    <a:spcPts val="0"/>
                  </a:spcAft>
                  <a:buNone/>
                </a:pPr>
                <a:r>
                  <a:rPr lang="en" b="1">
                    <a:solidFill>
                      <a:srgbClr val="F0592B"/>
                    </a:solidFill>
                  </a:rPr>
                  <a:t>9</a:t>
                </a:r>
                <a:r>
                  <a:rPr lang="en" sz="1400" b="1" i="0" u="none" strike="noStrike" cap="none">
                    <a:solidFill>
                      <a:srgbClr val="F0592B"/>
                    </a:solidFill>
                    <a:latin typeface="Arial"/>
                    <a:ea typeface="Arial"/>
                    <a:cs typeface="Arial"/>
                    <a:sym typeface="Arial"/>
                  </a:rPr>
                  <a:t>지역 마켓</a:t>
                </a:r>
                <a:endParaRPr sz="1800" b="1" i="0" u="none" strike="noStrike" cap="none">
                  <a:solidFill>
                    <a:srgbClr val="F0592B"/>
                  </a:solidFill>
                  <a:latin typeface="Arial"/>
                  <a:ea typeface="Arial"/>
                  <a:cs typeface="Arial"/>
                  <a:sym typeface="Arial"/>
                </a:endParaRPr>
              </a:p>
            </p:txBody>
          </p:sp>
          <p:sp>
            <p:nvSpPr>
              <p:cNvPr id="28" name="Google Shape;637;p91">
                <a:extLst>
                  <a:ext uri="{FF2B5EF4-FFF2-40B4-BE49-F238E27FC236}">
                    <a16:creationId xmlns:a16="http://schemas.microsoft.com/office/drawing/2014/main" id="{0E4CF0F3-98AC-472D-B62A-4CCAA8F78CAA}"/>
                  </a:ext>
                </a:extLst>
              </p:cNvPr>
              <p:cNvSpPr txBox="1"/>
              <p:nvPr/>
            </p:nvSpPr>
            <p:spPr>
              <a:xfrm>
                <a:off x="15720700" y="5166366"/>
                <a:ext cx="3943800" cy="636900"/>
              </a:xfrm>
              <a:prstGeom prst="rect">
                <a:avLst/>
              </a:prstGeom>
              <a:noFill/>
              <a:ln>
                <a:noFill/>
              </a:ln>
            </p:spPr>
            <p:txBody>
              <a:bodyPr spcFirstLastPara="1" wrap="square" lIns="0" tIns="2150" rIns="0" bIns="0" anchor="t" anchorCtr="0">
                <a:spAutoFit/>
              </a:bodyPr>
              <a:lstStyle/>
              <a:p>
                <a:pPr marL="0" marR="0" lvl="0" indent="0" algn="l" rtl="0">
                  <a:spcBef>
                    <a:spcPts val="0"/>
                  </a:spcBef>
                  <a:spcAft>
                    <a:spcPts val="0"/>
                  </a:spcAft>
                  <a:buNone/>
                </a:pPr>
                <a:r>
                  <a:rPr lang="en" sz="800" b="0" i="0" u="none" strike="noStrike" cap="none">
                    <a:solidFill>
                      <a:srgbClr val="7F7F7F"/>
                    </a:solidFill>
                    <a:latin typeface="Arial"/>
                    <a:ea typeface="Arial"/>
                    <a:cs typeface="Arial"/>
                    <a:sym typeface="Arial"/>
                  </a:rPr>
                  <a:t>총 </a:t>
                </a:r>
                <a:r>
                  <a:rPr lang="en" sz="800">
                    <a:solidFill>
                      <a:srgbClr val="7F7F7F"/>
                    </a:solidFill>
                  </a:rPr>
                  <a:t>9</a:t>
                </a:r>
                <a:r>
                  <a:rPr lang="en" sz="800" b="0" i="0" u="none" strike="noStrike" cap="none">
                    <a:solidFill>
                      <a:srgbClr val="7F7F7F"/>
                    </a:solidFill>
                    <a:latin typeface="Arial"/>
                    <a:ea typeface="Arial"/>
                    <a:cs typeface="Arial"/>
                    <a:sym typeface="Arial"/>
                  </a:rPr>
                  <a:t>억 인구</a:t>
                </a:r>
                <a:endParaRPr sz="800" b="0" i="0" u="none" strike="noStrike" cap="none">
                  <a:solidFill>
                    <a:srgbClr val="7F7F7F"/>
                  </a:solidFill>
                  <a:latin typeface="Arial"/>
                  <a:ea typeface="Arial"/>
                  <a:cs typeface="Arial"/>
                  <a:sym typeface="Arial"/>
                </a:endParaRPr>
              </a:p>
              <a:p>
                <a:pPr marL="0" marR="0" lvl="0" indent="0" algn="l" rtl="0">
                  <a:spcBef>
                    <a:spcPts val="0"/>
                  </a:spcBef>
                  <a:spcAft>
                    <a:spcPts val="0"/>
                  </a:spcAft>
                  <a:buNone/>
                </a:pPr>
                <a:r>
                  <a:rPr lang="en" sz="600" b="0" i="0" u="none" strike="noStrike" cap="none">
                    <a:solidFill>
                      <a:srgbClr val="7F7F7F"/>
                    </a:solidFill>
                    <a:latin typeface="Arial"/>
                    <a:ea typeface="Arial"/>
                    <a:cs typeface="Arial"/>
                    <a:sym typeface="Arial"/>
                  </a:rPr>
                  <a:t>*동남아 6억,</a:t>
                </a:r>
                <a:r>
                  <a:rPr lang="en" sz="600">
                    <a:solidFill>
                      <a:srgbClr val="7F7F7F"/>
                    </a:solidFill>
                  </a:rPr>
                  <a:t>중남미 3</a:t>
                </a:r>
                <a:r>
                  <a:rPr lang="en" sz="600" b="0" i="0" u="none" strike="noStrike" cap="none">
                    <a:solidFill>
                      <a:srgbClr val="7F7F7F"/>
                    </a:solidFill>
                    <a:latin typeface="Arial"/>
                    <a:ea typeface="Arial"/>
                    <a:cs typeface="Arial"/>
                    <a:sym typeface="Arial"/>
                  </a:rPr>
                  <a:t>억 인구</a:t>
                </a:r>
                <a:endParaRPr sz="600" b="0" i="0" u="none" strike="noStrike" cap="none">
                  <a:solidFill>
                    <a:srgbClr val="7F7F7F"/>
                  </a:solidFill>
                  <a:latin typeface="Arial"/>
                  <a:ea typeface="Arial"/>
                  <a:cs typeface="Arial"/>
                  <a:sym typeface="Arial"/>
                </a:endParaRPr>
              </a:p>
            </p:txBody>
          </p:sp>
        </p:grpSp>
        <p:sp>
          <p:nvSpPr>
            <p:cNvPr id="16" name="Google Shape;638;p91">
              <a:extLst>
                <a:ext uri="{FF2B5EF4-FFF2-40B4-BE49-F238E27FC236}">
                  <a16:creationId xmlns:a16="http://schemas.microsoft.com/office/drawing/2014/main" id="{49FE76C9-C68C-4501-8B04-BBAD83B03441}"/>
                </a:ext>
              </a:extLst>
            </p:cNvPr>
            <p:cNvSpPr/>
            <p:nvPr/>
          </p:nvSpPr>
          <p:spPr>
            <a:xfrm>
              <a:off x="6213196" y="4530521"/>
              <a:ext cx="594900" cy="594900"/>
            </a:xfrm>
            <a:prstGeom prst="ellipse">
              <a:avLst/>
            </a:prstGeom>
            <a:solidFill>
              <a:schemeClr val="lt1"/>
            </a:solidFill>
            <a:ln w="50800" cap="flat" cmpd="sng">
              <a:solidFill>
                <a:srgbClr val="FF5621"/>
              </a:solidFill>
              <a:prstDash val="solid"/>
              <a:miter lim="800000"/>
              <a:headEnd type="none" w="sm" len="sm"/>
              <a:tailEnd type="none" w="sm" len="sm"/>
            </a:ln>
            <a:effectLst>
              <a:outerShdw blurRad="50800" dist="38100" dir="2700000" algn="tl" rotWithShape="0">
                <a:srgbClr val="000000">
                  <a:alpha val="40000"/>
                </a:srgbClr>
              </a:outerShdw>
            </a:effectLst>
          </p:spPr>
          <p:txBody>
            <a:bodyPr spcFirstLastPara="1" wrap="square" lIns="68575" tIns="34275" rIns="68575" bIns="34275" anchor="ctr" anchorCtr="0">
              <a:noAutofit/>
            </a:bodyPr>
            <a:lstStyle/>
            <a:p>
              <a:pPr marL="0" marR="0" lvl="0" indent="0" algn="ctr" rtl="0">
                <a:spcBef>
                  <a:spcPts val="0"/>
                </a:spcBef>
                <a:spcAft>
                  <a:spcPts val="0"/>
                </a:spcAft>
                <a:buNone/>
              </a:pPr>
              <a:endParaRPr sz="700" b="0" i="0" u="none" strike="noStrike" cap="none">
                <a:solidFill>
                  <a:srgbClr val="FFFFFF"/>
                </a:solidFill>
                <a:latin typeface="Arial"/>
                <a:ea typeface="Arial"/>
                <a:cs typeface="Arial"/>
                <a:sym typeface="Arial"/>
              </a:endParaRPr>
            </a:p>
          </p:txBody>
        </p:sp>
        <p:grpSp>
          <p:nvGrpSpPr>
            <p:cNvPr id="17" name="Google Shape;639;p91">
              <a:extLst>
                <a:ext uri="{FF2B5EF4-FFF2-40B4-BE49-F238E27FC236}">
                  <a16:creationId xmlns:a16="http://schemas.microsoft.com/office/drawing/2014/main" id="{86857292-F0A2-4A8D-AD09-DC869CABB3D0}"/>
                </a:ext>
              </a:extLst>
            </p:cNvPr>
            <p:cNvGrpSpPr/>
            <p:nvPr/>
          </p:nvGrpSpPr>
          <p:grpSpPr>
            <a:xfrm>
              <a:off x="6978569" y="5447625"/>
              <a:ext cx="1797584" cy="437566"/>
              <a:chOff x="15720700" y="4572972"/>
              <a:chExt cx="3943800" cy="959995"/>
            </a:xfrm>
          </p:grpSpPr>
          <p:sp>
            <p:nvSpPr>
              <p:cNvPr id="25" name="Google Shape;640;p91">
                <a:extLst>
                  <a:ext uri="{FF2B5EF4-FFF2-40B4-BE49-F238E27FC236}">
                    <a16:creationId xmlns:a16="http://schemas.microsoft.com/office/drawing/2014/main" id="{ACCD5B61-C8BA-4F02-8FDD-C5D4A290452E}"/>
                  </a:ext>
                </a:extLst>
              </p:cNvPr>
              <p:cNvSpPr txBox="1"/>
              <p:nvPr/>
            </p:nvSpPr>
            <p:spPr>
              <a:xfrm>
                <a:off x="15720700" y="4572972"/>
                <a:ext cx="3943800" cy="636900"/>
              </a:xfrm>
              <a:prstGeom prst="rect">
                <a:avLst/>
              </a:prstGeom>
              <a:noFill/>
              <a:ln>
                <a:noFill/>
              </a:ln>
            </p:spPr>
            <p:txBody>
              <a:bodyPr spcFirstLastPara="1" wrap="square" lIns="0" tIns="2150" rIns="0" bIns="0" anchor="t" anchorCtr="0">
                <a:spAutoFit/>
              </a:bodyPr>
              <a:lstStyle/>
              <a:p>
                <a:pPr marL="0" marR="0" lvl="0" indent="0" algn="l" rtl="0">
                  <a:spcBef>
                    <a:spcPts val="0"/>
                  </a:spcBef>
                  <a:spcAft>
                    <a:spcPts val="0"/>
                  </a:spcAft>
                  <a:buNone/>
                </a:pPr>
                <a:r>
                  <a:rPr lang="en" sz="1400" b="1" i="0" u="none" strike="noStrike" cap="none">
                    <a:solidFill>
                      <a:srgbClr val="F0592B"/>
                    </a:solidFill>
                  </a:rPr>
                  <a:t>40조원</a:t>
                </a:r>
                <a:endParaRPr sz="1800" b="1" i="0" u="none" strike="noStrike" cap="none">
                  <a:solidFill>
                    <a:srgbClr val="F0592B"/>
                  </a:solidFill>
                </a:endParaRPr>
              </a:p>
            </p:txBody>
          </p:sp>
          <p:sp>
            <p:nvSpPr>
              <p:cNvPr id="26" name="Google Shape;641;p91">
                <a:extLst>
                  <a:ext uri="{FF2B5EF4-FFF2-40B4-BE49-F238E27FC236}">
                    <a16:creationId xmlns:a16="http://schemas.microsoft.com/office/drawing/2014/main" id="{E1F8D163-47EC-40F9-B4EA-96A185A0C123}"/>
                  </a:ext>
                </a:extLst>
              </p:cNvPr>
              <p:cNvSpPr txBox="1"/>
              <p:nvPr/>
            </p:nvSpPr>
            <p:spPr>
              <a:xfrm>
                <a:off x="15720700" y="5166367"/>
                <a:ext cx="3943800" cy="366600"/>
              </a:xfrm>
              <a:prstGeom prst="rect">
                <a:avLst/>
              </a:prstGeom>
              <a:noFill/>
              <a:ln>
                <a:noFill/>
              </a:ln>
            </p:spPr>
            <p:txBody>
              <a:bodyPr spcFirstLastPara="1" wrap="square" lIns="0" tIns="2150" rIns="0" bIns="0" anchor="t" anchorCtr="0">
                <a:spAutoFit/>
              </a:bodyPr>
              <a:lstStyle/>
              <a:p>
                <a:pPr marL="0" marR="0" lvl="0" indent="0" algn="l" rtl="0">
                  <a:spcBef>
                    <a:spcPts val="0"/>
                  </a:spcBef>
                  <a:spcAft>
                    <a:spcPts val="0"/>
                  </a:spcAft>
                  <a:buNone/>
                </a:pPr>
                <a:r>
                  <a:rPr lang="en" sz="800" b="0" i="0" u="none" strike="noStrike" cap="none">
                    <a:solidFill>
                      <a:srgbClr val="7F7F7F"/>
                    </a:solidFill>
                    <a:latin typeface="Arial"/>
                    <a:ea typeface="Arial"/>
                    <a:cs typeface="Arial"/>
                    <a:sym typeface="Arial"/>
                  </a:rPr>
                  <a:t>354억 USD GMV in 2020*</a:t>
                </a:r>
                <a:endParaRPr sz="1100"/>
              </a:p>
            </p:txBody>
          </p:sp>
        </p:grpSp>
        <p:grpSp>
          <p:nvGrpSpPr>
            <p:cNvPr id="18" name="Google Shape;642;p91">
              <a:extLst>
                <a:ext uri="{FF2B5EF4-FFF2-40B4-BE49-F238E27FC236}">
                  <a16:creationId xmlns:a16="http://schemas.microsoft.com/office/drawing/2014/main" id="{FCF48F5E-F13A-46E7-A935-5240DCB7F669}"/>
                </a:ext>
              </a:extLst>
            </p:cNvPr>
            <p:cNvGrpSpPr/>
            <p:nvPr/>
          </p:nvGrpSpPr>
          <p:grpSpPr>
            <a:xfrm>
              <a:off x="6212958" y="5356395"/>
              <a:ext cx="594976" cy="594976"/>
              <a:chOff x="12453194" y="10364070"/>
              <a:chExt cx="1436100" cy="1436100"/>
            </a:xfrm>
          </p:grpSpPr>
          <p:sp>
            <p:nvSpPr>
              <p:cNvPr id="23" name="Google Shape;643;p91">
                <a:extLst>
                  <a:ext uri="{FF2B5EF4-FFF2-40B4-BE49-F238E27FC236}">
                    <a16:creationId xmlns:a16="http://schemas.microsoft.com/office/drawing/2014/main" id="{B70FA266-A651-4F47-910E-BD2E326CD9D2}"/>
                  </a:ext>
                </a:extLst>
              </p:cNvPr>
              <p:cNvSpPr/>
              <p:nvPr/>
            </p:nvSpPr>
            <p:spPr>
              <a:xfrm>
                <a:off x="12453194" y="10364070"/>
                <a:ext cx="1436100" cy="1436100"/>
              </a:xfrm>
              <a:prstGeom prst="ellipse">
                <a:avLst/>
              </a:prstGeom>
              <a:solidFill>
                <a:schemeClr val="lt1"/>
              </a:solidFill>
              <a:ln w="50800" cap="flat" cmpd="sng">
                <a:solidFill>
                  <a:srgbClr val="FF5621"/>
                </a:solidFill>
                <a:prstDash val="solid"/>
                <a:miter lim="800000"/>
                <a:headEnd type="none" w="sm" len="sm"/>
                <a:tailEnd type="none" w="sm" len="sm"/>
              </a:ln>
              <a:effectLst>
                <a:outerShdw blurRad="50800" dist="38100" dir="2700000" algn="tl" rotWithShape="0">
                  <a:srgbClr val="000000">
                    <a:alpha val="40000"/>
                  </a:srgbClr>
                </a:outerShdw>
              </a:effectLst>
            </p:spPr>
            <p:txBody>
              <a:bodyPr spcFirstLastPara="1" wrap="square" lIns="68575" tIns="34275" rIns="68575" bIns="34275" anchor="ctr" anchorCtr="0">
                <a:noAutofit/>
              </a:bodyPr>
              <a:lstStyle/>
              <a:p>
                <a:pPr marL="0" marR="0" lvl="0" indent="0" algn="ctr" rtl="0">
                  <a:spcBef>
                    <a:spcPts val="0"/>
                  </a:spcBef>
                  <a:spcAft>
                    <a:spcPts val="0"/>
                  </a:spcAft>
                  <a:buNone/>
                </a:pPr>
                <a:endParaRPr sz="700" b="0" i="0" u="none" strike="noStrike" cap="none">
                  <a:solidFill>
                    <a:srgbClr val="FFFFFF"/>
                  </a:solidFill>
                  <a:latin typeface="Arial"/>
                  <a:ea typeface="Arial"/>
                  <a:cs typeface="Arial"/>
                  <a:sym typeface="Arial"/>
                </a:endParaRPr>
              </a:p>
            </p:txBody>
          </p:sp>
          <p:pic>
            <p:nvPicPr>
              <p:cNvPr id="24" name="Google Shape;644;p91">
                <a:extLst>
                  <a:ext uri="{FF2B5EF4-FFF2-40B4-BE49-F238E27FC236}">
                    <a16:creationId xmlns:a16="http://schemas.microsoft.com/office/drawing/2014/main" id="{8813B03F-7A38-4F26-AB0C-20423F5283F0}"/>
                  </a:ext>
                </a:extLst>
              </p:cNvPr>
              <p:cNvPicPr preferRelativeResize="0"/>
              <p:nvPr/>
            </p:nvPicPr>
            <p:blipFill rotWithShape="1">
              <a:blip r:embed="rId4">
                <a:alphaModFix/>
              </a:blip>
              <a:srcRect/>
              <a:stretch/>
            </p:blipFill>
            <p:spPr>
              <a:xfrm>
                <a:off x="12782740" y="10693616"/>
                <a:ext cx="776950" cy="776950"/>
              </a:xfrm>
              <a:prstGeom prst="rect">
                <a:avLst/>
              </a:prstGeom>
              <a:noFill/>
              <a:ln>
                <a:noFill/>
              </a:ln>
            </p:spPr>
          </p:pic>
        </p:grpSp>
        <p:grpSp>
          <p:nvGrpSpPr>
            <p:cNvPr id="19" name="Google Shape;645;p91">
              <a:extLst>
                <a:ext uri="{FF2B5EF4-FFF2-40B4-BE49-F238E27FC236}">
                  <a16:creationId xmlns:a16="http://schemas.microsoft.com/office/drawing/2014/main" id="{0736494D-B56B-43A8-964A-A5A2DB91062D}"/>
                </a:ext>
              </a:extLst>
            </p:cNvPr>
            <p:cNvGrpSpPr/>
            <p:nvPr/>
          </p:nvGrpSpPr>
          <p:grpSpPr>
            <a:xfrm>
              <a:off x="6973669" y="4616923"/>
              <a:ext cx="1697017" cy="437566"/>
              <a:chOff x="15720700" y="4572972"/>
              <a:chExt cx="3943800" cy="959995"/>
            </a:xfrm>
          </p:grpSpPr>
          <p:sp>
            <p:nvSpPr>
              <p:cNvPr id="21" name="Google Shape;646;p91">
                <a:extLst>
                  <a:ext uri="{FF2B5EF4-FFF2-40B4-BE49-F238E27FC236}">
                    <a16:creationId xmlns:a16="http://schemas.microsoft.com/office/drawing/2014/main" id="{AAAF0C94-C5BF-4F1B-A7A5-04166771A77E}"/>
                  </a:ext>
                </a:extLst>
              </p:cNvPr>
              <p:cNvSpPr txBox="1"/>
              <p:nvPr/>
            </p:nvSpPr>
            <p:spPr>
              <a:xfrm>
                <a:off x="15720700" y="4572972"/>
                <a:ext cx="3943800" cy="636900"/>
              </a:xfrm>
              <a:prstGeom prst="rect">
                <a:avLst/>
              </a:prstGeom>
              <a:noFill/>
              <a:ln>
                <a:noFill/>
              </a:ln>
            </p:spPr>
            <p:txBody>
              <a:bodyPr spcFirstLastPara="1" wrap="square" lIns="0" tIns="2150" rIns="0" bIns="0" anchor="t" anchorCtr="0">
                <a:spAutoFit/>
              </a:bodyPr>
              <a:lstStyle/>
              <a:p>
                <a:pPr marL="0" marR="0" lvl="0" indent="0" algn="l" rtl="0">
                  <a:spcBef>
                    <a:spcPts val="0"/>
                  </a:spcBef>
                  <a:spcAft>
                    <a:spcPts val="0"/>
                  </a:spcAft>
                  <a:buNone/>
                </a:pPr>
                <a:r>
                  <a:rPr lang="en" sz="1400" b="1" i="0" u="none" strike="noStrike" cap="none">
                    <a:solidFill>
                      <a:srgbClr val="F0592B"/>
                    </a:solidFill>
                  </a:rPr>
                  <a:t>1천만, 2만 3천</a:t>
                </a:r>
                <a:endParaRPr sz="1800" b="1" i="0" u="none" strike="noStrike" cap="none">
                  <a:solidFill>
                    <a:srgbClr val="F0592B"/>
                  </a:solidFill>
                </a:endParaRPr>
              </a:p>
            </p:txBody>
          </p:sp>
          <p:sp>
            <p:nvSpPr>
              <p:cNvPr id="22" name="Google Shape;647;p91">
                <a:extLst>
                  <a:ext uri="{FF2B5EF4-FFF2-40B4-BE49-F238E27FC236}">
                    <a16:creationId xmlns:a16="http://schemas.microsoft.com/office/drawing/2014/main" id="{34CFF813-53B1-41CC-96A1-1B87EF5E50DD}"/>
                  </a:ext>
                </a:extLst>
              </p:cNvPr>
              <p:cNvSpPr txBox="1"/>
              <p:nvPr/>
            </p:nvSpPr>
            <p:spPr>
              <a:xfrm>
                <a:off x="15720700" y="5166367"/>
                <a:ext cx="3943800" cy="366600"/>
              </a:xfrm>
              <a:prstGeom prst="rect">
                <a:avLst/>
              </a:prstGeom>
              <a:noFill/>
              <a:ln>
                <a:noFill/>
              </a:ln>
            </p:spPr>
            <p:txBody>
              <a:bodyPr spcFirstLastPara="1" wrap="square" lIns="0" tIns="2150" rIns="0" bIns="0" anchor="t" anchorCtr="0">
                <a:spAutoFit/>
              </a:bodyPr>
              <a:lstStyle/>
              <a:p>
                <a:pPr marL="0" marR="0" lvl="0" indent="0" algn="l" rtl="0">
                  <a:spcBef>
                    <a:spcPts val="0"/>
                  </a:spcBef>
                  <a:spcAft>
                    <a:spcPts val="0"/>
                  </a:spcAft>
                  <a:buNone/>
                </a:pPr>
                <a:r>
                  <a:rPr lang="en" sz="800" b="0" i="0" u="none" strike="noStrike" cap="none">
                    <a:solidFill>
                      <a:srgbClr val="7F7F7F"/>
                    </a:solidFill>
                    <a:latin typeface="Arial"/>
                    <a:ea typeface="Arial"/>
                    <a:cs typeface="Arial"/>
                    <a:sym typeface="Arial"/>
                  </a:rPr>
                  <a:t>총 셀러, 브랜드 수</a:t>
                </a:r>
                <a:endParaRPr sz="800" b="0" i="0" u="none" strike="noStrike" cap="none">
                  <a:solidFill>
                    <a:srgbClr val="7F7F7F"/>
                  </a:solidFill>
                  <a:latin typeface="Arial"/>
                  <a:ea typeface="Arial"/>
                  <a:cs typeface="Arial"/>
                  <a:sym typeface="Arial"/>
                </a:endParaRPr>
              </a:p>
            </p:txBody>
          </p:sp>
        </p:grpSp>
        <p:pic>
          <p:nvPicPr>
            <p:cNvPr id="20" name="Google Shape;648;p91">
              <a:extLst>
                <a:ext uri="{FF2B5EF4-FFF2-40B4-BE49-F238E27FC236}">
                  <a16:creationId xmlns:a16="http://schemas.microsoft.com/office/drawing/2014/main" id="{12FB043D-30E7-4AC0-848B-F35EAFE83B39}"/>
                </a:ext>
              </a:extLst>
            </p:cNvPr>
            <p:cNvPicPr preferRelativeResize="0"/>
            <p:nvPr/>
          </p:nvPicPr>
          <p:blipFill rotWithShape="1">
            <a:blip r:embed="rId5">
              <a:alphaModFix/>
            </a:blip>
            <a:srcRect/>
            <a:stretch/>
          </p:blipFill>
          <p:spPr>
            <a:xfrm>
              <a:off x="6349733" y="4670909"/>
              <a:ext cx="321905" cy="321905"/>
            </a:xfrm>
            <a:prstGeom prst="rect">
              <a:avLst/>
            </a:prstGeom>
            <a:noFill/>
            <a:ln>
              <a:noFill/>
            </a:ln>
          </p:spPr>
        </p:pic>
      </p:grpSp>
      <p:sp>
        <p:nvSpPr>
          <p:cNvPr id="31" name="Google Shape;649;p91">
            <a:extLst>
              <a:ext uri="{FF2B5EF4-FFF2-40B4-BE49-F238E27FC236}">
                <a16:creationId xmlns:a16="http://schemas.microsoft.com/office/drawing/2014/main" id="{B9F3EC76-FBE9-4075-A71A-52856E3CC037}"/>
              </a:ext>
            </a:extLst>
          </p:cNvPr>
          <p:cNvSpPr txBox="1"/>
          <p:nvPr/>
        </p:nvSpPr>
        <p:spPr>
          <a:xfrm>
            <a:off x="6835481" y="3505388"/>
            <a:ext cx="1580700" cy="217800"/>
          </a:xfrm>
          <a:prstGeom prst="rect">
            <a:avLst/>
          </a:prstGeom>
          <a:noFill/>
          <a:ln>
            <a:noFill/>
          </a:ln>
        </p:spPr>
        <p:txBody>
          <a:bodyPr spcFirstLastPara="1" wrap="square" lIns="0" tIns="2150" rIns="0" bIns="0" anchor="t" anchorCtr="0">
            <a:spAutoFit/>
          </a:bodyPr>
          <a:lstStyle/>
          <a:p>
            <a:pPr marL="0" marR="0" lvl="0" indent="0" algn="l" rtl="0">
              <a:spcBef>
                <a:spcPts val="0"/>
              </a:spcBef>
              <a:spcAft>
                <a:spcPts val="0"/>
              </a:spcAft>
              <a:buNone/>
            </a:pPr>
            <a:r>
              <a:rPr lang="en" sz="1400" b="1" i="0" u="none" strike="noStrike" cap="none">
                <a:solidFill>
                  <a:srgbClr val="F0592B"/>
                </a:solidFill>
                <a:latin typeface="Arial"/>
                <a:ea typeface="Arial"/>
                <a:cs typeface="Arial"/>
                <a:sym typeface="Arial"/>
              </a:rPr>
              <a:t>동남아 쇼핑 앱 1위</a:t>
            </a:r>
            <a:endParaRPr sz="1400" b="1" i="0" u="none" strike="noStrike" cap="none">
              <a:solidFill>
                <a:srgbClr val="F0592B"/>
              </a:solidFill>
              <a:latin typeface="Arial"/>
              <a:ea typeface="Arial"/>
              <a:cs typeface="Arial"/>
              <a:sym typeface="Arial"/>
            </a:endParaRPr>
          </a:p>
        </p:txBody>
      </p:sp>
      <p:sp>
        <p:nvSpPr>
          <p:cNvPr id="32" name="Google Shape;650;p91">
            <a:extLst>
              <a:ext uri="{FF2B5EF4-FFF2-40B4-BE49-F238E27FC236}">
                <a16:creationId xmlns:a16="http://schemas.microsoft.com/office/drawing/2014/main" id="{8231CB96-D363-4920-A588-3041E9CB9E55}"/>
              </a:ext>
            </a:extLst>
          </p:cNvPr>
          <p:cNvSpPr txBox="1"/>
          <p:nvPr/>
        </p:nvSpPr>
        <p:spPr>
          <a:xfrm>
            <a:off x="6840363" y="3736765"/>
            <a:ext cx="1127400" cy="371700"/>
          </a:xfrm>
          <a:prstGeom prst="rect">
            <a:avLst/>
          </a:prstGeom>
          <a:noFill/>
          <a:ln>
            <a:noFill/>
          </a:ln>
        </p:spPr>
        <p:txBody>
          <a:bodyPr spcFirstLastPara="1" wrap="square" lIns="0" tIns="2150" rIns="0" bIns="0" anchor="t" anchorCtr="0">
            <a:spAutoFit/>
          </a:bodyPr>
          <a:lstStyle/>
          <a:p>
            <a:pPr marL="0" marR="0" lvl="0" indent="0" algn="l" rtl="0">
              <a:spcBef>
                <a:spcPts val="0"/>
              </a:spcBef>
              <a:spcAft>
                <a:spcPts val="0"/>
              </a:spcAft>
              <a:buNone/>
            </a:pPr>
            <a:r>
              <a:rPr lang="en" sz="800" b="0" i="0" u="none" strike="noStrike" cap="none">
                <a:solidFill>
                  <a:srgbClr val="7F7F7F"/>
                </a:solidFill>
                <a:latin typeface="Arial"/>
                <a:ea typeface="Arial"/>
                <a:cs typeface="Arial"/>
                <a:sym typeface="Arial"/>
              </a:rPr>
              <a:t>전체 다운로드 수</a:t>
            </a:r>
            <a:endParaRPr sz="800" b="0" i="0" u="none" strike="noStrike" cap="none">
              <a:solidFill>
                <a:srgbClr val="7F7F7F"/>
              </a:solidFill>
              <a:latin typeface="Arial"/>
              <a:ea typeface="Arial"/>
              <a:cs typeface="Arial"/>
              <a:sym typeface="Arial"/>
            </a:endParaRPr>
          </a:p>
          <a:p>
            <a:pPr marL="0" marR="0" lvl="0" indent="0" algn="l" rtl="0">
              <a:spcBef>
                <a:spcPts val="0"/>
              </a:spcBef>
              <a:spcAft>
                <a:spcPts val="0"/>
              </a:spcAft>
              <a:buNone/>
            </a:pPr>
            <a:r>
              <a:rPr lang="en" sz="800" b="0" i="0" u="none" strike="noStrike" cap="none">
                <a:solidFill>
                  <a:srgbClr val="7F7F7F"/>
                </a:solidFill>
                <a:latin typeface="Arial"/>
                <a:ea typeface="Arial"/>
                <a:cs typeface="Arial"/>
                <a:sym typeface="Arial"/>
              </a:rPr>
              <a:t>월간 활성 사용자(MAU)</a:t>
            </a:r>
            <a:endParaRPr sz="1100"/>
          </a:p>
          <a:p>
            <a:pPr marL="0" marR="0" lvl="0" indent="0" algn="l" rtl="0">
              <a:spcBef>
                <a:spcPts val="0"/>
              </a:spcBef>
              <a:spcAft>
                <a:spcPts val="0"/>
              </a:spcAft>
              <a:buNone/>
            </a:pPr>
            <a:r>
              <a:rPr lang="en" sz="800" b="0" i="0" u="none" strike="noStrike" cap="none">
                <a:solidFill>
                  <a:srgbClr val="7F7F7F"/>
                </a:solidFill>
                <a:latin typeface="Arial"/>
                <a:ea typeface="Arial"/>
                <a:cs typeface="Arial"/>
                <a:sym typeface="Arial"/>
              </a:rPr>
              <a:t>사이트 방문 수</a:t>
            </a:r>
            <a:endParaRPr sz="800" b="0" i="0" u="none" strike="noStrike" cap="none">
              <a:solidFill>
                <a:srgbClr val="7F7F7F"/>
              </a:solidFill>
              <a:latin typeface="Arial"/>
              <a:ea typeface="Arial"/>
              <a:cs typeface="Arial"/>
              <a:sym typeface="Arial"/>
            </a:endParaRPr>
          </a:p>
        </p:txBody>
      </p:sp>
      <p:sp>
        <p:nvSpPr>
          <p:cNvPr id="33" name="Google Shape;651;p91">
            <a:extLst>
              <a:ext uri="{FF2B5EF4-FFF2-40B4-BE49-F238E27FC236}">
                <a16:creationId xmlns:a16="http://schemas.microsoft.com/office/drawing/2014/main" id="{90B61A72-30E7-4256-A04C-CC834A1707C9}"/>
              </a:ext>
            </a:extLst>
          </p:cNvPr>
          <p:cNvSpPr txBox="1"/>
          <p:nvPr/>
        </p:nvSpPr>
        <p:spPr>
          <a:xfrm>
            <a:off x="6854619" y="4243887"/>
            <a:ext cx="1431000" cy="217800"/>
          </a:xfrm>
          <a:prstGeom prst="rect">
            <a:avLst/>
          </a:prstGeom>
          <a:noFill/>
          <a:ln>
            <a:noFill/>
          </a:ln>
        </p:spPr>
        <p:txBody>
          <a:bodyPr spcFirstLastPara="1" wrap="square" lIns="0" tIns="2150" rIns="0" bIns="0" anchor="t" anchorCtr="0">
            <a:spAutoFit/>
          </a:bodyPr>
          <a:lstStyle/>
          <a:p>
            <a:pPr marL="0" marR="0" lvl="0" indent="0" algn="l" rtl="0">
              <a:spcBef>
                <a:spcPts val="0"/>
              </a:spcBef>
              <a:spcAft>
                <a:spcPts val="0"/>
              </a:spcAft>
              <a:buNone/>
            </a:pPr>
            <a:r>
              <a:rPr lang="en" sz="1400" b="1" i="0" u="none" strike="noStrike" cap="none">
                <a:solidFill>
                  <a:srgbClr val="F0592B"/>
                </a:solidFill>
              </a:rPr>
              <a:t>총 체류 시간 1위</a:t>
            </a:r>
            <a:endParaRPr sz="1400" b="1" i="0" u="none" strike="noStrike" cap="none">
              <a:solidFill>
                <a:srgbClr val="F0592B"/>
              </a:solidFill>
            </a:endParaRPr>
          </a:p>
        </p:txBody>
      </p:sp>
      <p:grpSp>
        <p:nvGrpSpPr>
          <p:cNvPr id="34" name="Google Shape;652;p91">
            <a:extLst>
              <a:ext uri="{FF2B5EF4-FFF2-40B4-BE49-F238E27FC236}">
                <a16:creationId xmlns:a16="http://schemas.microsoft.com/office/drawing/2014/main" id="{6D312A90-5082-4C9A-8D1C-42F4CFD21019}"/>
              </a:ext>
            </a:extLst>
          </p:cNvPr>
          <p:cNvGrpSpPr/>
          <p:nvPr/>
        </p:nvGrpSpPr>
        <p:grpSpPr>
          <a:xfrm>
            <a:off x="6310108" y="3486659"/>
            <a:ext cx="446196" cy="446196"/>
            <a:chOff x="18250030" y="6567301"/>
            <a:chExt cx="1436100" cy="1436100"/>
          </a:xfrm>
        </p:grpSpPr>
        <p:sp>
          <p:nvSpPr>
            <p:cNvPr id="35" name="Google Shape;653;p91">
              <a:extLst>
                <a:ext uri="{FF2B5EF4-FFF2-40B4-BE49-F238E27FC236}">
                  <a16:creationId xmlns:a16="http://schemas.microsoft.com/office/drawing/2014/main" id="{16530843-34DE-4EC7-9237-65984325BC6E}"/>
                </a:ext>
              </a:extLst>
            </p:cNvPr>
            <p:cNvSpPr/>
            <p:nvPr/>
          </p:nvSpPr>
          <p:spPr>
            <a:xfrm>
              <a:off x="18250030" y="6567301"/>
              <a:ext cx="1436100" cy="1436100"/>
            </a:xfrm>
            <a:prstGeom prst="ellipse">
              <a:avLst/>
            </a:prstGeom>
            <a:solidFill>
              <a:schemeClr val="lt1"/>
            </a:solidFill>
            <a:ln w="50800" cap="flat" cmpd="sng">
              <a:solidFill>
                <a:srgbClr val="FF5621"/>
              </a:solidFill>
              <a:prstDash val="solid"/>
              <a:miter lim="800000"/>
              <a:headEnd type="none" w="sm" len="sm"/>
              <a:tailEnd type="none" w="sm" len="sm"/>
            </a:ln>
            <a:effectLst>
              <a:outerShdw blurRad="50800" dist="38100" dir="2700000" algn="tl" rotWithShape="0">
                <a:srgbClr val="000000">
                  <a:alpha val="40000"/>
                </a:srgbClr>
              </a:outerShdw>
            </a:effectLst>
          </p:spPr>
          <p:txBody>
            <a:bodyPr spcFirstLastPara="1" wrap="square" lIns="68575" tIns="34275" rIns="68575" bIns="34275" anchor="ctr" anchorCtr="0">
              <a:noAutofit/>
            </a:bodyPr>
            <a:lstStyle/>
            <a:p>
              <a:pPr marL="0" marR="0" lvl="0" indent="0" algn="ctr" rtl="0">
                <a:spcBef>
                  <a:spcPts val="0"/>
                </a:spcBef>
                <a:spcAft>
                  <a:spcPts val="0"/>
                </a:spcAft>
                <a:buNone/>
              </a:pPr>
              <a:endParaRPr sz="700" b="0" i="0" u="none" strike="noStrike" cap="none">
                <a:solidFill>
                  <a:srgbClr val="FFFFFF"/>
                </a:solidFill>
                <a:latin typeface="Arial"/>
                <a:ea typeface="Arial"/>
                <a:cs typeface="Arial"/>
                <a:sym typeface="Arial"/>
              </a:endParaRPr>
            </a:p>
          </p:txBody>
        </p:sp>
        <p:pic>
          <p:nvPicPr>
            <p:cNvPr id="36" name="Google Shape;654;p91" descr="플레이트, 기차이(가) 표시된 사진&#10;&#10;자동 생성된 설명">
              <a:extLst>
                <a:ext uri="{FF2B5EF4-FFF2-40B4-BE49-F238E27FC236}">
                  <a16:creationId xmlns:a16="http://schemas.microsoft.com/office/drawing/2014/main" id="{D0216F91-1A53-4A70-8933-4F3B786C3C38}"/>
                </a:ext>
              </a:extLst>
            </p:cNvPr>
            <p:cNvPicPr preferRelativeResize="0"/>
            <p:nvPr/>
          </p:nvPicPr>
          <p:blipFill rotWithShape="1">
            <a:blip r:embed="rId6">
              <a:alphaModFix/>
            </a:blip>
            <a:srcRect/>
            <a:stretch/>
          </p:blipFill>
          <p:spPr>
            <a:xfrm>
              <a:off x="18540730" y="6858000"/>
              <a:ext cx="854645" cy="854645"/>
            </a:xfrm>
            <a:prstGeom prst="rect">
              <a:avLst/>
            </a:prstGeom>
            <a:noFill/>
            <a:ln>
              <a:noFill/>
            </a:ln>
          </p:spPr>
        </p:pic>
      </p:grpSp>
      <p:grpSp>
        <p:nvGrpSpPr>
          <p:cNvPr id="37" name="Google Shape;655;p91">
            <a:extLst>
              <a:ext uri="{FF2B5EF4-FFF2-40B4-BE49-F238E27FC236}">
                <a16:creationId xmlns:a16="http://schemas.microsoft.com/office/drawing/2014/main" id="{627367AB-38DF-4509-B194-8FBB0386B413}"/>
              </a:ext>
            </a:extLst>
          </p:cNvPr>
          <p:cNvGrpSpPr/>
          <p:nvPr/>
        </p:nvGrpSpPr>
        <p:grpSpPr>
          <a:xfrm>
            <a:off x="6310066" y="4130977"/>
            <a:ext cx="446116" cy="446116"/>
            <a:chOff x="8885977" y="4530521"/>
            <a:chExt cx="594900" cy="594900"/>
          </a:xfrm>
        </p:grpSpPr>
        <p:sp>
          <p:nvSpPr>
            <p:cNvPr id="38" name="Google Shape;656;p91">
              <a:extLst>
                <a:ext uri="{FF2B5EF4-FFF2-40B4-BE49-F238E27FC236}">
                  <a16:creationId xmlns:a16="http://schemas.microsoft.com/office/drawing/2014/main" id="{678D8CCA-9AEF-4F9F-AB99-D7F27B335F37}"/>
                </a:ext>
              </a:extLst>
            </p:cNvPr>
            <p:cNvSpPr/>
            <p:nvPr/>
          </p:nvSpPr>
          <p:spPr>
            <a:xfrm>
              <a:off x="8885977" y="4530521"/>
              <a:ext cx="594900" cy="594900"/>
            </a:xfrm>
            <a:prstGeom prst="ellipse">
              <a:avLst/>
            </a:prstGeom>
            <a:solidFill>
              <a:schemeClr val="lt1"/>
            </a:solidFill>
            <a:ln w="50800" cap="flat" cmpd="sng">
              <a:solidFill>
                <a:srgbClr val="FF5621"/>
              </a:solidFill>
              <a:prstDash val="solid"/>
              <a:miter lim="800000"/>
              <a:headEnd type="none" w="sm" len="sm"/>
              <a:tailEnd type="none" w="sm" len="sm"/>
            </a:ln>
            <a:effectLst>
              <a:outerShdw blurRad="50800" dist="38100" dir="2700000" algn="tl" rotWithShape="0">
                <a:srgbClr val="000000">
                  <a:alpha val="40000"/>
                </a:srgbClr>
              </a:outerShdw>
            </a:effectLst>
          </p:spPr>
          <p:txBody>
            <a:bodyPr spcFirstLastPara="1" wrap="square" lIns="68575" tIns="34275" rIns="68575" bIns="34275" anchor="ctr" anchorCtr="0">
              <a:noAutofit/>
            </a:bodyPr>
            <a:lstStyle/>
            <a:p>
              <a:pPr marL="0" marR="0" lvl="0" indent="0" algn="ctr" rtl="0">
                <a:spcBef>
                  <a:spcPts val="0"/>
                </a:spcBef>
                <a:spcAft>
                  <a:spcPts val="0"/>
                </a:spcAft>
                <a:buNone/>
              </a:pPr>
              <a:endParaRPr sz="700" b="0" i="0" u="none" strike="noStrike" cap="none">
                <a:solidFill>
                  <a:srgbClr val="FFFFFF"/>
                </a:solidFill>
                <a:latin typeface="Arial"/>
                <a:ea typeface="Arial"/>
                <a:cs typeface="Arial"/>
                <a:sym typeface="Arial"/>
              </a:endParaRPr>
            </a:p>
          </p:txBody>
        </p:sp>
        <p:pic>
          <p:nvPicPr>
            <p:cNvPr id="39" name="Google Shape;657;p91">
              <a:extLst>
                <a:ext uri="{FF2B5EF4-FFF2-40B4-BE49-F238E27FC236}">
                  <a16:creationId xmlns:a16="http://schemas.microsoft.com/office/drawing/2014/main" id="{D6430F45-801B-42F1-804B-632F0619941C}"/>
                </a:ext>
              </a:extLst>
            </p:cNvPr>
            <p:cNvPicPr preferRelativeResize="0"/>
            <p:nvPr/>
          </p:nvPicPr>
          <p:blipFill rotWithShape="1">
            <a:blip r:embed="rId7">
              <a:alphaModFix/>
            </a:blip>
            <a:srcRect/>
            <a:stretch/>
          </p:blipFill>
          <p:spPr>
            <a:xfrm>
              <a:off x="8996601" y="4641145"/>
              <a:ext cx="373731" cy="373731"/>
            </a:xfrm>
            <a:prstGeom prst="rect">
              <a:avLst/>
            </a:prstGeom>
            <a:noFill/>
            <a:ln>
              <a:noFill/>
            </a:ln>
          </p:spPr>
        </p:pic>
      </p:grpSp>
      <p:grpSp>
        <p:nvGrpSpPr>
          <p:cNvPr id="40" name="Google Shape;658;p91">
            <a:extLst>
              <a:ext uri="{FF2B5EF4-FFF2-40B4-BE49-F238E27FC236}">
                <a16:creationId xmlns:a16="http://schemas.microsoft.com/office/drawing/2014/main" id="{D0BC83BF-2A25-40D2-B1EF-41ECB1C1A1D8}"/>
              </a:ext>
            </a:extLst>
          </p:cNvPr>
          <p:cNvGrpSpPr/>
          <p:nvPr/>
        </p:nvGrpSpPr>
        <p:grpSpPr>
          <a:xfrm>
            <a:off x="520720" y="1675219"/>
            <a:ext cx="7231163" cy="1069918"/>
            <a:chOff x="2353995" y="1608428"/>
            <a:chExt cx="19283100" cy="2853114"/>
          </a:xfrm>
        </p:grpSpPr>
        <p:sp>
          <p:nvSpPr>
            <p:cNvPr id="41" name="Google Shape;659;p91">
              <a:extLst>
                <a:ext uri="{FF2B5EF4-FFF2-40B4-BE49-F238E27FC236}">
                  <a16:creationId xmlns:a16="http://schemas.microsoft.com/office/drawing/2014/main" id="{F6D31E31-4A05-4969-A2EE-7A60C51B15BB}"/>
                </a:ext>
              </a:extLst>
            </p:cNvPr>
            <p:cNvSpPr txBox="1"/>
            <p:nvPr/>
          </p:nvSpPr>
          <p:spPr>
            <a:xfrm>
              <a:off x="8193061" y="1608428"/>
              <a:ext cx="8001000" cy="923400"/>
            </a:xfrm>
            <a:prstGeom prst="rect">
              <a:avLst/>
            </a:prstGeom>
            <a:noFill/>
            <a:ln>
              <a:noFill/>
            </a:ln>
          </p:spPr>
          <p:txBody>
            <a:bodyPr spcFirstLastPara="1" wrap="square" lIns="68575" tIns="34275" rIns="68575" bIns="34275" anchor="t" anchorCtr="0">
              <a:spAutoFit/>
            </a:bodyPr>
            <a:lstStyle/>
            <a:p>
              <a:pPr marL="0" marR="0" lvl="0" indent="0" algn="ctr" rtl="0">
                <a:spcBef>
                  <a:spcPts val="0"/>
                </a:spcBef>
                <a:spcAft>
                  <a:spcPts val="0"/>
                </a:spcAft>
                <a:buNone/>
              </a:pPr>
              <a:r>
                <a:rPr lang="en" sz="1800" b="1" i="0" u="none" strike="noStrike" cap="none">
                  <a:solidFill>
                    <a:srgbClr val="FF5821"/>
                  </a:solidFill>
                  <a:latin typeface="Nanum Gothic"/>
                  <a:ea typeface="Nanum Gothic"/>
                  <a:cs typeface="Nanum Gothic"/>
                  <a:sym typeface="Nanum Gothic"/>
                </a:rPr>
                <a:t>Shopee 주요 지표</a:t>
              </a:r>
              <a:endParaRPr sz="1100" b="1">
                <a:latin typeface="Nanum Gothic"/>
                <a:ea typeface="Nanum Gothic"/>
                <a:cs typeface="Nanum Gothic"/>
                <a:sym typeface="Nanum Gothic"/>
              </a:endParaRPr>
            </a:p>
          </p:txBody>
        </p:sp>
        <p:sp>
          <p:nvSpPr>
            <p:cNvPr id="42" name="Google Shape;660;p91">
              <a:extLst>
                <a:ext uri="{FF2B5EF4-FFF2-40B4-BE49-F238E27FC236}">
                  <a16:creationId xmlns:a16="http://schemas.microsoft.com/office/drawing/2014/main" id="{F4DAE858-3C96-4251-8E34-E7E4E25E20DB}"/>
                </a:ext>
              </a:extLst>
            </p:cNvPr>
            <p:cNvSpPr/>
            <p:nvPr/>
          </p:nvSpPr>
          <p:spPr>
            <a:xfrm>
              <a:off x="2353995" y="2814842"/>
              <a:ext cx="19283100" cy="1646700"/>
            </a:xfrm>
            <a:prstGeom prst="rect">
              <a:avLst/>
            </a:prstGeom>
            <a:solidFill>
              <a:srgbClr val="FF5821">
                <a:alpha val="4710"/>
              </a:srgbClr>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700" b="0" i="0" u="none" strike="noStrike" cap="none">
                <a:solidFill>
                  <a:schemeClr val="lt1"/>
                </a:solidFill>
                <a:latin typeface="Arial"/>
                <a:ea typeface="Arial"/>
                <a:cs typeface="Arial"/>
                <a:sym typeface="Arial"/>
              </a:endParaRPr>
            </a:p>
          </p:txBody>
        </p:sp>
      </p:grpSp>
      <p:sp>
        <p:nvSpPr>
          <p:cNvPr id="43" name="Google Shape;661;p91">
            <a:extLst>
              <a:ext uri="{FF2B5EF4-FFF2-40B4-BE49-F238E27FC236}">
                <a16:creationId xmlns:a16="http://schemas.microsoft.com/office/drawing/2014/main" id="{42184716-F7F1-41CB-A8DA-4540EC1A9DB3}"/>
              </a:ext>
            </a:extLst>
          </p:cNvPr>
          <p:cNvSpPr txBox="1"/>
          <p:nvPr/>
        </p:nvSpPr>
        <p:spPr>
          <a:xfrm>
            <a:off x="1705570" y="2465749"/>
            <a:ext cx="5358300" cy="184800"/>
          </a:xfrm>
          <a:prstGeom prst="rect">
            <a:avLst/>
          </a:prstGeom>
          <a:noFill/>
          <a:ln>
            <a:noFill/>
          </a:ln>
        </p:spPr>
        <p:txBody>
          <a:bodyPr spcFirstLastPara="1" wrap="square" lIns="45700" tIns="22850" rIns="45700" bIns="22850" anchor="t" anchorCtr="0">
            <a:spAutoFit/>
          </a:bodyPr>
          <a:lstStyle/>
          <a:p>
            <a:pPr marL="0" marR="0" lvl="0" indent="0" algn="ctr" rtl="0">
              <a:lnSpc>
                <a:spcPct val="120000"/>
              </a:lnSpc>
              <a:spcBef>
                <a:spcPts val="0"/>
              </a:spcBef>
              <a:spcAft>
                <a:spcPts val="0"/>
              </a:spcAft>
              <a:buNone/>
            </a:pPr>
            <a:r>
              <a:rPr lang="en" sz="900" b="0" i="0" u="none" strike="noStrike" cap="none">
                <a:solidFill>
                  <a:srgbClr val="3F3F3F"/>
                </a:solidFill>
                <a:latin typeface="Arial"/>
                <a:ea typeface="Arial"/>
                <a:cs typeface="Arial"/>
                <a:sym typeface="Arial"/>
              </a:rPr>
              <a:t>쇼피는 동남아시아(ASEAN) / 대만/ 브라질/</a:t>
            </a:r>
            <a:r>
              <a:rPr lang="en" sz="900">
                <a:solidFill>
                  <a:srgbClr val="3F3F3F"/>
                </a:solidFill>
              </a:rPr>
              <a:t>멕시코</a:t>
            </a:r>
            <a:r>
              <a:rPr lang="en" sz="900" b="0" i="0" u="none" strike="noStrike" cap="none">
                <a:solidFill>
                  <a:srgbClr val="3F3F3F"/>
                </a:solidFill>
                <a:latin typeface="Arial"/>
                <a:ea typeface="Arial"/>
                <a:cs typeface="Arial"/>
                <a:sym typeface="Arial"/>
              </a:rPr>
              <a:t>에서 가장 빠르게 성장하는 이커머스 플랫폼 입니다.</a:t>
            </a:r>
            <a:endParaRPr sz="1100"/>
          </a:p>
        </p:txBody>
      </p:sp>
      <p:sp>
        <p:nvSpPr>
          <p:cNvPr id="44" name="Google Shape;662;p91">
            <a:extLst>
              <a:ext uri="{FF2B5EF4-FFF2-40B4-BE49-F238E27FC236}">
                <a16:creationId xmlns:a16="http://schemas.microsoft.com/office/drawing/2014/main" id="{07C47B20-3E34-4BC8-BDD1-202597AF97F6}"/>
              </a:ext>
            </a:extLst>
          </p:cNvPr>
          <p:cNvSpPr txBox="1"/>
          <p:nvPr/>
        </p:nvSpPr>
        <p:spPr>
          <a:xfrm>
            <a:off x="2081396" y="2207324"/>
            <a:ext cx="5107500" cy="217800"/>
          </a:xfrm>
          <a:prstGeom prst="rect">
            <a:avLst/>
          </a:prstGeom>
          <a:noFill/>
          <a:ln>
            <a:noFill/>
          </a:ln>
        </p:spPr>
        <p:txBody>
          <a:bodyPr spcFirstLastPara="1" wrap="square" lIns="0" tIns="2150" rIns="0" bIns="0" anchor="t" anchorCtr="0">
            <a:spAutoFit/>
          </a:bodyPr>
          <a:lstStyle/>
          <a:p>
            <a:pPr marL="0" marR="0" lvl="0" indent="0" algn="ctr" rtl="0">
              <a:spcBef>
                <a:spcPts val="0"/>
              </a:spcBef>
              <a:spcAft>
                <a:spcPts val="0"/>
              </a:spcAft>
              <a:buNone/>
            </a:pPr>
            <a:r>
              <a:rPr lang="en" sz="1400" b="1" i="0" u="none" strike="noStrike" cap="none">
                <a:solidFill>
                  <a:srgbClr val="3F3F3F"/>
                </a:solidFill>
                <a:latin typeface="Arial"/>
                <a:ea typeface="Arial"/>
                <a:cs typeface="Arial"/>
                <a:sym typeface="Arial"/>
              </a:rPr>
              <a:t>동남아, 대만, 브라질,</a:t>
            </a:r>
            <a:r>
              <a:rPr lang="en" b="1">
                <a:solidFill>
                  <a:srgbClr val="3F3F3F"/>
                </a:solidFill>
              </a:rPr>
              <a:t> 멕시코</a:t>
            </a:r>
            <a:r>
              <a:rPr lang="en" sz="1400" b="1" i="0" u="none" strike="noStrike" cap="none">
                <a:solidFill>
                  <a:srgbClr val="3F3F3F"/>
                </a:solidFill>
                <a:latin typeface="Arial"/>
                <a:ea typeface="Arial"/>
                <a:cs typeface="Arial"/>
                <a:sym typeface="Arial"/>
              </a:rPr>
              <a:t> 시장을 선도하는 이커머스 플랫폼</a:t>
            </a:r>
            <a:endParaRPr sz="1400" b="1" i="0" u="none" strike="noStrike" cap="none">
              <a:solidFill>
                <a:srgbClr val="3F3F3F"/>
              </a:solidFill>
              <a:latin typeface="Arial"/>
              <a:ea typeface="Arial"/>
              <a:cs typeface="Arial"/>
              <a:sym typeface="Arial"/>
            </a:endParaRPr>
          </a:p>
        </p:txBody>
      </p:sp>
      <p:sp>
        <p:nvSpPr>
          <p:cNvPr id="45" name="Google Shape;663;p91">
            <a:extLst>
              <a:ext uri="{FF2B5EF4-FFF2-40B4-BE49-F238E27FC236}">
                <a16:creationId xmlns:a16="http://schemas.microsoft.com/office/drawing/2014/main" id="{9705823D-9F99-4099-BBB7-1D59C0029FF6}"/>
              </a:ext>
            </a:extLst>
          </p:cNvPr>
          <p:cNvSpPr/>
          <p:nvPr/>
        </p:nvSpPr>
        <p:spPr>
          <a:xfrm>
            <a:off x="520605" y="2127487"/>
            <a:ext cx="200660" cy="200660"/>
          </a:xfrm>
          <a:custGeom>
            <a:avLst/>
            <a:gdLst/>
            <a:ahLst/>
            <a:cxnLst/>
            <a:rect l="l" t="t" r="r" b="b"/>
            <a:pathLst>
              <a:path w="1058" h="1058" extrusionOk="0">
                <a:moveTo>
                  <a:pt x="0" y="1058"/>
                </a:moveTo>
                <a:lnTo>
                  <a:pt x="0" y="0"/>
                </a:lnTo>
                <a:lnTo>
                  <a:pt x="1058" y="0"/>
                </a:lnTo>
              </a:path>
            </a:pathLst>
          </a:custGeom>
          <a:noFill/>
          <a:ln w="77775" cap="flat" cmpd="sng">
            <a:solidFill>
              <a:srgbClr val="FF571F"/>
            </a:solidFill>
            <a:prstDash val="solid"/>
            <a:miter lim="800000"/>
            <a:headEnd type="none" w="med" len="med"/>
            <a:tailEnd type="none" w="med" len="med"/>
          </a:ln>
        </p:spPr>
        <p:txBody>
          <a:bodyPr spcFirstLastPara="1" wrap="square" lIns="34275" tIns="17150" rIns="34275" bIns="17150" anchor="t" anchorCtr="0">
            <a:noAutofit/>
          </a:bodyPr>
          <a:lstStyle/>
          <a:p>
            <a:pPr marL="0" marR="0" lvl="0" indent="0" algn="l" rtl="0">
              <a:spcBef>
                <a:spcPts val="0"/>
              </a:spcBef>
              <a:spcAft>
                <a:spcPts val="0"/>
              </a:spcAft>
              <a:buNone/>
            </a:pPr>
            <a:endParaRPr sz="500" b="0" i="0" u="none" strike="noStrike" cap="none">
              <a:solidFill>
                <a:srgbClr val="272E3A"/>
              </a:solidFill>
              <a:latin typeface="Arial"/>
              <a:ea typeface="Arial"/>
              <a:cs typeface="Arial"/>
              <a:sym typeface="Arial"/>
            </a:endParaRPr>
          </a:p>
        </p:txBody>
      </p:sp>
      <p:grpSp>
        <p:nvGrpSpPr>
          <p:cNvPr id="46" name="Google Shape;664;p91">
            <a:extLst>
              <a:ext uri="{FF2B5EF4-FFF2-40B4-BE49-F238E27FC236}">
                <a16:creationId xmlns:a16="http://schemas.microsoft.com/office/drawing/2014/main" id="{16489928-B6E7-4931-80DC-964E2D4177A5}"/>
              </a:ext>
            </a:extLst>
          </p:cNvPr>
          <p:cNvGrpSpPr/>
          <p:nvPr/>
        </p:nvGrpSpPr>
        <p:grpSpPr>
          <a:xfrm>
            <a:off x="6310957" y="4766325"/>
            <a:ext cx="446288" cy="446288"/>
            <a:chOff x="17843659" y="9851387"/>
            <a:chExt cx="1190100" cy="1190100"/>
          </a:xfrm>
        </p:grpSpPr>
        <p:sp>
          <p:nvSpPr>
            <p:cNvPr id="47" name="Google Shape;665;p91">
              <a:extLst>
                <a:ext uri="{FF2B5EF4-FFF2-40B4-BE49-F238E27FC236}">
                  <a16:creationId xmlns:a16="http://schemas.microsoft.com/office/drawing/2014/main" id="{3DB465E1-00F7-46D7-90E7-F7751307348D}"/>
                </a:ext>
              </a:extLst>
            </p:cNvPr>
            <p:cNvSpPr/>
            <p:nvPr/>
          </p:nvSpPr>
          <p:spPr>
            <a:xfrm>
              <a:off x="17843659" y="9851387"/>
              <a:ext cx="1190100" cy="1190100"/>
            </a:xfrm>
            <a:prstGeom prst="ellipse">
              <a:avLst/>
            </a:prstGeom>
            <a:solidFill>
              <a:schemeClr val="lt1"/>
            </a:solidFill>
            <a:ln w="50800" cap="flat" cmpd="sng">
              <a:solidFill>
                <a:srgbClr val="FF5621"/>
              </a:solidFill>
              <a:prstDash val="solid"/>
              <a:miter lim="800000"/>
              <a:headEnd type="none" w="sm" len="sm"/>
              <a:tailEnd type="none" w="sm" len="sm"/>
            </a:ln>
            <a:effectLst>
              <a:outerShdw blurRad="50800" dist="38100" dir="2700000" algn="tl" rotWithShape="0">
                <a:srgbClr val="000000">
                  <a:alpha val="40000"/>
                </a:srgbClr>
              </a:outerShdw>
            </a:effectLst>
          </p:spPr>
          <p:txBody>
            <a:bodyPr spcFirstLastPara="1" wrap="square" lIns="68575" tIns="34275" rIns="68575" bIns="34275" anchor="ctr" anchorCtr="0">
              <a:noAutofit/>
            </a:bodyPr>
            <a:lstStyle/>
            <a:p>
              <a:pPr marL="0" marR="0" lvl="0" indent="0" algn="ctr" rtl="0">
                <a:spcBef>
                  <a:spcPts val="0"/>
                </a:spcBef>
                <a:spcAft>
                  <a:spcPts val="0"/>
                </a:spcAft>
                <a:buNone/>
              </a:pPr>
              <a:endParaRPr sz="700" b="0" i="0" u="none" strike="noStrike" cap="none">
                <a:solidFill>
                  <a:srgbClr val="FFFFFF"/>
                </a:solidFill>
                <a:latin typeface="Arial"/>
                <a:ea typeface="Arial"/>
                <a:cs typeface="Arial"/>
                <a:sym typeface="Arial"/>
              </a:endParaRPr>
            </a:p>
          </p:txBody>
        </p:sp>
        <p:pic>
          <p:nvPicPr>
            <p:cNvPr id="48" name="Google Shape;666;p91" descr="엄지척 기호 윤곽선">
              <a:extLst>
                <a:ext uri="{FF2B5EF4-FFF2-40B4-BE49-F238E27FC236}">
                  <a16:creationId xmlns:a16="http://schemas.microsoft.com/office/drawing/2014/main" id="{837F4C63-9130-4363-BC2D-8BF4D4D4F97E}"/>
                </a:ext>
              </a:extLst>
            </p:cNvPr>
            <p:cNvPicPr preferRelativeResize="0"/>
            <p:nvPr/>
          </p:nvPicPr>
          <p:blipFill rotWithShape="1">
            <a:blip r:embed="rId8">
              <a:alphaModFix/>
            </a:blip>
            <a:srcRect/>
            <a:stretch/>
          </p:blipFill>
          <p:spPr>
            <a:xfrm>
              <a:off x="17995788" y="9963174"/>
              <a:ext cx="914400" cy="914400"/>
            </a:xfrm>
            <a:prstGeom prst="rect">
              <a:avLst/>
            </a:prstGeom>
            <a:noFill/>
            <a:ln>
              <a:noFill/>
            </a:ln>
          </p:spPr>
        </p:pic>
      </p:grpSp>
      <p:sp>
        <p:nvSpPr>
          <p:cNvPr id="49" name="Google Shape;667;p91">
            <a:extLst>
              <a:ext uri="{FF2B5EF4-FFF2-40B4-BE49-F238E27FC236}">
                <a16:creationId xmlns:a16="http://schemas.microsoft.com/office/drawing/2014/main" id="{2515F846-F08E-44CA-85E8-8F30199743A4}"/>
              </a:ext>
            </a:extLst>
          </p:cNvPr>
          <p:cNvSpPr txBox="1"/>
          <p:nvPr/>
        </p:nvSpPr>
        <p:spPr>
          <a:xfrm>
            <a:off x="6873530" y="4818938"/>
            <a:ext cx="1747800" cy="433200"/>
          </a:xfrm>
          <a:prstGeom prst="rect">
            <a:avLst/>
          </a:prstGeom>
          <a:noFill/>
          <a:ln>
            <a:noFill/>
          </a:ln>
        </p:spPr>
        <p:txBody>
          <a:bodyPr spcFirstLastPara="1" wrap="square" lIns="0" tIns="2150" rIns="0" bIns="0" anchor="t" anchorCtr="0">
            <a:spAutoFit/>
          </a:bodyPr>
          <a:lstStyle/>
          <a:p>
            <a:pPr marL="0" marR="0" lvl="0" indent="0" algn="l" rtl="0">
              <a:spcBef>
                <a:spcPts val="0"/>
              </a:spcBef>
              <a:spcAft>
                <a:spcPts val="0"/>
              </a:spcAft>
              <a:buNone/>
            </a:pPr>
            <a:r>
              <a:rPr lang="en" sz="1400" b="1" i="0" u="none" strike="noStrike" cap="none">
                <a:solidFill>
                  <a:srgbClr val="F0592B"/>
                </a:solidFill>
              </a:rPr>
              <a:t>전 세계 소비자가 뽑은 Best Brand 8위</a:t>
            </a:r>
            <a:endParaRPr sz="1400" b="1" i="0" u="none" strike="noStrike" cap="none">
              <a:solidFill>
                <a:srgbClr val="F0592B"/>
              </a:solidFill>
            </a:endParaRPr>
          </a:p>
        </p:txBody>
      </p:sp>
      <p:sp>
        <p:nvSpPr>
          <p:cNvPr id="50" name="Google Shape;668;p91">
            <a:extLst>
              <a:ext uri="{FF2B5EF4-FFF2-40B4-BE49-F238E27FC236}">
                <a16:creationId xmlns:a16="http://schemas.microsoft.com/office/drawing/2014/main" id="{46FF2CE4-7830-4795-B9E3-BC5CA26F9A10}"/>
              </a:ext>
            </a:extLst>
          </p:cNvPr>
          <p:cNvSpPr txBox="1"/>
          <p:nvPr/>
        </p:nvSpPr>
        <p:spPr>
          <a:xfrm>
            <a:off x="6886912" y="5226665"/>
            <a:ext cx="1347900" cy="125400"/>
          </a:xfrm>
          <a:prstGeom prst="rect">
            <a:avLst/>
          </a:prstGeom>
          <a:noFill/>
          <a:ln>
            <a:noFill/>
          </a:ln>
        </p:spPr>
        <p:txBody>
          <a:bodyPr spcFirstLastPara="1" wrap="square" lIns="0" tIns="2150" rIns="0" bIns="0" anchor="t" anchorCtr="0">
            <a:spAutoFit/>
          </a:bodyPr>
          <a:lstStyle/>
          <a:p>
            <a:pPr marL="0" marR="0" lvl="0" indent="0" algn="l" rtl="0">
              <a:spcBef>
                <a:spcPts val="0"/>
              </a:spcBef>
              <a:spcAft>
                <a:spcPts val="0"/>
              </a:spcAft>
              <a:buNone/>
            </a:pPr>
            <a:r>
              <a:rPr lang="en" sz="800" b="0" i="0" u="none" strike="noStrike" cap="none">
                <a:solidFill>
                  <a:srgbClr val="7F7F7F"/>
                </a:solidFill>
                <a:latin typeface="Arial"/>
                <a:ea typeface="Arial"/>
                <a:cs typeface="Arial"/>
                <a:sym typeface="Arial"/>
              </a:rPr>
              <a:t>출처: YouGov</a:t>
            </a:r>
            <a:endParaRPr sz="1100"/>
          </a:p>
        </p:txBody>
      </p:sp>
      <p:grpSp>
        <p:nvGrpSpPr>
          <p:cNvPr id="51" name="Google Shape;669;p91">
            <a:extLst>
              <a:ext uri="{FF2B5EF4-FFF2-40B4-BE49-F238E27FC236}">
                <a16:creationId xmlns:a16="http://schemas.microsoft.com/office/drawing/2014/main" id="{248C5DEF-B0D6-40BF-A60A-9D1FA49886A3}"/>
              </a:ext>
            </a:extLst>
          </p:cNvPr>
          <p:cNvGrpSpPr/>
          <p:nvPr/>
        </p:nvGrpSpPr>
        <p:grpSpPr>
          <a:xfrm>
            <a:off x="2999477" y="4010945"/>
            <a:ext cx="113391" cy="187546"/>
            <a:chOff x="6663451" y="2709445"/>
            <a:chExt cx="431801" cy="596900"/>
          </a:xfrm>
        </p:grpSpPr>
        <p:sp>
          <p:nvSpPr>
            <p:cNvPr id="52" name="Google Shape;670;p91">
              <a:extLst>
                <a:ext uri="{FF2B5EF4-FFF2-40B4-BE49-F238E27FC236}">
                  <a16:creationId xmlns:a16="http://schemas.microsoft.com/office/drawing/2014/main" id="{3AE9A48D-48B5-4F62-915D-0744ACEB0637}"/>
                </a:ext>
              </a:extLst>
            </p:cNvPr>
            <p:cNvSpPr/>
            <p:nvPr/>
          </p:nvSpPr>
          <p:spPr>
            <a:xfrm>
              <a:off x="6663451" y="2709445"/>
              <a:ext cx="431801" cy="596900"/>
            </a:xfrm>
            <a:custGeom>
              <a:avLst/>
              <a:gdLst/>
              <a:ahLst/>
              <a:cxnLst/>
              <a:rect l="l" t="t" r="r" b="b"/>
              <a:pathLst>
                <a:path w="112" h="156" extrusionOk="0">
                  <a:moveTo>
                    <a:pt x="56" y="156"/>
                  </a:moveTo>
                  <a:cubicBezTo>
                    <a:pt x="56" y="156"/>
                    <a:pt x="0" y="104"/>
                    <a:pt x="0" y="56"/>
                  </a:cubicBezTo>
                  <a:cubicBezTo>
                    <a:pt x="0" y="25"/>
                    <a:pt x="25" y="0"/>
                    <a:pt x="56" y="0"/>
                  </a:cubicBezTo>
                  <a:cubicBezTo>
                    <a:pt x="87" y="0"/>
                    <a:pt x="112" y="25"/>
                    <a:pt x="112" y="56"/>
                  </a:cubicBezTo>
                  <a:cubicBezTo>
                    <a:pt x="112" y="104"/>
                    <a:pt x="56" y="156"/>
                    <a:pt x="56" y="156"/>
                  </a:cubicBezTo>
                </a:path>
              </a:pathLst>
            </a:custGeom>
            <a:solidFill>
              <a:srgbClr val="FD7855"/>
            </a:solidFill>
            <a:ln w="9525" cap="flat" cmpd="sng">
              <a:solidFill>
                <a:srgbClr val="FFFFFF"/>
              </a:solidFill>
              <a:prstDash val="solid"/>
              <a:round/>
              <a:headEnd type="none" w="sm" len="sm"/>
              <a:tailEnd type="none" w="sm" len="sm"/>
            </a:ln>
            <a:effectLst>
              <a:outerShdw blurRad="152400" sx="90000" sy="-19000" rotWithShape="0">
                <a:srgbClr val="000000">
                  <a:alpha val="30980"/>
                </a:srgbClr>
              </a:outerShdw>
            </a:effectLst>
          </p:spPr>
          <p:txBody>
            <a:bodyPr spcFirstLastPara="1" wrap="square" lIns="68550" tIns="34275" rIns="68550" bIns="34275" anchor="t" anchorCtr="0">
              <a:noAutofit/>
            </a:bodyPr>
            <a:lstStyle/>
            <a:p>
              <a:pPr marL="0" marR="0" lvl="0" indent="0" algn="l" rtl="0">
                <a:spcBef>
                  <a:spcPts val="0"/>
                </a:spcBef>
                <a:spcAft>
                  <a:spcPts val="0"/>
                </a:spcAft>
                <a:buNone/>
              </a:pPr>
              <a:endParaRPr sz="1400" b="1" i="0" u="none" strike="noStrike" cap="none">
                <a:solidFill>
                  <a:srgbClr val="272E3A"/>
                </a:solidFill>
                <a:latin typeface="Arial"/>
                <a:ea typeface="Arial"/>
                <a:cs typeface="Arial"/>
                <a:sym typeface="Arial"/>
              </a:endParaRPr>
            </a:p>
          </p:txBody>
        </p:sp>
        <p:sp>
          <p:nvSpPr>
            <p:cNvPr id="53" name="Google Shape;671;p91">
              <a:extLst>
                <a:ext uri="{FF2B5EF4-FFF2-40B4-BE49-F238E27FC236}">
                  <a16:creationId xmlns:a16="http://schemas.microsoft.com/office/drawing/2014/main" id="{DFED31C9-1440-49F5-B9AD-1C85C37C0B52}"/>
                </a:ext>
              </a:extLst>
            </p:cNvPr>
            <p:cNvSpPr/>
            <p:nvPr/>
          </p:nvSpPr>
          <p:spPr>
            <a:xfrm>
              <a:off x="6787279" y="2831683"/>
              <a:ext cx="184200" cy="182700"/>
            </a:xfrm>
            <a:prstGeom prst="ellipse">
              <a:avLst/>
            </a:prstGeom>
            <a:solidFill>
              <a:schemeClr val="lt1"/>
            </a:solidFill>
            <a:ln>
              <a:noFill/>
            </a:ln>
            <a:effectLst>
              <a:outerShdw blurRad="152400" sx="90000" sy="-19000" rotWithShape="0">
                <a:srgbClr val="000000">
                  <a:alpha val="30980"/>
                </a:srgbClr>
              </a:outerShdw>
            </a:effectLst>
          </p:spPr>
          <p:txBody>
            <a:bodyPr spcFirstLastPara="1" wrap="square" lIns="68550" tIns="34275" rIns="68550" bIns="34275" anchor="t" anchorCtr="0">
              <a:noAutofit/>
            </a:bodyPr>
            <a:lstStyle/>
            <a:p>
              <a:pPr marL="0" marR="0" lvl="0" indent="0" algn="l" rtl="0">
                <a:spcBef>
                  <a:spcPts val="0"/>
                </a:spcBef>
                <a:spcAft>
                  <a:spcPts val="0"/>
                </a:spcAft>
                <a:buNone/>
              </a:pPr>
              <a:endParaRPr sz="1400" b="1" i="0" u="none" strike="noStrike" cap="none">
                <a:solidFill>
                  <a:srgbClr val="272E3A"/>
                </a:solidFill>
                <a:latin typeface="Arial"/>
                <a:ea typeface="Arial"/>
                <a:cs typeface="Arial"/>
                <a:sym typeface="Arial"/>
              </a:endParaRPr>
            </a:p>
          </p:txBody>
        </p:sp>
      </p:grpSp>
      <p:sp>
        <p:nvSpPr>
          <p:cNvPr id="54" name="Google Shape;672;p91">
            <a:extLst>
              <a:ext uri="{FF2B5EF4-FFF2-40B4-BE49-F238E27FC236}">
                <a16:creationId xmlns:a16="http://schemas.microsoft.com/office/drawing/2014/main" id="{EC0A8A9B-868E-4A52-BF43-7A10C91AEE03}"/>
              </a:ext>
            </a:extLst>
          </p:cNvPr>
          <p:cNvSpPr/>
          <p:nvPr/>
        </p:nvSpPr>
        <p:spPr>
          <a:xfrm>
            <a:off x="2957917" y="3802357"/>
            <a:ext cx="317400" cy="162600"/>
          </a:xfrm>
          <a:prstGeom prst="roundRect">
            <a:avLst>
              <a:gd name="adj" fmla="val 16667"/>
            </a:avLst>
          </a:prstGeom>
          <a:solidFill>
            <a:srgbClr val="FD7855"/>
          </a:solidFill>
          <a:ln w="38100" cap="flat" cmpd="sng">
            <a:solidFill>
              <a:schemeClr val="lt1"/>
            </a:solidFill>
            <a:prstDash val="solid"/>
            <a:miter lim="800000"/>
            <a:headEnd type="none" w="sm" len="sm"/>
            <a:tailEnd type="none" w="sm" len="sm"/>
          </a:ln>
          <a:effectLst>
            <a:outerShdw blurRad="50800" dist="38100" dir="2700000" algn="tl" rotWithShape="0">
              <a:srgbClr val="000000">
                <a:alpha val="40000"/>
              </a:srgbClr>
            </a:outerShdw>
          </a:effectLst>
        </p:spPr>
        <p:txBody>
          <a:bodyPr spcFirstLastPara="1" wrap="square" lIns="68575" tIns="34275" rIns="68575" bIns="34275" anchor="ctr" anchorCtr="0">
            <a:noAutofit/>
          </a:bodyPr>
          <a:lstStyle/>
          <a:p>
            <a:pPr marL="0" marR="0" lvl="0" indent="0" algn="ctr" rtl="0">
              <a:spcBef>
                <a:spcPts val="0"/>
              </a:spcBef>
              <a:spcAft>
                <a:spcPts val="0"/>
              </a:spcAft>
              <a:buNone/>
            </a:pPr>
            <a:r>
              <a:rPr lang="en" sz="800" b="1" i="0" u="none" strike="noStrike" cap="none">
                <a:solidFill>
                  <a:srgbClr val="FFFFFF"/>
                </a:solidFill>
                <a:latin typeface="Malgun Gothic"/>
                <a:ea typeface="Malgun Gothic"/>
                <a:cs typeface="Malgun Gothic"/>
                <a:sym typeface="Malgun Gothic"/>
              </a:rPr>
              <a:t>TW</a:t>
            </a:r>
            <a:endParaRPr sz="800" b="1" i="0" u="none" strike="noStrike" cap="none">
              <a:solidFill>
                <a:srgbClr val="FFFFFF"/>
              </a:solidFill>
              <a:latin typeface="Malgun Gothic"/>
              <a:ea typeface="Malgun Gothic"/>
              <a:cs typeface="Malgun Gothic"/>
              <a:sym typeface="Malgun Gothic"/>
            </a:endParaRPr>
          </a:p>
        </p:txBody>
      </p:sp>
      <p:grpSp>
        <p:nvGrpSpPr>
          <p:cNvPr id="55" name="Google Shape;673;p91">
            <a:extLst>
              <a:ext uri="{FF2B5EF4-FFF2-40B4-BE49-F238E27FC236}">
                <a16:creationId xmlns:a16="http://schemas.microsoft.com/office/drawing/2014/main" id="{8D566B7C-17DB-47C1-B23E-DC7DF86B49B7}"/>
              </a:ext>
            </a:extLst>
          </p:cNvPr>
          <p:cNvGrpSpPr/>
          <p:nvPr/>
        </p:nvGrpSpPr>
        <p:grpSpPr>
          <a:xfrm>
            <a:off x="2780050" y="4441186"/>
            <a:ext cx="113391" cy="187546"/>
            <a:chOff x="6663451" y="2709445"/>
            <a:chExt cx="431801" cy="596900"/>
          </a:xfrm>
        </p:grpSpPr>
        <p:sp>
          <p:nvSpPr>
            <p:cNvPr id="56" name="Google Shape;674;p91">
              <a:extLst>
                <a:ext uri="{FF2B5EF4-FFF2-40B4-BE49-F238E27FC236}">
                  <a16:creationId xmlns:a16="http://schemas.microsoft.com/office/drawing/2014/main" id="{F0DC449A-1C92-4AA2-9854-785BC25A1B41}"/>
                </a:ext>
              </a:extLst>
            </p:cNvPr>
            <p:cNvSpPr/>
            <p:nvPr/>
          </p:nvSpPr>
          <p:spPr>
            <a:xfrm>
              <a:off x="6663451" y="2709445"/>
              <a:ext cx="431801" cy="596900"/>
            </a:xfrm>
            <a:custGeom>
              <a:avLst/>
              <a:gdLst/>
              <a:ahLst/>
              <a:cxnLst/>
              <a:rect l="l" t="t" r="r" b="b"/>
              <a:pathLst>
                <a:path w="112" h="156" extrusionOk="0">
                  <a:moveTo>
                    <a:pt x="56" y="156"/>
                  </a:moveTo>
                  <a:cubicBezTo>
                    <a:pt x="56" y="156"/>
                    <a:pt x="0" y="104"/>
                    <a:pt x="0" y="56"/>
                  </a:cubicBezTo>
                  <a:cubicBezTo>
                    <a:pt x="0" y="25"/>
                    <a:pt x="25" y="0"/>
                    <a:pt x="56" y="0"/>
                  </a:cubicBezTo>
                  <a:cubicBezTo>
                    <a:pt x="87" y="0"/>
                    <a:pt x="112" y="25"/>
                    <a:pt x="112" y="56"/>
                  </a:cubicBezTo>
                  <a:cubicBezTo>
                    <a:pt x="112" y="104"/>
                    <a:pt x="56" y="156"/>
                    <a:pt x="56" y="156"/>
                  </a:cubicBezTo>
                </a:path>
              </a:pathLst>
            </a:custGeom>
            <a:solidFill>
              <a:srgbClr val="FD7855"/>
            </a:solidFill>
            <a:ln w="9525" cap="flat" cmpd="sng">
              <a:solidFill>
                <a:srgbClr val="FFFFFF"/>
              </a:solidFill>
              <a:prstDash val="solid"/>
              <a:round/>
              <a:headEnd type="none" w="sm" len="sm"/>
              <a:tailEnd type="none" w="sm" len="sm"/>
            </a:ln>
            <a:effectLst>
              <a:outerShdw blurRad="152400" sx="90000" sy="-19000" rotWithShape="0">
                <a:srgbClr val="000000">
                  <a:alpha val="30980"/>
                </a:srgbClr>
              </a:outerShdw>
            </a:effectLst>
          </p:spPr>
          <p:txBody>
            <a:bodyPr spcFirstLastPara="1" wrap="square" lIns="68550" tIns="34275" rIns="68550" bIns="34275" anchor="t" anchorCtr="0">
              <a:noAutofit/>
            </a:bodyPr>
            <a:lstStyle/>
            <a:p>
              <a:pPr marL="0" marR="0" lvl="0" indent="0" algn="l" rtl="0">
                <a:spcBef>
                  <a:spcPts val="0"/>
                </a:spcBef>
                <a:spcAft>
                  <a:spcPts val="0"/>
                </a:spcAft>
                <a:buNone/>
              </a:pPr>
              <a:endParaRPr sz="1400" b="1" i="0" u="none" strike="noStrike" cap="none">
                <a:solidFill>
                  <a:srgbClr val="272E3A"/>
                </a:solidFill>
                <a:latin typeface="Arial"/>
                <a:ea typeface="Arial"/>
                <a:cs typeface="Arial"/>
                <a:sym typeface="Arial"/>
              </a:endParaRPr>
            </a:p>
          </p:txBody>
        </p:sp>
        <p:sp>
          <p:nvSpPr>
            <p:cNvPr id="57" name="Google Shape;675;p91">
              <a:extLst>
                <a:ext uri="{FF2B5EF4-FFF2-40B4-BE49-F238E27FC236}">
                  <a16:creationId xmlns:a16="http://schemas.microsoft.com/office/drawing/2014/main" id="{6F277C61-BCD3-4B02-A64B-8A5EC1494861}"/>
                </a:ext>
              </a:extLst>
            </p:cNvPr>
            <p:cNvSpPr/>
            <p:nvPr/>
          </p:nvSpPr>
          <p:spPr>
            <a:xfrm>
              <a:off x="6787279" y="2831683"/>
              <a:ext cx="184200" cy="182700"/>
            </a:xfrm>
            <a:prstGeom prst="ellipse">
              <a:avLst/>
            </a:prstGeom>
            <a:solidFill>
              <a:schemeClr val="lt1"/>
            </a:solidFill>
            <a:ln>
              <a:noFill/>
            </a:ln>
            <a:effectLst>
              <a:outerShdw blurRad="152400" sx="90000" sy="-19000" rotWithShape="0">
                <a:srgbClr val="000000">
                  <a:alpha val="30980"/>
                </a:srgbClr>
              </a:outerShdw>
            </a:effectLst>
          </p:spPr>
          <p:txBody>
            <a:bodyPr spcFirstLastPara="1" wrap="square" lIns="68550" tIns="34275" rIns="68550" bIns="34275" anchor="t" anchorCtr="0">
              <a:noAutofit/>
            </a:bodyPr>
            <a:lstStyle/>
            <a:p>
              <a:pPr marL="0" marR="0" lvl="0" indent="0" algn="l" rtl="0">
                <a:spcBef>
                  <a:spcPts val="0"/>
                </a:spcBef>
                <a:spcAft>
                  <a:spcPts val="0"/>
                </a:spcAft>
                <a:buNone/>
              </a:pPr>
              <a:endParaRPr sz="1400" b="1" i="0" u="none" strike="noStrike" cap="none">
                <a:solidFill>
                  <a:srgbClr val="272E3A"/>
                </a:solidFill>
                <a:latin typeface="Arial"/>
                <a:ea typeface="Arial"/>
                <a:cs typeface="Arial"/>
                <a:sym typeface="Arial"/>
              </a:endParaRPr>
            </a:p>
          </p:txBody>
        </p:sp>
      </p:grpSp>
      <p:sp>
        <p:nvSpPr>
          <p:cNvPr id="58" name="Google Shape;676;p91">
            <a:extLst>
              <a:ext uri="{FF2B5EF4-FFF2-40B4-BE49-F238E27FC236}">
                <a16:creationId xmlns:a16="http://schemas.microsoft.com/office/drawing/2014/main" id="{4560FCA6-4936-4E71-896A-42491494880E}"/>
              </a:ext>
            </a:extLst>
          </p:cNvPr>
          <p:cNvSpPr/>
          <p:nvPr/>
        </p:nvSpPr>
        <p:spPr>
          <a:xfrm>
            <a:off x="2424046" y="4518949"/>
            <a:ext cx="317400" cy="166800"/>
          </a:xfrm>
          <a:prstGeom prst="roundRect">
            <a:avLst>
              <a:gd name="adj" fmla="val 16667"/>
            </a:avLst>
          </a:prstGeom>
          <a:solidFill>
            <a:srgbClr val="FD7855"/>
          </a:solidFill>
          <a:ln w="38100" cap="flat" cmpd="sng">
            <a:solidFill>
              <a:schemeClr val="lt1"/>
            </a:solidFill>
            <a:prstDash val="solid"/>
            <a:miter lim="800000"/>
            <a:headEnd type="none" w="sm" len="sm"/>
            <a:tailEnd type="none" w="sm" len="sm"/>
          </a:ln>
          <a:effectLst>
            <a:outerShdw blurRad="50800" dist="38100" dir="2700000" algn="tl" rotWithShape="0">
              <a:srgbClr val="000000">
                <a:alpha val="40000"/>
              </a:srgbClr>
            </a:outerShdw>
          </a:effectLst>
        </p:spPr>
        <p:txBody>
          <a:bodyPr spcFirstLastPara="1" wrap="square" lIns="68575" tIns="34275" rIns="68575" bIns="34275" anchor="ctr" anchorCtr="0">
            <a:noAutofit/>
          </a:bodyPr>
          <a:lstStyle/>
          <a:p>
            <a:pPr marL="0" marR="0" lvl="0" indent="0" algn="ctr" rtl="0">
              <a:spcBef>
                <a:spcPts val="0"/>
              </a:spcBef>
              <a:spcAft>
                <a:spcPts val="0"/>
              </a:spcAft>
              <a:buNone/>
            </a:pPr>
            <a:r>
              <a:rPr lang="en" sz="800" b="1" i="0" u="none" strike="noStrike" cap="none">
                <a:solidFill>
                  <a:srgbClr val="FFFFFF"/>
                </a:solidFill>
                <a:latin typeface="Malgun Gothic"/>
                <a:ea typeface="Malgun Gothic"/>
                <a:cs typeface="Malgun Gothic"/>
                <a:sym typeface="Malgun Gothic"/>
              </a:rPr>
              <a:t>SG</a:t>
            </a:r>
            <a:endParaRPr sz="800" b="1" i="0" u="none" strike="noStrike" cap="none">
              <a:solidFill>
                <a:srgbClr val="FFFFFF"/>
              </a:solidFill>
              <a:latin typeface="Malgun Gothic"/>
              <a:ea typeface="Malgun Gothic"/>
              <a:cs typeface="Malgun Gothic"/>
              <a:sym typeface="Malgun Gothic"/>
            </a:endParaRPr>
          </a:p>
        </p:txBody>
      </p:sp>
      <p:sp>
        <p:nvSpPr>
          <p:cNvPr id="59" name="Google Shape;677;p91">
            <a:extLst>
              <a:ext uri="{FF2B5EF4-FFF2-40B4-BE49-F238E27FC236}">
                <a16:creationId xmlns:a16="http://schemas.microsoft.com/office/drawing/2014/main" id="{194C910C-ED42-4C98-923F-E1CB6939DD24}"/>
              </a:ext>
            </a:extLst>
          </p:cNvPr>
          <p:cNvSpPr/>
          <p:nvPr/>
        </p:nvSpPr>
        <p:spPr>
          <a:xfrm>
            <a:off x="2872221" y="4799449"/>
            <a:ext cx="317400" cy="160800"/>
          </a:xfrm>
          <a:prstGeom prst="roundRect">
            <a:avLst>
              <a:gd name="adj" fmla="val 16667"/>
            </a:avLst>
          </a:prstGeom>
          <a:solidFill>
            <a:srgbClr val="FD7855"/>
          </a:solidFill>
          <a:ln w="38100" cap="flat" cmpd="sng">
            <a:solidFill>
              <a:schemeClr val="lt1"/>
            </a:solidFill>
            <a:prstDash val="solid"/>
            <a:miter lim="800000"/>
            <a:headEnd type="none" w="sm" len="sm"/>
            <a:tailEnd type="none" w="sm" len="sm"/>
          </a:ln>
          <a:effectLst>
            <a:outerShdw blurRad="50800" dist="38100" dir="2700000" algn="tl" rotWithShape="0">
              <a:srgbClr val="000000">
                <a:alpha val="40000"/>
              </a:srgbClr>
            </a:outerShdw>
          </a:effectLst>
        </p:spPr>
        <p:txBody>
          <a:bodyPr spcFirstLastPara="1" wrap="square" lIns="68575" tIns="34275" rIns="68575" bIns="34275" anchor="ctr" anchorCtr="0">
            <a:noAutofit/>
          </a:bodyPr>
          <a:lstStyle/>
          <a:p>
            <a:pPr marL="0" marR="0" lvl="0" indent="0" algn="ctr" rtl="0">
              <a:spcBef>
                <a:spcPts val="0"/>
              </a:spcBef>
              <a:spcAft>
                <a:spcPts val="0"/>
              </a:spcAft>
              <a:buNone/>
            </a:pPr>
            <a:r>
              <a:rPr lang="en" sz="800" b="1" i="0" u="none" strike="noStrike" cap="none">
                <a:solidFill>
                  <a:srgbClr val="FFFFFF"/>
                </a:solidFill>
                <a:latin typeface="Malgun Gothic"/>
                <a:ea typeface="Malgun Gothic"/>
                <a:cs typeface="Malgun Gothic"/>
                <a:sym typeface="Malgun Gothic"/>
              </a:rPr>
              <a:t>ID</a:t>
            </a:r>
            <a:endParaRPr sz="800" b="1" i="0" u="none" strike="noStrike" cap="none">
              <a:solidFill>
                <a:srgbClr val="FFFFFF"/>
              </a:solidFill>
              <a:latin typeface="Malgun Gothic"/>
              <a:ea typeface="Malgun Gothic"/>
              <a:cs typeface="Malgun Gothic"/>
              <a:sym typeface="Malgun Gothic"/>
            </a:endParaRPr>
          </a:p>
        </p:txBody>
      </p:sp>
      <p:grpSp>
        <p:nvGrpSpPr>
          <p:cNvPr id="60" name="Google Shape;678;p91">
            <a:extLst>
              <a:ext uri="{FF2B5EF4-FFF2-40B4-BE49-F238E27FC236}">
                <a16:creationId xmlns:a16="http://schemas.microsoft.com/office/drawing/2014/main" id="{48CEBBBB-B226-4E01-A9E5-0406C4FA34EF}"/>
              </a:ext>
            </a:extLst>
          </p:cNvPr>
          <p:cNvGrpSpPr/>
          <p:nvPr/>
        </p:nvGrpSpPr>
        <p:grpSpPr>
          <a:xfrm>
            <a:off x="2940223" y="4565794"/>
            <a:ext cx="113391" cy="187546"/>
            <a:chOff x="6663451" y="2709445"/>
            <a:chExt cx="431801" cy="596900"/>
          </a:xfrm>
        </p:grpSpPr>
        <p:sp>
          <p:nvSpPr>
            <p:cNvPr id="61" name="Google Shape;679;p91">
              <a:extLst>
                <a:ext uri="{FF2B5EF4-FFF2-40B4-BE49-F238E27FC236}">
                  <a16:creationId xmlns:a16="http://schemas.microsoft.com/office/drawing/2014/main" id="{3B84F408-DABD-4439-A622-1F0AF75E4A5B}"/>
                </a:ext>
              </a:extLst>
            </p:cNvPr>
            <p:cNvSpPr/>
            <p:nvPr/>
          </p:nvSpPr>
          <p:spPr>
            <a:xfrm>
              <a:off x="6663451" y="2709445"/>
              <a:ext cx="431801" cy="596900"/>
            </a:xfrm>
            <a:custGeom>
              <a:avLst/>
              <a:gdLst/>
              <a:ahLst/>
              <a:cxnLst/>
              <a:rect l="l" t="t" r="r" b="b"/>
              <a:pathLst>
                <a:path w="112" h="156" extrusionOk="0">
                  <a:moveTo>
                    <a:pt x="56" y="156"/>
                  </a:moveTo>
                  <a:cubicBezTo>
                    <a:pt x="56" y="156"/>
                    <a:pt x="0" y="104"/>
                    <a:pt x="0" y="56"/>
                  </a:cubicBezTo>
                  <a:cubicBezTo>
                    <a:pt x="0" y="25"/>
                    <a:pt x="25" y="0"/>
                    <a:pt x="56" y="0"/>
                  </a:cubicBezTo>
                  <a:cubicBezTo>
                    <a:pt x="87" y="0"/>
                    <a:pt x="112" y="25"/>
                    <a:pt x="112" y="56"/>
                  </a:cubicBezTo>
                  <a:cubicBezTo>
                    <a:pt x="112" y="104"/>
                    <a:pt x="56" y="156"/>
                    <a:pt x="56" y="156"/>
                  </a:cubicBezTo>
                </a:path>
              </a:pathLst>
            </a:custGeom>
            <a:solidFill>
              <a:srgbClr val="FD7855"/>
            </a:solidFill>
            <a:ln w="9525" cap="flat" cmpd="sng">
              <a:solidFill>
                <a:srgbClr val="FFFFFF"/>
              </a:solidFill>
              <a:prstDash val="solid"/>
              <a:round/>
              <a:headEnd type="none" w="sm" len="sm"/>
              <a:tailEnd type="none" w="sm" len="sm"/>
            </a:ln>
            <a:effectLst>
              <a:outerShdw blurRad="152400" sx="90000" sy="-19000" rotWithShape="0">
                <a:srgbClr val="000000">
                  <a:alpha val="30980"/>
                </a:srgbClr>
              </a:outerShdw>
            </a:effectLst>
          </p:spPr>
          <p:txBody>
            <a:bodyPr spcFirstLastPara="1" wrap="square" lIns="68550" tIns="34275" rIns="68550" bIns="34275" anchor="t" anchorCtr="0">
              <a:noAutofit/>
            </a:bodyPr>
            <a:lstStyle/>
            <a:p>
              <a:pPr marL="0" marR="0" lvl="0" indent="0" algn="l" rtl="0">
                <a:spcBef>
                  <a:spcPts val="0"/>
                </a:spcBef>
                <a:spcAft>
                  <a:spcPts val="0"/>
                </a:spcAft>
                <a:buNone/>
              </a:pPr>
              <a:endParaRPr sz="1400" b="1" i="0" u="none" strike="noStrike" cap="none">
                <a:solidFill>
                  <a:srgbClr val="272E3A"/>
                </a:solidFill>
                <a:latin typeface="Arial"/>
                <a:ea typeface="Arial"/>
                <a:cs typeface="Arial"/>
                <a:sym typeface="Arial"/>
              </a:endParaRPr>
            </a:p>
          </p:txBody>
        </p:sp>
        <p:sp>
          <p:nvSpPr>
            <p:cNvPr id="62" name="Google Shape;680;p91">
              <a:extLst>
                <a:ext uri="{FF2B5EF4-FFF2-40B4-BE49-F238E27FC236}">
                  <a16:creationId xmlns:a16="http://schemas.microsoft.com/office/drawing/2014/main" id="{77BFF31C-4165-411C-86D1-9965010B8011}"/>
                </a:ext>
              </a:extLst>
            </p:cNvPr>
            <p:cNvSpPr/>
            <p:nvPr/>
          </p:nvSpPr>
          <p:spPr>
            <a:xfrm>
              <a:off x="6787279" y="2831683"/>
              <a:ext cx="184200" cy="182700"/>
            </a:xfrm>
            <a:prstGeom prst="ellipse">
              <a:avLst/>
            </a:prstGeom>
            <a:solidFill>
              <a:schemeClr val="lt1"/>
            </a:solidFill>
            <a:ln>
              <a:noFill/>
            </a:ln>
            <a:effectLst>
              <a:outerShdw blurRad="152400" sx="90000" sy="-19000" rotWithShape="0">
                <a:srgbClr val="000000">
                  <a:alpha val="30980"/>
                </a:srgbClr>
              </a:outerShdw>
            </a:effectLst>
          </p:spPr>
          <p:txBody>
            <a:bodyPr spcFirstLastPara="1" wrap="square" lIns="68550" tIns="34275" rIns="68550" bIns="34275" anchor="t" anchorCtr="0">
              <a:noAutofit/>
            </a:bodyPr>
            <a:lstStyle/>
            <a:p>
              <a:pPr marL="0" marR="0" lvl="0" indent="0" algn="l" rtl="0">
                <a:spcBef>
                  <a:spcPts val="0"/>
                </a:spcBef>
                <a:spcAft>
                  <a:spcPts val="0"/>
                </a:spcAft>
                <a:buNone/>
              </a:pPr>
              <a:endParaRPr sz="1400" b="1" i="0" u="none" strike="noStrike" cap="none">
                <a:solidFill>
                  <a:srgbClr val="272E3A"/>
                </a:solidFill>
                <a:latin typeface="Arial"/>
                <a:ea typeface="Arial"/>
                <a:cs typeface="Arial"/>
                <a:sym typeface="Arial"/>
              </a:endParaRPr>
            </a:p>
          </p:txBody>
        </p:sp>
      </p:grpSp>
      <p:grpSp>
        <p:nvGrpSpPr>
          <p:cNvPr id="63" name="Google Shape;681;p91">
            <a:extLst>
              <a:ext uri="{FF2B5EF4-FFF2-40B4-BE49-F238E27FC236}">
                <a16:creationId xmlns:a16="http://schemas.microsoft.com/office/drawing/2014/main" id="{6CFA7D1A-D677-4210-AEEA-E02988401D63}"/>
              </a:ext>
            </a:extLst>
          </p:cNvPr>
          <p:cNvGrpSpPr/>
          <p:nvPr/>
        </p:nvGrpSpPr>
        <p:grpSpPr>
          <a:xfrm>
            <a:off x="3053598" y="4241582"/>
            <a:ext cx="113391" cy="187546"/>
            <a:chOff x="6663451" y="2709445"/>
            <a:chExt cx="431801" cy="596900"/>
          </a:xfrm>
        </p:grpSpPr>
        <p:sp>
          <p:nvSpPr>
            <p:cNvPr id="64" name="Google Shape;682;p91">
              <a:extLst>
                <a:ext uri="{FF2B5EF4-FFF2-40B4-BE49-F238E27FC236}">
                  <a16:creationId xmlns:a16="http://schemas.microsoft.com/office/drawing/2014/main" id="{B6B0F5DF-B345-4528-B2F2-3B00E204B690}"/>
                </a:ext>
              </a:extLst>
            </p:cNvPr>
            <p:cNvSpPr/>
            <p:nvPr/>
          </p:nvSpPr>
          <p:spPr>
            <a:xfrm>
              <a:off x="6663451" y="2709445"/>
              <a:ext cx="431801" cy="596900"/>
            </a:xfrm>
            <a:custGeom>
              <a:avLst/>
              <a:gdLst/>
              <a:ahLst/>
              <a:cxnLst/>
              <a:rect l="l" t="t" r="r" b="b"/>
              <a:pathLst>
                <a:path w="112" h="156" extrusionOk="0">
                  <a:moveTo>
                    <a:pt x="56" y="156"/>
                  </a:moveTo>
                  <a:cubicBezTo>
                    <a:pt x="56" y="156"/>
                    <a:pt x="0" y="104"/>
                    <a:pt x="0" y="56"/>
                  </a:cubicBezTo>
                  <a:cubicBezTo>
                    <a:pt x="0" y="25"/>
                    <a:pt x="25" y="0"/>
                    <a:pt x="56" y="0"/>
                  </a:cubicBezTo>
                  <a:cubicBezTo>
                    <a:pt x="87" y="0"/>
                    <a:pt x="112" y="25"/>
                    <a:pt x="112" y="56"/>
                  </a:cubicBezTo>
                  <a:cubicBezTo>
                    <a:pt x="112" y="104"/>
                    <a:pt x="56" y="156"/>
                    <a:pt x="56" y="156"/>
                  </a:cubicBezTo>
                </a:path>
              </a:pathLst>
            </a:custGeom>
            <a:solidFill>
              <a:srgbClr val="FD7855"/>
            </a:solidFill>
            <a:ln w="9525" cap="flat" cmpd="sng">
              <a:solidFill>
                <a:srgbClr val="FFFFFF"/>
              </a:solidFill>
              <a:prstDash val="solid"/>
              <a:round/>
              <a:headEnd type="none" w="sm" len="sm"/>
              <a:tailEnd type="none" w="sm" len="sm"/>
            </a:ln>
            <a:effectLst>
              <a:outerShdw blurRad="152400" sx="90000" sy="-19000" rotWithShape="0">
                <a:srgbClr val="000000">
                  <a:alpha val="30980"/>
                </a:srgbClr>
              </a:outerShdw>
            </a:effectLst>
          </p:spPr>
          <p:txBody>
            <a:bodyPr spcFirstLastPara="1" wrap="square" lIns="68550" tIns="34275" rIns="68550" bIns="34275" anchor="t" anchorCtr="0">
              <a:noAutofit/>
            </a:bodyPr>
            <a:lstStyle/>
            <a:p>
              <a:pPr marL="0" marR="0" lvl="0" indent="0" algn="l" rtl="0">
                <a:spcBef>
                  <a:spcPts val="0"/>
                </a:spcBef>
                <a:spcAft>
                  <a:spcPts val="0"/>
                </a:spcAft>
                <a:buNone/>
              </a:pPr>
              <a:endParaRPr sz="1400" b="1" i="0" u="none" strike="noStrike" cap="none">
                <a:solidFill>
                  <a:srgbClr val="272E3A"/>
                </a:solidFill>
                <a:latin typeface="Arial"/>
                <a:ea typeface="Arial"/>
                <a:cs typeface="Arial"/>
                <a:sym typeface="Arial"/>
              </a:endParaRPr>
            </a:p>
          </p:txBody>
        </p:sp>
        <p:sp>
          <p:nvSpPr>
            <p:cNvPr id="65" name="Google Shape;683;p91">
              <a:extLst>
                <a:ext uri="{FF2B5EF4-FFF2-40B4-BE49-F238E27FC236}">
                  <a16:creationId xmlns:a16="http://schemas.microsoft.com/office/drawing/2014/main" id="{E3C4D94A-46D0-4544-A8D7-4A678829467A}"/>
                </a:ext>
              </a:extLst>
            </p:cNvPr>
            <p:cNvSpPr/>
            <p:nvPr/>
          </p:nvSpPr>
          <p:spPr>
            <a:xfrm>
              <a:off x="6787279" y="2831683"/>
              <a:ext cx="184200" cy="182700"/>
            </a:xfrm>
            <a:prstGeom prst="ellipse">
              <a:avLst/>
            </a:prstGeom>
            <a:solidFill>
              <a:schemeClr val="lt1"/>
            </a:solidFill>
            <a:ln>
              <a:noFill/>
            </a:ln>
            <a:effectLst>
              <a:outerShdw blurRad="152400" sx="90000" sy="-19000" rotWithShape="0">
                <a:srgbClr val="000000">
                  <a:alpha val="30980"/>
                </a:srgbClr>
              </a:outerShdw>
            </a:effectLst>
          </p:spPr>
          <p:txBody>
            <a:bodyPr spcFirstLastPara="1" wrap="square" lIns="68550" tIns="34275" rIns="68550" bIns="34275" anchor="t" anchorCtr="0">
              <a:noAutofit/>
            </a:bodyPr>
            <a:lstStyle/>
            <a:p>
              <a:pPr marL="0" marR="0" lvl="0" indent="0" algn="l" rtl="0">
                <a:spcBef>
                  <a:spcPts val="0"/>
                </a:spcBef>
                <a:spcAft>
                  <a:spcPts val="0"/>
                </a:spcAft>
                <a:buNone/>
              </a:pPr>
              <a:endParaRPr sz="1400" b="1" i="0" u="none" strike="noStrike" cap="none">
                <a:solidFill>
                  <a:srgbClr val="272E3A"/>
                </a:solidFill>
                <a:latin typeface="Arial"/>
                <a:ea typeface="Arial"/>
                <a:cs typeface="Arial"/>
                <a:sym typeface="Arial"/>
              </a:endParaRPr>
            </a:p>
          </p:txBody>
        </p:sp>
      </p:grpSp>
      <p:sp>
        <p:nvSpPr>
          <p:cNvPr id="66" name="Google Shape;684;p91">
            <a:extLst>
              <a:ext uri="{FF2B5EF4-FFF2-40B4-BE49-F238E27FC236}">
                <a16:creationId xmlns:a16="http://schemas.microsoft.com/office/drawing/2014/main" id="{377135D5-570F-4318-ACD4-E99F9600F3E2}"/>
              </a:ext>
            </a:extLst>
          </p:cNvPr>
          <p:cNvSpPr/>
          <p:nvPr/>
        </p:nvSpPr>
        <p:spPr>
          <a:xfrm>
            <a:off x="2634746" y="3970599"/>
            <a:ext cx="317400" cy="168900"/>
          </a:xfrm>
          <a:prstGeom prst="roundRect">
            <a:avLst>
              <a:gd name="adj" fmla="val 16667"/>
            </a:avLst>
          </a:prstGeom>
          <a:solidFill>
            <a:srgbClr val="FD7855"/>
          </a:solidFill>
          <a:ln w="38100" cap="flat" cmpd="sng">
            <a:solidFill>
              <a:schemeClr val="lt1"/>
            </a:solidFill>
            <a:prstDash val="solid"/>
            <a:miter lim="800000"/>
            <a:headEnd type="none" w="sm" len="sm"/>
            <a:tailEnd type="none" w="sm" len="sm"/>
          </a:ln>
          <a:effectLst>
            <a:outerShdw blurRad="50800" dist="38100" dir="2700000" algn="tl" rotWithShape="0">
              <a:srgbClr val="000000">
                <a:alpha val="40000"/>
              </a:srgbClr>
            </a:outerShdw>
          </a:effectLst>
        </p:spPr>
        <p:txBody>
          <a:bodyPr spcFirstLastPara="1" wrap="square" lIns="68575" tIns="34275" rIns="68575" bIns="34275" anchor="ctr" anchorCtr="0">
            <a:noAutofit/>
          </a:bodyPr>
          <a:lstStyle/>
          <a:p>
            <a:pPr marL="0" marR="0" lvl="0" indent="0" algn="ctr" rtl="0">
              <a:spcBef>
                <a:spcPts val="0"/>
              </a:spcBef>
              <a:spcAft>
                <a:spcPts val="0"/>
              </a:spcAft>
              <a:buNone/>
            </a:pPr>
            <a:r>
              <a:rPr lang="en" sz="800" b="1" i="0" u="none" strike="noStrike" cap="none">
                <a:solidFill>
                  <a:srgbClr val="FFFFFF"/>
                </a:solidFill>
                <a:latin typeface="Malgun Gothic"/>
                <a:ea typeface="Malgun Gothic"/>
                <a:cs typeface="Malgun Gothic"/>
                <a:sym typeface="Malgun Gothic"/>
              </a:rPr>
              <a:t>VN</a:t>
            </a:r>
            <a:endParaRPr sz="800" b="1" i="0" u="none" strike="noStrike" cap="none">
              <a:solidFill>
                <a:srgbClr val="FFFFFF"/>
              </a:solidFill>
              <a:latin typeface="Malgun Gothic"/>
              <a:ea typeface="Malgun Gothic"/>
              <a:cs typeface="Malgun Gothic"/>
              <a:sym typeface="Malgun Gothic"/>
            </a:endParaRPr>
          </a:p>
        </p:txBody>
      </p:sp>
      <p:grpSp>
        <p:nvGrpSpPr>
          <p:cNvPr id="67" name="Google Shape;685;p91">
            <a:extLst>
              <a:ext uri="{FF2B5EF4-FFF2-40B4-BE49-F238E27FC236}">
                <a16:creationId xmlns:a16="http://schemas.microsoft.com/office/drawing/2014/main" id="{F6B44B94-1266-458C-ACEE-0A7598B58EF8}"/>
              </a:ext>
            </a:extLst>
          </p:cNvPr>
          <p:cNvGrpSpPr/>
          <p:nvPr/>
        </p:nvGrpSpPr>
        <p:grpSpPr>
          <a:xfrm>
            <a:off x="2875510" y="4150966"/>
            <a:ext cx="113391" cy="187546"/>
            <a:chOff x="6663451" y="2709445"/>
            <a:chExt cx="431801" cy="596900"/>
          </a:xfrm>
        </p:grpSpPr>
        <p:sp>
          <p:nvSpPr>
            <p:cNvPr id="68" name="Google Shape;686;p91">
              <a:extLst>
                <a:ext uri="{FF2B5EF4-FFF2-40B4-BE49-F238E27FC236}">
                  <a16:creationId xmlns:a16="http://schemas.microsoft.com/office/drawing/2014/main" id="{04BDE9A1-67D4-4B89-918D-E892152264EC}"/>
                </a:ext>
              </a:extLst>
            </p:cNvPr>
            <p:cNvSpPr/>
            <p:nvPr/>
          </p:nvSpPr>
          <p:spPr>
            <a:xfrm>
              <a:off x="6663451" y="2709445"/>
              <a:ext cx="431801" cy="596900"/>
            </a:xfrm>
            <a:custGeom>
              <a:avLst/>
              <a:gdLst/>
              <a:ahLst/>
              <a:cxnLst/>
              <a:rect l="l" t="t" r="r" b="b"/>
              <a:pathLst>
                <a:path w="112" h="156" extrusionOk="0">
                  <a:moveTo>
                    <a:pt x="56" y="156"/>
                  </a:moveTo>
                  <a:cubicBezTo>
                    <a:pt x="56" y="156"/>
                    <a:pt x="0" y="104"/>
                    <a:pt x="0" y="56"/>
                  </a:cubicBezTo>
                  <a:cubicBezTo>
                    <a:pt x="0" y="25"/>
                    <a:pt x="25" y="0"/>
                    <a:pt x="56" y="0"/>
                  </a:cubicBezTo>
                  <a:cubicBezTo>
                    <a:pt x="87" y="0"/>
                    <a:pt x="112" y="25"/>
                    <a:pt x="112" y="56"/>
                  </a:cubicBezTo>
                  <a:cubicBezTo>
                    <a:pt x="112" y="104"/>
                    <a:pt x="56" y="156"/>
                    <a:pt x="56" y="156"/>
                  </a:cubicBezTo>
                </a:path>
              </a:pathLst>
            </a:custGeom>
            <a:solidFill>
              <a:srgbClr val="FD7855"/>
            </a:solidFill>
            <a:ln w="9525" cap="flat" cmpd="sng">
              <a:solidFill>
                <a:srgbClr val="FFFFFF"/>
              </a:solidFill>
              <a:prstDash val="solid"/>
              <a:round/>
              <a:headEnd type="none" w="sm" len="sm"/>
              <a:tailEnd type="none" w="sm" len="sm"/>
            </a:ln>
            <a:effectLst>
              <a:outerShdw blurRad="152400" sx="90000" sy="-19000" rotWithShape="0">
                <a:srgbClr val="000000">
                  <a:alpha val="30980"/>
                </a:srgbClr>
              </a:outerShdw>
            </a:effectLst>
          </p:spPr>
          <p:txBody>
            <a:bodyPr spcFirstLastPara="1" wrap="square" lIns="68550" tIns="34275" rIns="68550" bIns="34275" anchor="t" anchorCtr="0">
              <a:noAutofit/>
            </a:bodyPr>
            <a:lstStyle/>
            <a:p>
              <a:pPr marL="0" marR="0" lvl="0" indent="0" algn="l" rtl="0">
                <a:spcBef>
                  <a:spcPts val="0"/>
                </a:spcBef>
                <a:spcAft>
                  <a:spcPts val="0"/>
                </a:spcAft>
                <a:buNone/>
              </a:pPr>
              <a:endParaRPr sz="1400" b="1" i="0" u="none" strike="noStrike" cap="none">
                <a:solidFill>
                  <a:srgbClr val="272E3A"/>
                </a:solidFill>
                <a:latin typeface="Arial"/>
                <a:ea typeface="Arial"/>
                <a:cs typeface="Arial"/>
                <a:sym typeface="Arial"/>
              </a:endParaRPr>
            </a:p>
          </p:txBody>
        </p:sp>
        <p:sp>
          <p:nvSpPr>
            <p:cNvPr id="69" name="Google Shape;687;p91">
              <a:extLst>
                <a:ext uri="{FF2B5EF4-FFF2-40B4-BE49-F238E27FC236}">
                  <a16:creationId xmlns:a16="http://schemas.microsoft.com/office/drawing/2014/main" id="{2F22D898-C8D1-4089-8572-31CB50F6DBDA}"/>
                </a:ext>
              </a:extLst>
            </p:cNvPr>
            <p:cNvSpPr/>
            <p:nvPr/>
          </p:nvSpPr>
          <p:spPr>
            <a:xfrm>
              <a:off x="6787279" y="2831683"/>
              <a:ext cx="184200" cy="182700"/>
            </a:xfrm>
            <a:prstGeom prst="ellipse">
              <a:avLst/>
            </a:prstGeom>
            <a:solidFill>
              <a:schemeClr val="lt1"/>
            </a:solidFill>
            <a:ln>
              <a:noFill/>
            </a:ln>
            <a:effectLst>
              <a:outerShdw blurRad="152400" sx="90000" sy="-19000" rotWithShape="0">
                <a:srgbClr val="000000">
                  <a:alpha val="30980"/>
                </a:srgbClr>
              </a:outerShdw>
            </a:effectLst>
          </p:spPr>
          <p:txBody>
            <a:bodyPr spcFirstLastPara="1" wrap="square" lIns="68550" tIns="34275" rIns="68550" bIns="34275" anchor="t" anchorCtr="0">
              <a:noAutofit/>
            </a:bodyPr>
            <a:lstStyle/>
            <a:p>
              <a:pPr marL="0" marR="0" lvl="0" indent="0" algn="l" rtl="0">
                <a:spcBef>
                  <a:spcPts val="0"/>
                </a:spcBef>
                <a:spcAft>
                  <a:spcPts val="0"/>
                </a:spcAft>
                <a:buNone/>
              </a:pPr>
              <a:endParaRPr sz="1400" b="1" i="0" u="none" strike="noStrike" cap="none">
                <a:solidFill>
                  <a:srgbClr val="272E3A"/>
                </a:solidFill>
                <a:latin typeface="Arial"/>
                <a:ea typeface="Arial"/>
                <a:cs typeface="Arial"/>
                <a:sym typeface="Arial"/>
              </a:endParaRPr>
            </a:p>
          </p:txBody>
        </p:sp>
      </p:grpSp>
      <p:sp>
        <p:nvSpPr>
          <p:cNvPr id="70" name="Google Shape;688;p91">
            <a:extLst>
              <a:ext uri="{FF2B5EF4-FFF2-40B4-BE49-F238E27FC236}">
                <a16:creationId xmlns:a16="http://schemas.microsoft.com/office/drawing/2014/main" id="{B1212646-ACC9-4429-9041-B945CE0EE2EE}"/>
              </a:ext>
            </a:extLst>
          </p:cNvPr>
          <p:cNvSpPr/>
          <p:nvPr/>
        </p:nvSpPr>
        <p:spPr>
          <a:xfrm>
            <a:off x="3188271" y="4119299"/>
            <a:ext cx="317400" cy="160800"/>
          </a:xfrm>
          <a:prstGeom prst="roundRect">
            <a:avLst>
              <a:gd name="adj" fmla="val 16667"/>
            </a:avLst>
          </a:prstGeom>
          <a:solidFill>
            <a:srgbClr val="FD7855"/>
          </a:solidFill>
          <a:ln w="38100" cap="flat" cmpd="sng">
            <a:solidFill>
              <a:schemeClr val="lt1"/>
            </a:solidFill>
            <a:prstDash val="solid"/>
            <a:miter lim="800000"/>
            <a:headEnd type="none" w="sm" len="sm"/>
            <a:tailEnd type="none" w="sm" len="sm"/>
          </a:ln>
          <a:effectLst>
            <a:outerShdw blurRad="50800" dist="38100" dir="2700000" algn="tl" rotWithShape="0">
              <a:srgbClr val="000000">
                <a:alpha val="40000"/>
              </a:srgbClr>
            </a:outerShdw>
          </a:effectLst>
        </p:spPr>
        <p:txBody>
          <a:bodyPr spcFirstLastPara="1" wrap="square" lIns="68575" tIns="34275" rIns="68575" bIns="34275" anchor="ctr" anchorCtr="0">
            <a:noAutofit/>
          </a:bodyPr>
          <a:lstStyle/>
          <a:p>
            <a:pPr marL="0" marR="0" lvl="0" indent="0" algn="ctr" rtl="0">
              <a:spcBef>
                <a:spcPts val="0"/>
              </a:spcBef>
              <a:spcAft>
                <a:spcPts val="0"/>
              </a:spcAft>
              <a:buNone/>
            </a:pPr>
            <a:r>
              <a:rPr lang="en" sz="800" b="1" i="0" u="none" strike="noStrike" cap="none">
                <a:solidFill>
                  <a:srgbClr val="FFFFFF"/>
                </a:solidFill>
                <a:latin typeface="Malgun Gothic"/>
                <a:ea typeface="Malgun Gothic"/>
                <a:cs typeface="Malgun Gothic"/>
                <a:sym typeface="Malgun Gothic"/>
              </a:rPr>
              <a:t>MY</a:t>
            </a:r>
            <a:endParaRPr sz="800" b="1" i="0" u="none" strike="noStrike" cap="none">
              <a:solidFill>
                <a:srgbClr val="FFFFFF"/>
              </a:solidFill>
              <a:latin typeface="Malgun Gothic"/>
              <a:ea typeface="Malgun Gothic"/>
              <a:cs typeface="Malgun Gothic"/>
              <a:sym typeface="Malgun Gothic"/>
            </a:endParaRPr>
          </a:p>
        </p:txBody>
      </p:sp>
      <p:grpSp>
        <p:nvGrpSpPr>
          <p:cNvPr id="71" name="Google Shape;689;p91">
            <a:extLst>
              <a:ext uri="{FF2B5EF4-FFF2-40B4-BE49-F238E27FC236}">
                <a16:creationId xmlns:a16="http://schemas.microsoft.com/office/drawing/2014/main" id="{3731A769-C55E-4041-A10B-E24050CCFD06}"/>
              </a:ext>
            </a:extLst>
          </p:cNvPr>
          <p:cNvGrpSpPr/>
          <p:nvPr/>
        </p:nvGrpSpPr>
        <p:grpSpPr>
          <a:xfrm>
            <a:off x="3129578" y="4448198"/>
            <a:ext cx="113391" cy="187546"/>
            <a:chOff x="6663451" y="2709445"/>
            <a:chExt cx="431801" cy="596900"/>
          </a:xfrm>
        </p:grpSpPr>
        <p:sp>
          <p:nvSpPr>
            <p:cNvPr id="72" name="Google Shape;690;p91">
              <a:extLst>
                <a:ext uri="{FF2B5EF4-FFF2-40B4-BE49-F238E27FC236}">
                  <a16:creationId xmlns:a16="http://schemas.microsoft.com/office/drawing/2014/main" id="{7F5758AE-4B3E-498B-AA49-298592C7C9B5}"/>
                </a:ext>
              </a:extLst>
            </p:cNvPr>
            <p:cNvSpPr/>
            <p:nvPr/>
          </p:nvSpPr>
          <p:spPr>
            <a:xfrm>
              <a:off x="6663451" y="2709445"/>
              <a:ext cx="431801" cy="596900"/>
            </a:xfrm>
            <a:custGeom>
              <a:avLst/>
              <a:gdLst/>
              <a:ahLst/>
              <a:cxnLst/>
              <a:rect l="l" t="t" r="r" b="b"/>
              <a:pathLst>
                <a:path w="112" h="156" extrusionOk="0">
                  <a:moveTo>
                    <a:pt x="56" y="156"/>
                  </a:moveTo>
                  <a:cubicBezTo>
                    <a:pt x="56" y="156"/>
                    <a:pt x="0" y="104"/>
                    <a:pt x="0" y="56"/>
                  </a:cubicBezTo>
                  <a:cubicBezTo>
                    <a:pt x="0" y="25"/>
                    <a:pt x="25" y="0"/>
                    <a:pt x="56" y="0"/>
                  </a:cubicBezTo>
                  <a:cubicBezTo>
                    <a:pt x="87" y="0"/>
                    <a:pt x="112" y="25"/>
                    <a:pt x="112" y="56"/>
                  </a:cubicBezTo>
                  <a:cubicBezTo>
                    <a:pt x="112" y="104"/>
                    <a:pt x="56" y="156"/>
                    <a:pt x="56" y="156"/>
                  </a:cubicBezTo>
                </a:path>
              </a:pathLst>
            </a:custGeom>
            <a:solidFill>
              <a:srgbClr val="FD7855"/>
            </a:solidFill>
            <a:ln w="9525" cap="flat" cmpd="sng">
              <a:solidFill>
                <a:srgbClr val="FFFFFF"/>
              </a:solidFill>
              <a:prstDash val="solid"/>
              <a:round/>
              <a:headEnd type="none" w="sm" len="sm"/>
              <a:tailEnd type="none" w="sm" len="sm"/>
            </a:ln>
            <a:effectLst>
              <a:outerShdw blurRad="152400" sx="90000" sy="-19000" rotWithShape="0">
                <a:srgbClr val="000000">
                  <a:alpha val="30980"/>
                </a:srgbClr>
              </a:outerShdw>
            </a:effectLst>
          </p:spPr>
          <p:txBody>
            <a:bodyPr spcFirstLastPara="1" wrap="square" lIns="68550" tIns="34275" rIns="68550" bIns="34275" anchor="t" anchorCtr="0">
              <a:noAutofit/>
            </a:bodyPr>
            <a:lstStyle/>
            <a:p>
              <a:pPr marL="0" marR="0" lvl="0" indent="0" algn="l" rtl="0">
                <a:spcBef>
                  <a:spcPts val="0"/>
                </a:spcBef>
                <a:spcAft>
                  <a:spcPts val="0"/>
                </a:spcAft>
                <a:buNone/>
              </a:pPr>
              <a:endParaRPr sz="1400" b="1" i="0" u="none" strike="noStrike" cap="none">
                <a:solidFill>
                  <a:srgbClr val="272E3A"/>
                </a:solidFill>
                <a:latin typeface="Arial"/>
                <a:ea typeface="Arial"/>
                <a:cs typeface="Arial"/>
                <a:sym typeface="Arial"/>
              </a:endParaRPr>
            </a:p>
          </p:txBody>
        </p:sp>
        <p:sp>
          <p:nvSpPr>
            <p:cNvPr id="73" name="Google Shape;691;p91">
              <a:extLst>
                <a:ext uri="{FF2B5EF4-FFF2-40B4-BE49-F238E27FC236}">
                  <a16:creationId xmlns:a16="http://schemas.microsoft.com/office/drawing/2014/main" id="{E1E3BC0B-B558-4941-A02C-F3F635CE9BBC}"/>
                </a:ext>
              </a:extLst>
            </p:cNvPr>
            <p:cNvSpPr/>
            <p:nvPr/>
          </p:nvSpPr>
          <p:spPr>
            <a:xfrm>
              <a:off x="6787279" y="2831683"/>
              <a:ext cx="184200" cy="182700"/>
            </a:xfrm>
            <a:prstGeom prst="ellipse">
              <a:avLst/>
            </a:prstGeom>
            <a:solidFill>
              <a:schemeClr val="lt1"/>
            </a:solidFill>
            <a:ln>
              <a:noFill/>
            </a:ln>
            <a:effectLst>
              <a:outerShdw blurRad="152400" sx="90000" sy="-19000" rotWithShape="0">
                <a:srgbClr val="000000">
                  <a:alpha val="30980"/>
                </a:srgbClr>
              </a:outerShdw>
            </a:effectLst>
          </p:spPr>
          <p:txBody>
            <a:bodyPr spcFirstLastPara="1" wrap="square" lIns="68550" tIns="34275" rIns="68550" bIns="34275" anchor="t" anchorCtr="0">
              <a:noAutofit/>
            </a:bodyPr>
            <a:lstStyle/>
            <a:p>
              <a:pPr marL="0" marR="0" lvl="0" indent="0" algn="l" rtl="0">
                <a:spcBef>
                  <a:spcPts val="0"/>
                </a:spcBef>
                <a:spcAft>
                  <a:spcPts val="0"/>
                </a:spcAft>
                <a:buNone/>
              </a:pPr>
              <a:endParaRPr sz="1400" b="1" i="0" u="none" strike="noStrike" cap="none">
                <a:solidFill>
                  <a:srgbClr val="272E3A"/>
                </a:solidFill>
                <a:latin typeface="Arial"/>
                <a:ea typeface="Arial"/>
                <a:cs typeface="Arial"/>
                <a:sym typeface="Arial"/>
              </a:endParaRPr>
            </a:p>
          </p:txBody>
        </p:sp>
      </p:grpSp>
      <p:sp>
        <p:nvSpPr>
          <p:cNvPr id="74" name="Google Shape;692;p91">
            <a:extLst>
              <a:ext uri="{FF2B5EF4-FFF2-40B4-BE49-F238E27FC236}">
                <a16:creationId xmlns:a16="http://schemas.microsoft.com/office/drawing/2014/main" id="{FCC1C623-678D-496E-94A5-3D4B1D6FFFB3}"/>
              </a:ext>
            </a:extLst>
          </p:cNvPr>
          <p:cNvSpPr/>
          <p:nvPr/>
        </p:nvSpPr>
        <p:spPr>
          <a:xfrm>
            <a:off x="2474921" y="4229624"/>
            <a:ext cx="317400" cy="162600"/>
          </a:xfrm>
          <a:prstGeom prst="roundRect">
            <a:avLst>
              <a:gd name="adj" fmla="val 16667"/>
            </a:avLst>
          </a:prstGeom>
          <a:solidFill>
            <a:srgbClr val="FD7855"/>
          </a:solidFill>
          <a:ln w="38100" cap="flat" cmpd="sng">
            <a:solidFill>
              <a:schemeClr val="lt1"/>
            </a:solidFill>
            <a:prstDash val="solid"/>
            <a:miter lim="800000"/>
            <a:headEnd type="none" w="sm" len="sm"/>
            <a:tailEnd type="none" w="sm" len="sm"/>
          </a:ln>
          <a:effectLst>
            <a:outerShdw blurRad="50800" dist="38100" dir="2700000" algn="tl" rotWithShape="0">
              <a:srgbClr val="000000">
                <a:alpha val="40000"/>
              </a:srgbClr>
            </a:outerShdw>
          </a:effectLst>
        </p:spPr>
        <p:txBody>
          <a:bodyPr spcFirstLastPara="1" wrap="square" lIns="68575" tIns="34275" rIns="68575" bIns="34275" anchor="ctr" anchorCtr="0">
            <a:noAutofit/>
          </a:bodyPr>
          <a:lstStyle/>
          <a:p>
            <a:pPr marL="0" marR="0" lvl="0" indent="0" algn="ctr" rtl="0">
              <a:spcBef>
                <a:spcPts val="0"/>
              </a:spcBef>
              <a:spcAft>
                <a:spcPts val="0"/>
              </a:spcAft>
              <a:buNone/>
            </a:pPr>
            <a:r>
              <a:rPr lang="en" sz="800" b="1" i="0" u="none" strike="noStrike" cap="none">
                <a:solidFill>
                  <a:srgbClr val="FFFFFF"/>
                </a:solidFill>
                <a:latin typeface="Malgun Gothic"/>
                <a:ea typeface="Malgun Gothic"/>
                <a:cs typeface="Malgun Gothic"/>
                <a:sym typeface="Malgun Gothic"/>
              </a:rPr>
              <a:t>TH</a:t>
            </a:r>
            <a:endParaRPr sz="800" b="1" i="0" u="none" strike="noStrike" cap="none">
              <a:solidFill>
                <a:srgbClr val="FFFFFF"/>
              </a:solidFill>
              <a:latin typeface="Malgun Gothic"/>
              <a:ea typeface="Malgun Gothic"/>
              <a:cs typeface="Malgun Gothic"/>
              <a:sym typeface="Malgun Gothic"/>
            </a:endParaRPr>
          </a:p>
        </p:txBody>
      </p:sp>
      <p:grpSp>
        <p:nvGrpSpPr>
          <p:cNvPr id="75" name="Google Shape;693;p91">
            <a:extLst>
              <a:ext uri="{FF2B5EF4-FFF2-40B4-BE49-F238E27FC236}">
                <a16:creationId xmlns:a16="http://schemas.microsoft.com/office/drawing/2014/main" id="{FCA37371-5B0D-435D-B43A-939E581B8EF1}"/>
              </a:ext>
            </a:extLst>
          </p:cNvPr>
          <p:cNvGrpSpPr/>
          <p:nvPr/>
        </p:nvGrpSpPr>
        <p:grpSpPr>
          <a:xfrm>
            <a:off x="1396609" y="4504471"/>
            <a:ext cx="173670" cy="278633"/>
            <a:chOff x="6663451" y="2709445"/>
            <a:chExt cx="431801" cy="596900"/>
          </a:xfrm>
        </p:grpSpPr>
        <p:sp>
          <p:nvSpPr>
            <p:cNvPr id="76" name="Google Shape;694;p91">
              <a:extLst>
                <a:ext uri="{FF2B5EF4-FFF2-40B4-BE49-F238E27FC236}">
                  <a16:creationId xmlns:a16="http://schemas.microsoft.com/office/drawing/2014/main" id="{70D3B804-4E30-4598-A605-A63CC645C348}"/>
                </a:ext>
              </a:extLst>
            </p:cNvPr>
            <p:cNvSpPr/>
            <p:nvPr/>
          </p:nvSpPr>
          <p:spPr>
            <a:xfrm>
              <a:off x="6663451" y="2709445"/>
              <a:ext cx="431801" cy="596900"/>
            </a:xfrm>
            <a:custGeom>
              <a:avLst/>
              <a:gdLst/>
              <a:ahLst/>
              <a:cxnLst/>
              <a:rect l="l" t="t" r="r" b="b"/>
              <a:pathLst>
                <a:path w="112" h="156" extrusionOk="0">
                  <a:moveTo>
                    <a:pt x="56" y="156"/>
                  </a:moveTo>
                  <a:cubicBezTo>
                    <a:pt x="56" y="156"/>
                    <a:pt x="0" y="104"/>
                    <a:pt x="0" y="56"/>
                  </a:cubicBezTo>
                  <a:cubicBezTo>
                    <a:pt x="0" y="25"/>
                    <a:pt x="25" y="0"/>
                    <a:pt x="56" y="0"/>
                  </a:cubicBezTo>
                  <a:cubicBezTo>
                    <a:pt x="87" y="0"/>
                    <a:pt x="112" y="25"/>
                    <a:pt x="112" y="56"/>
                  </a:cubicBezTo>
                  <a:cubicBezTo>
                    <a:pt x="112" y="104"/>
                    <a:pt x="56" y="156"/>
                    <a:pt x="56" y="156"/>
                  </a:cubicBezTo>
                </a:path>
              </a:pathLst>
            </a:custGeom>
            <a:solidFill>
              <a:srgbClr val="FD7855"/>
            </a:solidFill>
            <a:ln w="9525" cap="flat" cmpd="sng">
              <a:solidFill>
                <a:srgbClr val="FFFFFF"/>
              </a:solidFill>
              <a:prstDash val="solid"/>
              <a:round/>
              <a:headEnd type="none" w="sm" len="sm"/>
              <a:tailEnd type="none" w="sm" len="sm"/>
            </a:ln>
            <a:effectLst>
              <a:outerShdw blurRad="152400" sx="90000" sy="-19000" rotWithShape="0">
                <a:srgbClr val="000000">
                  <a:alpha val="30980"/>
                </a:srgbClr>
              </a:outerShdw>
            </a:effectLst>
          </p:spPr>
          <p:txBody>
            <a:bodyPr spcFirstLastPara="1" wrap="square" lIns="68550" tIns="34275" rIns="68550" bIns="34275" anchor="t" anchorCtr="0">
              <a:noAutofit/>
            </a:bodyPr>
            <a:lstStyle/>
            <a:p>
              <a:pPr marL="0" marR="0" lvl="0" indent="0" algn="l" rtl="0">
                <a:spcBef>
                  <a:spcPts val="0"/>
                </a:spcBef>
                <a:spcAft>
                  <a:spcPts val="0"/>
                </a:spcAft>
                <a:buNone/>
              </a:pPr>
              <a:endParaRPr sz="1400" b="1" i="0" u="none" strike="noStrike" cap="none">
                <a:solidFill>
                  <a:srgbClr val="272E3A"/>
                </a:solidFill>
                <a:latin typeface="Arial"/>
                <a:ea typeface="Arial"/>
                <a:cs typeface="Arial"/>
                <a:sym typeface="Arial"/>
              </a:endParaRPr>
            </a:p>
          </p:txBody>
        </p:sp>
        <p:sp>
          <p:nvSpPr>
            <p:cNvPr id="77" name="Google Shape;695;p91">
              <a:extLst>
                <a:ext uri="{FF2B5EF4-FFF2-40B4-BE49-F238E27FC236}">
                  <a16:creationId xmlns:a16="http://schemas.microsoft.com/office/drawing/2014/main" id="{5769F206-B390-4BB5-8EB0-5DF7519B89A2}"/>
                </a:ext>
              </a:extLst>
            </p:cNvPr>
            <p:cNvSpPr/>
            <p:nvPr/>
          </p:nvSpPr>
          <p:spPr>
            <a:xfrm>
              <a:off x="6787279" y="2831683"/>
              <a:ext cx="184200" cy="182700"/>
            </a:xfrm>
            <a:prstGeom prst="ellipse">
              <a:avLst/>
            </a:prstGeom>
            <a:solidFill>
              <a:schemeClr val="lt1"/>
            </a:solidFill>
            <a:ln>
              <a:noFill/>
            </a:ln>
            <a:effectLst>
              <a:outerShdw blurRad="152400" sx="90000" sy="-19000" rotWithShape="0">
                <a:srgbClr val="000000">
                  <a:alpha val="30980"/>
                </a:srgbClr>
              </a:outerShdw>
            </a:effectLst>
          </p:spPr>
          <p:txBody>
            <a:bodyPr spcFirstLastPara="1" wrap="square" lIns="68550" tIns="34275" rIns="68550" bIns="34275" anchor="t" anchorCtr="0">
              <a:noAutofit/>
            </a:bodyPr>
            <a:lstStyle/>
            <a:p>
              <a:pPr marL="0" marR="0" lvl="0" indent="0" algn="l" rtl="0">
                <a:spcBef>
                  <a:spcPts val="0"/>
                </a:spcBef>
                <a:spcAft>
                  <a:spcPts val="0"/>
                </a:spcAft>
                <a:buNone/>
              </a:pPr>
              <a:endParaRPr sz="1400" b="1" i="0" u="none" strike="noStrike" cap="none">
                <a:solidFill>
                  <a:srgbClr val="272E3A"/>
                </a:solidFill>
                <a:latin typeface="Arial"/>
                <a:ea typeface="Arial"/>
                <a:cs typeface="Arial"/>
                <a:sym typeface="Arial"/>
              </a:endParaRPr>
            </a:p>
          </p:txBody>
        </p:sp>
      </p:grpSp>
      <p:sp>
        <p:nvSpPr>
          <p:cNvPr id="78" name="Google Shape;696;p91">
            <a:extLst>
              <a:ext uri="{FF2B5EF4-FFF2-40B4-BE49-F238E27FC236}">
                <a16:creationId xmlns:a16="http://schemas.microsoft.com/office/drawing/2014/main" id="{B0B258BE-3564-4C2E-8C5B-9B631ECAA82E}"/>
              </a:ext>
            </a:extLst>
          </p:cNvPr>
          <p:cNvSpPr/>
          <p:nvPr/>
        </p:nvSpPr>
        <p:spPr>
          <a:xfrm>
            <a:off x="1587598" y="4632949"/>
            <a:ext cx="317400" cy="160800"/>
          </a:xfrm>
          <a:prstGeom prst="roundRect">
            <a:avLst>
              <a:gd name="adj" fmla="val 16667"/>
            </a:avLst>
          </a:prstGeom>
          <a:solidFill>
            <a:srgbClr val="FD7855"/>
          </a:solidFill>
          <a:ln w="38100" cap="flat" cmpd="sng">
            <a:solidFill>
              <a:schemeClr val="lt1"/>
            </a:solidFill>
            <a:prstDash val="solid"/>
            <a:miter lim="800000"/>
            <a:headEnd type="none" w="sm" len="sm"/>
            <a:tailEnd type="none" w="sm" len="sm"/>
          </a:ln>
          <a:effectLst>
            <a:outerShdw blurRad="50800" dist="38100" dir="2700000" algn="tl" rotWithShape="0">
              <a:srgbClr val="000000">
                <a:alpha val="40000"/>
              </a:srgbClr>
            </a:outerShdw>
          </a:effectLst>
        </p:spPr>
        <p:txBody>
          <a:bodyPr spcFirstLastPara="1" wrap="square" lIns="68575" tIns="34275" rIns="68575" bIns="34275" anchor="ctr" anchorCtr="0">
            <a:noAutofit/>
          </a:bodyPr>
          <a:lstStyle/>
          <a:p>
            <a:pPr marL="0" marR="0" lvl="0" indent="0" algn="ctr" rtl="0">
              <a:spcBef>
                <a:spcPts val="0"/>
              </a:spcBef>
              <a:spcAft>
                <a:spcPts val="0"/>
              </a:spcAft>
              <a:buNone/>
            </a:pPr>
            <a:r>
              <a:rPr lang="en" sz="800" b="1" i="0" u="none" strike="noStrike" cap="none">
                <a:solidFill>
                  <a:srgbClr val="FFFFFF"/>
                </a:solidFill>
                <a:latin typeface="Malgun Gothic"/>
                <a:ea typeface="Malgun Gothic"/>
                <a:cs typeface="Malgun Gothic"/>
                <a:sym typeface="Malgun Gothic"/>
              </a:rPr>
              <a:t>BR</a:t>
            </a:r>
            <a:endParaRPr sz="800" b="1" i="0" u="none" strike="noStrike" cap="none">
              <a:solidFill>
                <a:srgbClr val="FFFFFF"/>
              </a:solidFill>
              <a:latin typeface="Malgun Gothic"/>
              <a:ea typeface="Malgun Gothic"/>
              <a:cs typeface="Malgun Gothic"/>
              <a:sym typeface="Malgun Gothic"/>
            </a:endParaRPr>
          </a:p>
        </p:txBody>
      </p:sp>
      <p:grpSp>
        <p:nvGrpSpPr>
          <p:cNvPr id="79" name="Google Shape;697;p91">
            <a:extLst>
              <a:ext uri="{FF2B5EF4-FFF2-40B4-BE49-F238E27FC236}">
                <a16:creationId xmlns:a16="http://schemas.microsoft.com/office/drawing/2014/main" id="{3F183FB6-604E-49E2-ADF2-CA69D4A84AD4}"/>
              </a:ext>
            </a:extLst>
          </p:cNvPr>
          <p:cNvGrpSpPr/>
          <p:nvPr/>
        </p:nvGrpSpPr>
        <p:grpSpPr>
          <a:xfrm>
            <a:off x="950434" y="3960084"/>
            <a:ext cx="173670" cy="278633"/>
            <a:chOff x="6663451" y="2709445"/>
            <a:chExt cx="431801" cy="596900"/>
          </a:xfrm>
        </p:grpSpPr>
        <p:sp>
          <p:nvSpPr>
            <p:cNvPr id="80" name="Google Shape;698;p91">
              <a:extLst>
                <a:ext uri="{FF2B5EF4-FFF2-40B4-BE49-F238E27FC236}">
                  <a16:creationId xmlns:a16="http://schemas.microsoft.com/office/drawing/2014/main" id="{443DC439-1799-4937-A4B1-67082E78729B}"/>
                </a:ext>
              </a:extLst>
            </p:cNvPr>
            <p:cNvSpPr/>
            <p:nvPr/>
          </p:nvSpPr>
          <p:spPr>
            <a:xfrm>
              <a:off x="6663451" y="2709445"/>
              <a:ext cx="431801" cy="596900"/>
            </a:xfrm>
            <a:custGeom>
              <a:avLst/>
              <a:gdLst/>
              <a:ahLst/>
              <a:cxnLst/>
              <a:rect l="l" t="t" r="r" b="b"/>
              <a:pathLst>
                <a:path w="112" h="156" extrusionOk="0">
                  <a:moveTo>
                    <a:pt x="56" y="156"/>
                  </a:moveTo>
                  <a:cubicBezTo>
                    <a:pt x="56" y="156"/>
                    <a:pt x="0" y="104"/>
                    <a:pt x="0" y="56"/>
                  </a:cubicBezTo>
                  <a:cubicBezTo>
                    <a:pt x="0" y="25"/>
                    <a:pt x="25" y="0"/>
                    <a:pt x="56" y="0"/>
                  </a:cubicBezTo>
                  <a:cubicBezTo>
                    <a:pt x="87" y="0"/>
                    <a:pt x="112" y="25"/>
                    <a:pt x="112" y="56"/>
                  </a:cubicBezTo>
                  <a:cubicBezTo>
                    <a:pt x="112" y="104"/>
                    <a:pt x="56" y="156"/>
                    <a:pt x="56" y="156"/>
                  </a:cubicBezTo>
                </a:path>
              </a:pathLst>
            </a:custGeom>
            <a:solidFill>
              <a:srgbClr val="FD7855"/>
            </a:solidFill>
            <a:ln w="9525" cap="flat" cmpd="sng">
              <a:solidFill>
                <a:srgbClr val="FFFFFF"/>
              </a:solidFill>
              <a:prstDash val="solid"/>
              <a:round/>
              <a:headEnd type="none" w="sm" len="sm"/>
              <a:tailEnd type="none" w="sm" len="sm"/>
            </a:ln>
            <a:effectLst>
              <a:outerShdw blurRad="152400" sx="90000" sy="-19000" rotWithShape="0">
                <a:srgbClr val="000000">
                  <a:alpha val="30980"/>
                </a:srgbClr>
              </a:outerShdw>
            </a:effectLst>
          </p:spPr>
          <p:txBody>
            <a:bodyPr spcFirstLastPara="1" wrap="square" lIns="68550" tIns="34275" rIns="68550" bIns="34275" anchor="t" anchorCtr="0">
              <a:noAutofit/>
            </a:bodyPr>
            <a:lstStyle/>
            <a:p>
              <a:pPr marL="0" marR="0" lvl="0" indent="0" algn="l" rtl="0">
                <a:spcBef>
                  <a:spcPts val="0"/>
                </a:spcBef>
                <a:spcAft>
                  <a:spcPts val="0"/>
                </a:spcAft>
                <a:buNone/>
              </a:pPr>
              <a:endParaRPr sz="1400" b="1" i="0" u="none" strike="noStrike" cap="none">
                <a:solidFill>
                  <a:srgbClr val="272E3A"/>
                </a:solidFill>
                <a:latin typeface="Arial"/>
                <a:ea typeface="Arial"/>
                <a:cs typeface="Arial"/>
                <a:sym typeface="Arial"/>
              </a:endParaRPr>
            </a:p>
          </p:txBody>
        </p:sp>
        <p:sp>
          <p:nvSpPr>
            <p:cNvPr id="81" name="Google Shape;699;p91">
              <a:extLst>
                <a:ext uri="{FF2B5EF4-FFF2-40B4-BE49-F238E27FC236}">
                  <a16:creationId xmlns:a16="http://schemas.microsoft.com/office/drawing/2014/main" id="{2F13D9DE-99B7-499F-9F2B-53D5145D4043}"/>
                </a:ext>
              </a:extLst>
            </p:cNvPr>
            <p:cNvSpPr/>
            <p:nvPr/>
          </p:nvSpPr>
          <p:spPr>
            <a:xfrm>
              <a:off x="6787279" y="2831683"/>
              <a:ext cx="184200" cy="182700"/>
            </a:xfrm>
            <a:prstGeom prst="ellipse">
              <a:avLst/>
            </a:prstGeom>
            <a:solidFill>
              <a:schemeClr val="lt1"/>
            </a:solidFill>
            <a:ln>
              <a:noFill/>
            </a:ln>
            <a:effectLst>
              <a:outerShdw blurRad="152400" sx="90000" sy="-19000" rotWithShape="0">
                <a:srgbClr val="000000">
                  <a:alpha val="30980"/>
                </a:srgbClr>
              </a:outerShdw>
            </a:effectLst>
          </p:spPr>
          <p:txBody>
            <a:bodyPr spcFirstLastPara="1" wrap="square" lIns="68550" tIns="34275" rIns="68550" bIns="34275" anchor="t" anchorCtr="0">
              <a:noAutofit/>
            </a:bodyPr>
            <a:lstStyle/>
            <a:p>
              <a:pPr marL="0" marR="0" lvl="0" indent="0" algn="l" rtl="0">
                <a:spcBef>
                  <a:spcPts val="0"/>
                </a:spcBef>
                <a:spcAft>
                  <a:spcPts val="0"/>
                </a:spcAft>
                <a:buNone/>
              </a:pPr>
              <a:endParaRPr sz="1400" b="1" i="0" u="none" strike="noStrike" cap="none">
                <a:solidFill>
                  <a:srgbClr val="272E3A"/>
                </a:solidFill>
                <a:latin typeface="Arial"/>
                <a:ea typeface="Arial"/>
                <a:cs typeface="Arial"/>
                <a:sym typeface="Arial"/>
              </a:endParaRPr>
            </a:p>
          </p:txBody>
        </p:sp>
      </p:grpSp>
      <p:sp>
        <p:nvSpPr>
          <p:cNvPr id="82" name="Google Shape;700;p91">
            <a:extLst>
              <a:ext uri="{FF2B5EF4-FFF2-40B4-BE49-F238E27FC236}">
                <a16:creationId xmlns:a16="http://schemas.microsoft.com/office/drawing/2014/main" id="{DE6FCA23-42AC-4C18-8CA9-D3A808A10B08}"/>
              </a:ext>
            </a:extLst>
          </p:cNvPr>
          <p:cNvSpPr/>
          <p:nvPr/>
        </p:nvSpPr>
        <p:spPr>
          <a:xfrm>
            <a:off x="1173598" y="4018987"/>
            <a:ext cx="317400" cy="160800"/>
          </a:xfrm>
          <a:prstGeom prst="roundRect">
            <a:avLst>
              <a:gd name="adj" fmla="val 16667"/>
            </a:avLst>
          </a:prstGeom>
          <a:solidFill>
            <a:srgbClr val="FD7855"/>
          </a:solidFill>
          <a:ln w="38100" cap="flat" cmpd="sng">
            <a:solidFill>
              <a:schemeClr val="lt1"/>
            </a:solidFill>
            <a:prstDash val="solid"/>
            <a:miter lim="800000"/>
            <a:headEnd type="none" w="sm" len="sm"/>
            <a:tailEnd type="none" w="sm" len="sm"/>
          </a:ln>
          <a:effectLst>
            <a:outerShdw blurRad="50800" dist="38100" dir="2700000" algn="tl" rotWithShape="0">
              <a:srgbClr val="000000">
                <a:alpha val="40000"/>
              </a:srgbClr>
            </a:outerShdw>
          </a:effectLst>
        </p:spPr>
        <p:txBody>
          <a:bodyPr spcFirstLastPara="1" wrap="square" lIns="68575" tIns="34275" rIns="68575" bIns="34275" anchor="ctr" anchorCtr="0">
            <a:noAutofit/>
          </a:bodyPr>
          <a:lstStyle/>
          <a:p>
            <a:pPr marL="0" marR="0" lvl="0" indent="0" algn="ctr" rtl="0">
              <a:spcBef>
                <a:spcPts val="0"/>
              </a:spcBef>
              <a:spcAft>
                <a:spcPts val="0"/>
              </a:spcAft>
              <a:buNone/>
            </a:pPr>
            <a:r>
              <a:rPr lang="en" sz="800" b="1">
                <a:solidFill>
                  <a:srgbClr val="FFFFFF"/>
                </a:solidFill>
                <a:latin typeface="Malgun Gothic"/>
                <a:ea typeface="Malgun Gothic"/>
                <a:cs typeface="Malgun Gothic"/>
                <a:sym typeface="Malgun Gothic"/>
              </a:rPr>
              <a:t>MX</a:t>
            </a:r>
            <a:endParaRPr sz="800" b="1" i="0" u="none" strike="noStrike" cap="none">
              <a:solidFill>
                <a:srgbClr val="FFFFFF"/>
              </a:solidFill>
              <a:latin typeface="Malgun Gothic"/>
              <a:ea typeface="Malgun Gothic"/>
              <a:cs typeface="Malgun Gothic"/>
              <a:sym typeface="Malgun Gothic"/>
            </a:endParaRPr>
          </a:p>
        </p:txBody>
      </p:sp>
    </p:spTree>
    <p:extLst>
      <p:ext uri="{BB962C8B-B14F-4D97-AF65-F5344CB8AC3E}">
        <p14:creationId xmlns:p14="http://schemas.microsoft.com/office/powerpoint/2010/main" val="8893167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직사각형 12">
            <a:extLst>
              <a:ext uri="{FF2B5EF4-FFF2-40B4-BE49-F238E27FC236}">
                <a16:creationId xmlns:a16="http://schemas.microsoft.com/office/drawing/2014/main" id="{1DFC32BF-0F18-4DD2-9124-E525419304B3}"/>
              </a:ext>
            </a:extLst>
          </p:cNvPr>
          <p:cNvSpPr/>
          <p:nvPr/>
        </p:nvSpPr>
        <p:spPr>
          <a:xfrm>
            <a:off x="7992380" y="-11113"/>
            <a:ext cx="1151620" cy="77284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나눔스퀘어라운드 ExtraBold" panose="020B0600000101010101" pitchFamily="50" charset="-127"/>
              <a:ea typeface="나눔스퀘어라운드 ExtraBold" panose="020B0600000101010101" pitchFamily="50" charset="-127"/>
            </a:endParaRPr>
          </a:p>
        </p:txBody>
      </p:sp>
      <p:cxnSp>
        <p:nvCxnSpPr>
          <p:cNvPr id="15" name="직선 연결선 14">
            <a:extLst>
              <a:ext uri="{FF2B5EF4-FFF2-40B4-BE49-F238E27FC236}">
                <a16:creationId xmlns:a16="http://schemas.microsoft.com/office/drawing/2014/main" id="{89D05493-380A-4BB8-BCEC-267A5E6AF795}"/>
              </a:ext>
            </a:extLst>
          </p:cNvPr>
          <p:cNvCxnSpPr>
            <a:cxnSpLocks/>
          </p:cNvCxnSpPr>
          <p:nvPr/>
        </p:nvCxnSpPr>
        <p:spPr>
          <a:xfrm>
            <a:off x="0" y="789864"/>
            <a:ext cx="7812360" cy="0"/>
          </a:xfrm>
          <a:prstGeom prst="line">
            <a:avLst/>
          </a:prstGeom>
          <a:ln w="28575" cmpd="sng">
            <a:solidFill>
              <a:srgbClr val="FFC000"/>
            </a:solidFill>
          </a:ln>
        </p:spPr>
        <p:style>
          <a:lnRef idx="1">
            <a:schemeClr val="accent1"/>
          </a:lnRef>
          <a:fillRef idx="0">
            <a:schemeClr val="accent1"/>
          </a:fillRef>
          <a:effectRef idx="0">
            <a:schemeClr val="accent1"/>
          </a:effectRef>
          <a:fontRef idx="minor">
            <a:schemeClr val="tx1"/>
          </a:fontRef>
        </p:style>
      </p:cxnSp>
      <p:sp>
        <p:nvSpPr>
          <p:cNvPr id="6" name="제목 1">
            <a:extLst>
              <a:ext uri="{FF2B5EF4-FFF2-40B4-BE49-F238E27FC236}">
                <a16:creationId xmlns:a16="http://schemas.microsoft.com/office/drawing/2014/main" id="{6DF8129D-116B-384A-B039-1C88E46C2215}"/>
              </a:ext>
            </a:extLst>
          </p:cNvPr>
          <p:cNvSpPr>
            <a:spLocks noGrp="1"/>
          </p:cNvSpPr>
          <p:nvPr>
            <p:ph type="title"/>
          </p:nvPr>
        </p:nvSpPr>
        <p:spPr>
          <a:xfrm>
            <a:off x="134559" y="-367026"/>
            <a:ext cx="8397881" cy="1707794"/>
          </a:xfrm>
          <a:prstGeom prst="rect">
            <a:avLst/>
          </a:prstGeom>
        </p:spPr>
        <p:txBody>
          <a:bodyPr/>
          <a:lstStyle>
            <a:lvl1pPr marL="457200" marR="0" indent="-457200" algn="l" defTabSz="914400" rtl="0" eaLnBrk="1" fontAlgn="auto" latinLnBrk="1" hangingPunct="1">
              <a:lnSpc>
                <a:spcPct val="100000"/>
              </a:lnSpc>
              <a:spcBef>
                <a:spcPts val="0"/>
              </a:spcBef>
              <a:spcAft>
                <a:spcPts val="0"/>
              </a:spcAft>
              <a:buClrTx/>
              <a:buSzTx/>
              <a:buFontTx/>
              <a:buAutoNum type="arabicPeriod"/>
              <a:tabLst/>
              <a:defRPr b="1" i="0">
                <a:latin typeface="NanumSquare ExtraBold" panose="020B0600000101010101" pitchFamily="34" charset="-127"/>
                <a:ea typeface="NanumSquare ExtraBold" panose="020B0600000101010101" pitchFamily="34" charset="-127"/>
              </a:defRPr>
            </a:lvl1pPr>
          </a:lstStyle>
          <a:p>
            <a:pPr marL="0" lvl="0" indent="0">
              <a:buNone/>
            </a:pPr>
            <a:r>
              <a:rPr kumimoji="1" lang="en-US" altLang="ko-KR" sz="2800" dirty="0">
                <a:solidFill>
                  <a:prstClr val="black"/>
                </a:solidFill>
                <a:latin typeface="나눔스퀘어라운드 ExtraBold" panose="020B0600000101010101" pitchFamily="50" charset="-127"/>
                <a:ea typeface="나눔스퀘어라운드 ExtraBold" panose="020B0600000101010101" pitchFamily="50" charset="-127"/>
              </a:rPr>
              <a:t>1. Shopee </a:t>
            </a:r>
            <a:r>
              <a:rPr kumimoji="1" lang="ko-KR" altLang="en-US" sz="2800" dirty="0">
                <a:solidFill>
                  <a:prstClr val="black"/>
                </a:solidFill>
                <a:latin typeface="나눔스퀘어라운드 ExtraBold" panose="020B0600000101010101" pitchFamily="50" charset="-127"/>
                <a:ea typeface="나눔스퀘어라운드 ExtraBold" panose="020B0600000101010101" pitchFamily="50" charset="-127"/>
              </a:rPr>
              <a:t>마켓 알아보기</a:t>
            </a:r>
            <a:endParaRPr kumimoji="1" lang="ko-KR" altLang="en-US" sz="2800" b="1" i="0" u="none" strike="noStrike" kern="1200" cap="none" spc="0" normalizeH="0" baseline="0" noProof="0" dirty="0">
              <a:ln>
                <a:noFill/>
              </a:ln>
              <a:solidFill>
                <a:prstClr val="black"/>
              </a:solidFill>
              <a:effectLst/>
              <a:uLnTx/>
              <a:uFillTx/>
              <a:latin typeface="나눔스퀘어라운드 ExtraBold" panose="020B0600000101010101" pitchFamily="50" charset="-127"/>
              <a:ea typeface="나눔스퀘어라운드 ExtraBold" panose="020B0600000101010101" pitchFamily="50" charset="-127"/>
              <a:cs typeface="+mn-cs"/>
            </a:endParaRPr>
          </a:p>
        </p:txBody>
      </p:sp>
      <p:sp>
        <p:nvSpPr>
          <p:cNvPr id="5" name="Google Shape;715;p93">
            <a:extLst>
              <a:ext uri="{FF2B5EF4-FFF2-40B4-BE49-F238E27FC236}">
                <a16:creationId xmlns:a16="http://schemas.microsoft.com/office/drawing/2014/main" id="{227171EB-B242-43E6-9B95-8A0FF0D406AA}"/>
              </a:ext>
            </a:extLst>
          </p:cNvPr>
          <p:cNvSpPr txBox="1"/>
          <p:nvPr/>
        </p:nvSpPr>
        <p:spPr>
          <a:xfrm>
            <a:off x="1684279" y="1323253"/>
            <a:ext cx="5179800" cy="346200"/>
          </a:xfrm>
          <a:prstGeom prst="rect">
            <a:avLst/>
          </a:prstGeom>
          <a:noFill/>
          <a:ln>
            <a:noFill/>
          </a:ln>
        </p:spPr>
        <p:txBody>
          <a:bodyPr spcFirstLastPara="1" wrap="square" lIns="68575" tIns="34275" rIns="68575" bIns="34275" anchor="t" anchorCtr="0">
            <a:noAutofit/>
          </a:bodyPr>
          <a:lstStyle/>
          <a:p>
            <a:pPr marL="0" marR="0" lvl="0" indent="0" algn="ctr" rtl="0">
              <a:lnSpc>
                <a:spcPct val="100000"/>
              </a:lnSpc>
              <a:spcBef>
                <a:spcPts val="0"/>
              </a:spcBef>
              <a:spcAft>
                <a:spcPts val="0"/>
              </a:spcAft>
              <a:buClr>
                <a:srgbClr val="000000"/>
              </a:buClr>
              <a:buSzPts val="1800"/>
              <a:buFont typeface="Arial"/>
              <a:buNone/>
            </a:pPr>
            <a:r>
              <a:rPr lang="en" sz="1800" b="1" i="0" u="none" strike="noStrike" cap="none">
                <a:solidFill>
                  <a:srgbClr val="FF5821"/>
                </a:solidFill>
                <a:latin typeface="Nanum Gothic"/>
                <a:ea typeface="Nanum Gothic"/>
                <a:cs typeface="Nanum Gothic"/>
                <a:sym typeface="Nanum Gothic"/>
              </a:rPr>
              <a:t>쇼피 코리아 입점 조건 및 판매 고려사항</a:t>
            </a:r>
            <a:endParaRPr sz="1100" b="1" i="0" u="none" strike="noStrike" cap="none">
              <a:solidFill>
                <a:srgbClr val="000000"/>
              </a:solidFill>
              <a:latin typeface="Nanum Gothic"/>
              <a:ea typeface="Nanum Gothic"/>
              <a:cs typeface="Nanum Gothic"/>
              <a:sym typeface="Nanum Gothic"/>
            </a:endParaRPr>
          </a:p>
        </p:txBody>
      </p:sp>
      <p:sp>
        <p:nvSpPr>
          <p:cNvPr id="7" name="Google Shape;716;p93">
            <a:extLst>
              <a:ext uri="{FF2B5EF4-FFF2-40B4-BE49-F238E27FC236}">
                <a16:creationId xmlns:a16="http://schemas.microsoft.com/office/drawing/2014/main" id="{9F8BB686-497B-496F-AECE-2B1497D5BC92}"/>
              </a:ext>
            </a:extLst>
          </p:cNvPr>
          <p:cNvSpPr txBox="1"/>
          <p:nvPr/>
        </p:nvSpPr>
        <p:spPr>
          <a:xfrm>
            <a:off x="7130309" y="4317347"/>
            <a:ext cx="974100" cy="392400"/>
          </a:xfrm>
          <a:prstGeom prst="rect">
            <a:avLst/>
          </a:prstGeom>
          <a:no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en" sz="1100" b="1" i="0" u="none" strike="noStrike" cap="none">
                <a:solidFill>
                  <a:srgbClr val="FE5720"/>
                </a:solidFill>
                <a:latin typeface="Nanum Gothic"/>
                <a:ea typeface="Nanum Gothic"/>
                <a:cs typeface="Nanum Gothic"/>
                <a:sym typeface="Nanum Gothic"/>
              </a:rPr>
              <a:t>Payoneer </a:t>
            </a:r>
            <a:endParaRPr sz="1100" b="0" i="0" u="none" strike="noStrike" cap="none">
              <a:solidFill>
                <a:srgbClr val="000000"/>
              </a:solidFill>
              <a:latin typeface="Nanum Gothic"/>
              <a:ea typeface="Nanum Gothic"/>
              <a:cs typeface="Nanum Gothic"/>
              <a:sym typeface="Nanum Gothic"/>
            </a:endParaRPr>
          </a:p>
          <a:p>
            <a:pPr marL="0" marR="0" lvl="0" indent="0" algn="l" rtl="0">
              <a:lnSpc>
                <a:spcPct val="100000"/>
              </a:lnSpc>
              <a:spcBef>
                <a:spcPts val="0"/>
              </a:spcBef>
              <a:spcAft>
                <a:spcPts val="0"/>
              </a:spcAft>
              <a:buClr>
                <a:srgbClr val="000000"/>
              </a:buClr>
              <a:buSzPts val="1100"/>
              <a:buFont typeface="Arial"/>
              <a:buNone/>
            </a:pPr>
            <a:r>
              <a:rPr lang="en" sz="1100" b="1" i="0" u="none" strike="noStrike" cap="none">
                <a:solidFill>
                  <a:srgbClr val="FE5720"/>
                </a:solidFill>
                <a:latin typeface="Nanum Gothic"/>
                <a:ea typeface="Nanum Gothic"/>
                <a:cs typeface="Nanum Gothic"/>
                <a:sym typeface="Nanum Gothic"/>
              </a:rPr>
              <a:t>인출 수수료</a:t>
            </a:r>
            <a:endParaRPr sz="1100" b="0" i="0" u="none" strike="noStrike" cap="none">
              <a:solidFill>
                <a:srgbClr val="000000"/>
              </a:solidFill>
              <a:latin typeface="Nanum Gothic"/>
              <a:ea typeface="Nanum Gothic"/>
              <a:cs typeface="Nanum Gothic"/>
              <a:sym typeface="Nanum Gothic"/>
            </a:endParaRPr>
          </a:p>
        </p:txBody>
      </p:sp>
      <p:sp>
        <p:nvSpPr>
          <p:cNvPr id="8" name="Google Shape;717;p93">
            <a:extLst>
              <a:ext uri="{FF2B5EF4-FFF2-40B4-BE49-F238E27FC236}">
                <a16:creationId xmlns:a16="http://schemas.microsoft.com/office/drawing/2014/main" id="{B3D28B74-B605-488B-9DFB-590BE1D316DA}"/>
              </a:ext>
            </a:extLst>
          </p:cNvPr>
          <p:cNvSpPr txBox="1"/>
          <p:nvPr/>
        </p:nvSpPr>
        <p:spPr>
          <a:xfrm>
            <a:off x="7130318" y="4726992"/>
            <a:ext cx="874200" cy="196200"/>
          </a:xfrm>
          <a:prstGeom prst="rect">
            <a:avLst/>
          </a:prstGeom>
          <a:no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800"/>
              <a:buFont typeface="Arial"/>
              <a:buNone/>
            </a:pPr>
            <a:r>
              <a:rPr lang="en" sz="800" b="0" i="0" u="none" strike="noStrike" cap="none">
                <a:solidFill>
                  <a:srgbClr val="FE5720"/>
                </a:solidFill>
                <a:latin typeface="Roboto"/>
                <a:ea typeface="Roboto"/>
                <a:cs typeface="Roboto"/>
                <a:sym typeface="Roboto"/>
              </a:rPr>
              <a:t>Withdrawal Fee</a:t>
            </a:r>
            <a:endParaRPr sz="800" b="0" i="0" u="none" strike="noStrike" cap="none">
              <a:solidFill>
                <a:srgbClr val="FE5720"/>
              </a:solidFill>
              <a:latin typeface="Roboto"/>
              <a:ea typeface="Roboto"/>
              <a:cs typeface="Roboto"/>
              <a:sym typeface="Roboto"/>
            </a:endParaRPr>
          </a:p>
        </p:txBody>
      </p:sp>
      <p:sp>
        <p:nvSpPr>
          <p:cNvPr id="9" name="Google Shape;718;p93">
            <a:extLst>
              <a:ext uri="{FF2B5EF4-FFF2-40B4-BE49-F238E27FC236}">
                <a16:creationId xmlns:a16="http://schemas.microsoft.com/office/drawing/2014/main" id="{E6ADE00C-0180-4076-A483-E3F1E416E180}"/>
              </a:ext>
            </a:extLst>
          </p:cNvPr>
          <p:cNvSpPr txBox="1"/>
          <p:nvPr/>
        </p:nvSpPr>
        <p:spPr>
          <a:xfrm>
            <a:off x="6022635" y="4346009"/>
            <a:ext cx="787800" cy="230700"/>
          </a:xfrm>
          <a:prstGeom prst="rect">
            <a:avLst/>
          </a:prstGeom>
          <a:no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en" sz="1100" b="1" i="0" u="none" strike="noStrike" cap="none">
                <a:solidFill>
                  <a:srgbClr val="FE5720"/>
                </a:solidFill>
                <a:latin typeface="Nanum Gothic"/>
                <a:ea typeface="Nanum Gothic"/>
                <a:cs typeface="Nanum Gothic"/>
                <a:sym typeface="Nanum Gothic"/>
              </a:rPr>
              <a:t>판매 </a:t>
            </a:r>
            <a:endParaRPr sz="1100" b="1" i="0" u="none" strike="noStrike" cap="none">
              <a:solidFill>
                <a:srgbClr val="FE5720"/>
              </a:solidFill>
              <a:latin typeface="Nanum Gothic"/>
              <a:ea typeface="Nanum Gothic"/>
              <a:cs typeface="Nanum Gothic"/>
              <a:sym typeface="Nanum Gothic"/>
            </a:endParaRPr>
          </a:p>
          <a:p>
            <a:pPr marL="0" marR="0" lvl="0" indent="0" algn="l" rtl="0">
              <a:lnSpc>
                <a:spcPct val="100000"/>
              </a:lnSpc>
              <a:spcBef>
                <a:spcPts val="0"/>
              </a:spcBef>
              <a:spcAft>
                <a:spcPts val="0"/>
              </a:spcAft>
              <a:buClr>
                <a:srgbClr val="000000"/>
              </a:buClr>
              <a:buSzPts val="1100"/>
              <a:buFont typeface="Arial"/>
              <a:buNone/>
            </a:pPr>
            <a:r>
              <a:rPr lang="en" sz="1100" b="1" i="0" u="none" strike="noStrike" cap="none">
                <a:solidFill>
                  <a:srgbClr val="FE5720"/>
                </a:solidFill>
                <a:latin typeface="Nanum Gothic"/>
                <a:ea typeface="Nanum Gothic"/>
                <a:cs typeface="Nanum Gothic"/>
                <a:sym typeface="Nanum Gothic"/>
              </a:rPr>
              <a:t>수수료</a:t>
            </a:r>
            <a:endParaRPr sz="1100" b="0" i="0" u="none" strike="noStrike" cap="none">
              <a:solidFill>
                <a:srgbClr val="000000"/>
              </a:solidFill>
              <a:latin typeface="Nanum Gothic"/>
              <a:ea typeface="Nanum Gothic"/>
              <a:cs typeface="Nanum Gothic"/>
              <a:sym typeface="Nanum Gothic"/>
            </a:endParaRPr>
          </a:p>
        </p:txBody>
      </p:sp>
      <p:sp>
        <p:nvSpPr>
          <p:cNvPr id="10" name="Google Shape;719;p93">
            <a:extLst>
              <a:ext uri="{FF2B5EF4-FFF2-40B4-BE49-F238E27FC236}">
                <a16:creationId xmlns:a16="http://schemas.microsoft.com/office/drawing/2014/main" id="{F1DEEADE-9362-41D3-BE80-96692C8EA7FA}"/>
              </a:ext>
            </a:extLst>
          </p:cNvPr>
          <p:cNvSpPr txBox="1"/>
          <p:nvPr/>
        </p:nvSpPr>
        <p:spPr>
          <a:xfrm>
            <a:off x="6022638" y="4726994"/>
            <a:ext cx="933300" cy="196200"/>
          </a:xfrm>
          <a:prstGeom prst="rect">
            <a:avLst/>
          </a:prstGeom>
          <a:no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800"/>
              <a:buFont typeface="Arial"/>
              <a:buNone/>
            </a:pPr>
            <a:r>
              <a:rPr lang="en" sz="800" b="0" i="0" u="none" strike="noStrike" cap="none">
                <a:solidFill>
                  <a:srgbClr val="FE5720"/>
                </a:solidFill>
                <a:latin typeface="Roboto"/>
                <a:ea typeface="Roboto"/>
                <a:cs typeface="Roboto"/>
                <a:sym typeface="Roboto"/>
              </a:rPr>
              <a:t>Commission Fee</a:t>
            </a:r>
            <a:endParaRPr sz="800" b="0" i="0" u="none" strike="noStrike" cap="none">
              <a:solidFill>
                <a:srgbClr val="FE5720"/>
              </a:solidFill>
              <a:latin typeface="Roboto"/>
              <a:ea typeface="Roboto"/>
              <a:cs typeface="Roboto"/>
              <a:sym typeface="Roboto"/>
            </a:endParaRPr>
          </a:p>
        </p:txBody>
      </p:sp>
      <p:sp>
        <p:nvSpPr>
          <p:cNvPr id="11" name="Google Shape;720;p93">
            <a:extLst>
              <a:ext uri="{FF2B5EF4-FFF2-40B4-BE49-F238E27FC236}">
                <a16:creationId xmlns:a16="http://schemas.microsoft.com/office/drawing/2014/main" id="{023ACB33-F365-40A5-AFF8-B2951068B774}"/>
              </a:ext>
            </a:extLst>
          </p:cNvPr>
          <p:cNvSpPr/>
          <p:nvPr/>
        </p:nvSpPr>
        <p:spPr>
          <a:xfrm>
            <a:off x="4809948" y="2056061"/>
            <a:ext cx="3149700" cy="311700"/>
          </a:xfrm>
          <a:prstGeom prst="rect">
            <a:avLst/>
          </a:prstGeom>
          <a:solidFill>
            <a:srgbClr val="FF5821"/>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700"/>
              <a:buFont typeface="Arial"/>
              <a:buNone/>
            </a:pPr>
            <a:endParaRPr sz="700" b="0" i="0" u="none" strike="noStrike" cap="none">
              <a:solidFill>
                <a:schemeClr val="lt1"/>
              </a:solidFill>
              <a:latin typeface="Arial"/>
              <a:ea typeface="Arial"/>
              <a:cs typeface="Arial"/>
              <a:sym typeface="Arial"/>
            </a:endParaRPr>
          </a:p>
        </p:txBody>
      </p:sp>
      <p:cxnSp>
        <p:nvCxnSpPr>
          <p:cNvPr id="12" name="Google Shape;721;p93">
            <a:extLst>
              <a:ext uri="{FF2B5EF4-FFF2-40B4-BE49-F238E27FC236}">
                <a16:creationId xmlns:a16="http://schemas.microsoft.com/office/drawing/2014/main" id="{3E0FCF59-58AA-4AC3-A8AC-2EC842FD7D32}"/>
              </a:ext>
            </a:extLst>
          </p:cNvPr>
          <p:cNvCxnSpPr/>
          <p:nvPr/>
        </p:nvCxnSpPr>
        <p:spPr>
          <a:xfrm>
            <a:off x="4809948" y="2390455"/>
            <a:ext cx="3149700" cy="0"/>
          </a:xfrm>
          <a:prstGeom prst="straightConnector1">
            <a:avLst/>
          </a:prstGeom>
          <a:noFill/>
          <a:ln w="19050" cap="flat" cmpd="sng">
            <a:solidFill>
              <a:srgbClr val="FF5821"/>
            </a:solidFill>
            <a:prstDash val="solid"/>
            <a:miter lim="800000"/>
            <a:headEnd type="none" w="sm" len="sm"/>
            <a:tailEnd type="none" w="sm" len="sm"/>
          </a:ln>
        </p:spPr>
      </p:cxnSp>
      <p:sp>
        <p:nvSpPr>
          <p:cNvPr id="14" name="Google Shape;722;p93">
            <a:extLst>
              <a:ext uri="{FF2B5EF4-FFF2-40B4-BE49-F238E27FC236}">
                <a16:creationId xmlns:a16="http://schemas.microsoft.com/office/drawing/2014/main" id="{C5893849-9DB3-4719-8F5F-33462180EB05}"/>
              </a:ext>
            </a:extLst>
          </p:cNvPr>
          <p:cNvSpPr txBox="1"/>
          <p:nvPr/>
        </p:nvSpPr>
        <p:spPr>
          <a:xfrm>
            <a:off x="5013980" y="2099177"/>
            <a:ext cx="2741400" cy="253800"/>
          </a:xfrm>
          <a:prstGeom prst="rect">
            <a:avLst/>
          </a:prstGeom>
          <a:noFill/>
          <a:ln>
            <a:noFill/>
          </a:ln>
        </p:spPr>
        <p:txBody>
          <a:bodyPr spcFirstLastPara="1" wrap="square" lIns="68575" tIns="34275" rIns="68575" bIns="34275" anchor="t" anchorCtr="0">
            <a:noAutofit/>
          </a:bodyPr>
          <a:lstStyle/>
          <a:p>
            <a:pPr marL="0" marR="0" lvl="0" indent="0" algn="ctr" rtl="0">
              <a:lnSpc>
                <a:spcPct val="100000"/>
              </a:lnSpc>
              <a:spcBef>
                <a:spcPts val="0"/>
              </a:spcBef>
              <a:spcAft>
                <a:spcPts val="0"/>
              </a:spcAft>
              <a:buClr>
                <a:srgbClr val="000000"/>
              </a:buClr>
              <a:buSzPts val="1200"/>
              <a:buFont typeface="Arial"/>
              <a:buNone/>
            </a:pPr>
            <a:r>
              <a:rPr lang="en" sz="1200" b="1" i="0" u="none" strike="noStrike" cap="none">
                <a:solidFill>
                  <a:schemeClr val="lt1"/>
                </a:solidFill>
                <a:latin typeface="Arial"/>
                <a:ea typeface="Arial"/>
                <a:cs typeface="Arial"/>
                <a:sym typeface="Arial"/>
              </a:rPr>
              <a:t>판매 시 고려해야하는 수수료</a:t>
            </a:r>
            <a:endParaRPr sz="1200" b="1" i="0" u="none" strike="noStrike" cap="none">
              <a:solidFill>
                <a:schemeClr val="lt1"/>
              </a:solidFill>
              <a:latin typeface="Arial"/>
              <a:ea typeface="Arial"/>
              <a:cs typeface="Arial"/>
              <a:sym typeface="Arial"/>
            </a:endParaRPr>
          </a:p>
        </p:txBody>
      </p:sp>
      <p:cxnSp>
        <p:nvCxnSpPr>
          <p:cNvPr id="16" name="Google Shape;723;p93">
            <a:extLst>
              <a:ext uri="{FF2B5EF4-FFF2-40B4-BE49-F238E27FC236}">
                <a16:creationId xmlns:a16="http://schemas.microsoft.com/office/drawing/2014/main" id="{F6F30E77-4068-47BD-8E4B-2EF28AAE7DE5}"/>
              </a:ext>
            </a:extLst>
          </p:cNvPr>
          <p:cNvCxnSpPr/>
          <p:nvPr/>
        </p:nvCxnSpPr>
        <p:spPr>
          <a:xfrm>
            <a:off x="4270385" y="2211853"/>
            <a:ext cx="0" cy="2754000"/>
          </a:xfrm>
          <a:prstGeom prst="straightConnector1">
            <a:avLst/>
          </a:prstGeom>
          <a:noFill/>
          <a:ln w="12700" cap="flat" cmpd="sng">
            <a:solidFill>
              <a:srgbClr val="FF6632"/>
            </a:solidFill>
            <a:prstDash val="dash"/>
            <a:miter lim="800000"/>
            <a:headEnd type="none" w="sm" len="sm"/>
            <a:tailEnd type="none" w="sm" len="sm"/>
          </a:ln>
        </p:spPr>
      </p:cxnSp>
      <p:sp>
        <p:nvSpPr>
          <p:cNvPr id="17" name="Google Shape;724;p93">
            <a:extLst>
              <a:ext uri="{FF2B5EF4-FFF2-40B4-BE49-F238E27FC236}">
                <a16:creationId xmlns:a16="http://schemas.microsoft.com/office/drawing/2014/main" id="{8006F51A-5E11-4F34-B001-5B04A2717752}"/>
              </a:ext>
            </a:extLst>
          </p:cNvPr>
          <p:cNvSpPr/>
          <p:nvPr/>
        </p:nvSpPr>
        <p:spPr>
          <a:xfrm>
            <a:off x="695561" y="2056061"/>
            <a:ext cx="3149700" cy="311700"/>
          </a:xfrm>
          <a:prstGeom prst="rect">
            <a:avLst/>
          </a:prstGeom>
          <a:solidFill>
            <a:srgbClr val="FF5821"/>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700"/>
              <a:buFont typeface="Arial"/>
              <a:buNone/>
            </a:pPr>
            <a:endParaRPr sz="700" b="0" i="0" u="none" strike="noStrike" cap="none">
              <a:solidFill>
                <a:schemeClr val="lt1"/>
              </a:solidFill>
              <a:latin typeface="Arial"/>
              <a:ea typeface="Arial"/>
              <a:cs typeface="Arial"/>
              <a:sym typeface="Arial"/>
            </a:endParaRPr>
          </a:p>
        </p:txBody>
      </p:sp>
      <p:cxnSp>
        <p:nvCxnSpPr>
          <p:cNvPr id="18" name="Google Shape;725;p93">
            <a:extLst>
              <a:ext uri="{FF2B5EF4-FFF2-40B4-BE49-F238E27FC236}">
                <a16:creationId xmlns:a16="http://schemas.microsoft.com/office/drawing/2014/main" id="{8B25DBB6-AE1D-4CEC-A0AB-0652DD2554BA}"/>
              </a:ext>
            </a:extLst>
          </p:cNvPr>
          <p:cNvCxnSpPr/>
          <p:nvPr/>
        </p:nvCxnSpPr>
        <p:spPr>
          <a:xfrm>
            <a:off x="695561" y="2390455"/>
            <a:ext cx="3149700" cy="0"/>
          </a:xfrm>
          <a:prstGeom prst="straightConnector1">
            <a:avLst/>
          </a:prstGeom>
          <a:noFill/>
          <a:ln w="19050" cap="flat" cmpd="sng">
            <a:solidFill>
              <a:srgbClr val="FF5821"/>
            </a:solidFill>
            <a:prstDash val="solid"/>
            <a:miter lim="800000"/>
            <a:headEnd type="none" w="sm" len="sm"/>
            <a:tailEnd type="none" w="sm" len="sm"/>
          </a:ln>
        </p:spPr>
      </p:cxnSp>
      <p:sp>
        <p:nvSpPr>
          <p:cNvPr id="19" name="Google Shape;726;p93">
            <a:extLst>
              <a:ext uri="{FF2B5EF4-FFF2-40B4-BE49-F238E27FC236}">
                <a16:creationId xmlns:a16="http://schemas.microsoft.com/office/drawing/2014/main" id="{B9A2F0F8-66D6-453F-8494-EDABF88857ED}"/>
              </a:ext>
            </a:extLst>
          </p:cNvPr>
          <p:cNvSpPr txBox="1"/>
          <p:nvPr/>
        </p:nvSpPr>
        <p:spPr>
          <a:xfrm>
            <a:off x="899592" y="2099177"/>
            <a:ext cx="2741400" cy="253800"/>
          </a:xfrm>
          <a:prstGeom prst="rect">
            <a:avLst/>
          </a:prstGeom>
          <a:noFill/>
          <a:ln>
            <a:noFill/>
          </a:ln>
        </p:spPr>
        <p:txBody>
          <a:bodyPr spcFirstLastPara="1" wrap="square" lIns="68575" tIns="34275" rIns="68575" bIns="34275" anchor="t" anchorCtr="0">
            <a:noAutofit/>
          </a:bodyPr>
          <a:lstStyle/>
          <a:p>
            <a:pPr marL="0" marR="0" lvl="0" indent="0" algn="ctr" rtl="0">
              <a:lnSpc>
                <a:spcPct val="100000"/>
              </a:lnSpc>
              <a:spcBef>
                <a:spcPts val="0"/>
              </a:spcBef>
              <a:spcAft>
                <a:spcPts val="0"/>
              </a:spcAft>
              <a:buClr>
                <a:srgbClr val="000000"/>
              </a:buClr>
              <a:buSzPts val="1200"/>
              <a:buFont typeface="Arial"/>
              <a:buNone/>
            </a:pPr>
            <a:r>
              <a:rPr lang="en" sz="1200" b="1" i="0" u="none" strike="noStrike" cap="none">
                <a:solidFill>
                  <a:schemeClr val="lt1"/>
                </a:solidFill>
                <a:latin typeface="Arial"/>
                <a:ea typeface="Arial"/>
                <a:cs typeface="Arial"/>
                <a:sym typeface="Arial"/>
              </a:rPr>
              <a:t>쇼피코리아 입점 조건</a:t>
            </a:r>
            <a:endParaRPr sz="1200" b="1" i="0" u="none" strike="noStrike" cap="none">
              <a:solidFill>
                <a:schemeClr val="lt1"/>
              </a:solidFill>
              <a:latin typeface="Arial"/>
              <a:ea typeface="Arial"/>
              <a:cs typeface="Arial"/>
              <a:sym typeface="Arial"/>
            </a:endParaRPr>
          </a:p>
        </p:txBody>
      </p:sp>
      <p:sp>
        <p:nvSpPr>
          <p:cNvPr id="20" name="Google Shape;727;p93">
            <a:extLst>
              <a:ext uri="{FF2B5EF4-FFF2-40B4-BE49-F238E27FC236}">
                <a16:creationId xmlns:a16="http://schemas.microsoft.com/office/drawing/2014/main" id="{0FD8379D-FF76-4045-81C5-6DE784F94E5B}"/>
              </a:ext>
            </a:extLst>
          </p:cNvPr>
          <p:cNvSpPr/>
          <p:nvPr/>
        </p:nvSpPr>
        <p:spPr>
          <a:xfrm>
            <a:off x="829384" y="4434518"/>
            <a:ext cx="4572000" cy="600300"/>
          </a:xfrm>
          <a:prstGeom prst="rect">
            <a:avLst/>
          </a:prstGeom>
          <a:no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800"/>
              <a:buFont typeface="Arial"/>
              <a:buNone/>
            </a:pPr>
            <a:r>
              <a:rPr lang="en" sz="800" b="1" i="0" u="none" strike="noStrike" cap="none">
                <a:solidFill>
                  <a:schemeClr val="dk1"/>
                </a:solidFill>
                <a:latin typeface="Malgun Gothic"/>
                <a:ea typeface="Malgun Gothic"/>
                <a:cs typeface="Malgun Gothic"/>
                <a:sym typeface="Malgun Gothic"/>
              </a:rPr>
              <a:t>전 국가 대상 진행 불가 품목 : </a:t>
            </a:r>
            <a:endParaRPr sz="11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700"/>
              <a:buFont typeface="Arial"/>
              <a:buNone/>
            </a:pPr>
            <a:r>
              <a:rPr lang="en" sz="700" b="0" i="0" u="none" strike="noStrike" cap="none">
                <a:solidFill>
                  <a:schemeClr val="dk1"/>
                </a:solidFill>
                <a:latin typeface="Malgun Gothic"/>
                <a:ea typeface="Malgun Gothic"/>
                <a:cs typeface="Malgun Gothic"/>
                <a:sym typeface="Malgun Gothic"/>
              </a:rPr>
              <a:t>식료품(냉동식품, 가공되지 않은 농수산 포함 식품류), 의약품, 의료 보충제,</a:t>
            </a:r>
            <a:endParaRPr sz="11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700"/>
              <a:buFont typeface="Arial"/>
              <a:buNone/>
            </a:pPr>
            <a:r>
              <a:rPr lang="en" sz="700" b="0" i="0" u="none" strike="noStrike" cap="none">
                <a:solidFill>
                  <a:schemeClr val="dk1"/>
                </a:solidFill>
                <a:latin typeface="Malgun Gothic"/>
                <a:ea typeface="Malgun Gothic"/>
                <a:cs typeface="Malgun Gothic"/>
                <a:sym typeface="Malgun Gothic"/>
              </a:rPr>
              <a:t>주류, 칼, 위조 지폐, 도장, 신용카드, 복권, 성인용품,  손톱 세정제,전자담배, </a:t>
            </a:r>
            <a:endParaRPr sz="11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700"/>
              <a:buFont typeface="Arial"/>
              <a:buNone/>
            </a:pPr>
            <a:r>
              <a:rPr lang="en" sz="700" b="0" i="0" u="none" strike="noStrike" cap="none">
                <a:solidFill>
                  <a:schemeClr val="dk1"/>
                </a:solidFill>
                <a:latin typeface="Malgun Gothic"/>
                <a:ea typeface="Malgun Gothic"/>
                <a:cs typeface="Malgun Gothic"/>
                <a:sym typeface="Malgun Gothic"/>
              </a:rPr>
              <a:t>종교 서적, 귀금속 및 가스타입 스프레이, 핸드폰, 테블릿PC, 데스크탑 및 </a:t>
            </a:r>
            <a:endParaRPr sz="700" b="0" i="0" u="none" strike="noStrike" cap="none">
              <a:solidFill>
                <a:schemeClr val="dk1"/>
              </a:solidFill>
              <a:latin typeface="Malgun Gothic"/>
              <a:ea typeface="Malgun Gothic"/>
              <a:cs typeface="Malgun Gothic"/>
              <a:sym typeface="Malgun Gothic"/>
            </a:endParaRPr>
          </a:p>
          <a:p>
            <a:pPr marL="0" marR="0" lvl="0" indent="0" algn="l" rtl="0">
              <a:lnSpc>
                <a:spcPct val="100000"/>
              </a:lnSpc>
              <a:spcBef>
                <a:spcPts val="0"/>
              </a:spcBef>
              <a:spcAft>
                <a:spcPts val="0"/>
              </a:spcAft>
              <a:buClr>
                <a:srgbClr val="000000"/>
              </a:buClr>
              <a:buSzPts val="700"/>
              <a:buFont typeface="Arial"/>
              <a:buNone/>
            </a:pPr>
            <a:r>
              <a:rPr lang="en" sz="700" b="0" i="0" u="none" strike="noStrike" cap="none">
                <a:solidFill>
                  <a:schemeClr val="dk1"/>
                </a:solidFill>
                <a:latin typeface="Malgun Gothic"/>
                <a:ea typeface="Malgun Gothic"/>
                <a:cs typeface="Malgun Gothic"/>
                <a:sym typeface="Malgun Gothic"/>
              </a:rPr>
              <a:t>모든 가압 장치 종류 등</a:t>
            </a:r>
            <a:endParaRPr sz="700" b="0" i="0" u="none" strike="noStrike" cap="none">
              <a:solidFill>
                <a:schemeClr val="dk1"/>
              </a:solidFill>
              <a:latin typeface="Malgun Gothic"/>
              <a:ea typeface="Malgun Gothic"/>
              <a:cs typeface="Malgun Gothic"/>
              <a:sym typeface="Malgun Gothic"/>
            </a:endParaRPr>
          </a:p>
        </p:txBody>
      </p:sp>
      <p:sp>
        <p:nvSpPr>
          <p:cNvPr id="21" name="Google Shape;728;p93">
            <a:extLst>
              <a:ext uri="{FF2B5EF4-FFF2-40B4-BE49-F238E27FC236}">
                <a16:creationId xmlns:a16="http://schemas.microsoft.com/office/drawing/2014/main" id="{4E96A015-961C-4C46-BDE7-F55FFF688054}"/>
              </a:ext>
            </a:extLst>
          </p:cNvPr>
          <p:cNvSpPr/>
          <p:nvPr/>
        </p:nvSpPr>
        <p:spPr>
          <a:xfrm>
            <a:off x="695560" y="4319922"/>
            <a:ext cx="3275100" cy="898800"/>
          </a:xfrm>
          <a:prstGeom prst="rect">
            <a:avLst/>
          </a:prstGeom>
          <a:solidFill>
            <a:srgbClr val="FF5821">
              <a:alpha val="4710"/>
            </a:srgbClr>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700"/>
              <a:buFont typeface="Arial"/>
              <a:buNone/>
            </a:pPr>
            <a:endParaRPr sz="700" b="0" i="0" u="none" strike="noStrike" cap="none">
              <a:solidFill>
                <a:schemeClr val="lt1"/>
              </a:solidFill>
              <a:latin typeface="Nanum Gothic"/>
              <a:ea typeface="Nanum Gothic"/>
              <a:cs typeface="Nanum Gothic"/>
              <a:sym typeface="Nanum Gothic"/>
            </a:endParaRPr>
          </a:p>
        </p:txBody>
      </p:sp>
      <p:grpSp>
        <p:nvGrpSpPr>
          <p:cNvPr id="22" name="Google Shape;729;p93">
            <a:extLst>
              <a:ext uri="{FF2B5EF4-FFF2-40B4-BE49-F238E27FC236}">
                <a16:creationId xmlns:a16="http://schemas.microsoft.com/office/drawing/2014/main" id="{D8401F45-DF50-4D53-81ED-45FD99937019}"/>
              </a:ext>
            </a:extLst>
          </p:cNvPr>
          <p:cNvGrpSpPr/>
          <p:nvPr/>
        </p:nvGrpSpPr>
        <p:grpSpPr>
          <a:xfrm>
            <a:off x="696481" y="2834049"/>
            <a:ext cx="3124111" cy="1301859"/>
            <a:chOff x="5194708" y="3484366"/>
            <a:chExt cx="2369263" cy="987304"/>
          </a:xfrm>
        </p:grpSpPr>
        <p:grpSp>
          <p:nvGrpSpPr>
            <p:cNvPr id="23" name="Google Shape;730;p93">
              <a:extLst>
                <a:ext uri="{FF2B5EF4-FFF2-40B4-BE49-F238E27FC236}">
                  <a16:creationId xmlns:a16="http://schemas.microsoft.com/office/drawing/2014/main" id="{84D49E57-46DD-4CC3-975C-AE4B059BFE20}"/>
                </a:ext>
              </a:extLst>
            </p:cNvPr>
            <p:cNvGrpSpPr/>
            <p:nvPr/>
          </p:nvGrpSpPr>
          <p:grpSpPr>
            <a:xfrm>
              <a:off x="6752544" y="3484366"/>
              <a:ext cx="811428" cy="987304"/>
              <a:chOff x="2332275" y="1617275"/>
              <a:chExt cx="1090775" cy="1327200"/>
            </a:xfrm>
          </p:grpSpPr>
          <p:sp>
            <p:nvSpPr>
              <p:cNvPr id="32" name="Google Shape;731;p93">
                <a:extLst>
                  <a:ext uri="{FF2B5EF4-FFF2-40B4-BE49-F238E27FC236}">
                    <a16:creationId xmlns:a16="http://schemas.microsoft.com/office/drawing/2014/main" id="{A6305126-7348-43E0-B1B6-02723EAF5CD5}"/>
                  </a:ext>
                </a:extLst>
              </p:cNvPr>
              <p:cNvSpPr/>
              <p:nvPr/>
            </p:nvSpPr>
            <p:spPr>
              <a:xfrm>
                <a:off x="2507425" y="1792400"/>
                <a:ext cx="740375" cy="740375"/>
              </a:xfrm>
              <a:custGeom>
                <a:avLst/>
                <a:gdLst/>
                <a:ahLst/>
                <a:cxnLst/>
                <a:rect l="l" t="t" r="r" b="b"/>
                <a:pathLst>
                  <a:path w="29615" h="29615" extrusionOk="0">
                    <a:moveTo>
                      <a:pt x="14810" y="1"/>
                    </a:moveTo>
                    <a:cubicBezTo>
                      <a:pt x="6631" y="1"/>
                      <a:pt x="1" y="6631"/>
                      <a:pt x="1" y="14809"/>
                    </a:cubicBezTo>
                    <a:cubicBezTo>
                      <a:pt x="1" y="22988"/>
                      <a:pt x="6631" y="29615"/>
                      <a:pt x="14810" y="29615"/>
                    </a:cubicBezTo>
                    <a:cubicBezTo>
                      <a:pt x="22988" y="29615"/>
                      <a:pt x="29615" y="22988"/>
                      <a:pt x="29615" y="14809"/>
                    </a:cubicBezTo>
                    <a:cubicBezTo>
                      <a:pt x="29615" y="6631"/>
                      <a:pt x="22988" y="1"/>
                      <a:pt x="14810" y="1"/>
                    </a:cubicBezTo>
                    <a:close/>
                  </a:path>
                </a:pathLst>
              </a:custGeom>
              <a:solidFill>
                <a:srgbClr val="FE5720"/>
              </a:solidFill>
              <a:ln w="19050" cap="flat" cmpd="sng">
                <a:solidFill>
                  <a:srgbClr val="FE5720"/>
                </a:solidFill>
                <a:prstDash val="solid"/>
                <a:round/>
                <a:headEnd type="none" w="sm" len="sm"/>
                <a:tailEnd type="none" w="sm" len="sm"/>
              </a:ln>
            </p:spPr>
            <p:txBody>
              <a:bodyPr spcFirstLastPara="1" wrap="square" lIns="68575" tIns="68575" rIns="68575" bIns="68575" anchor="ctr" anchorCtr="0">
                <a:noAutofit/>
              </a:bodyPr>
              <a:lstStyle/>
              <a:p>
                <a:pPr marL="0" marR="0" lvl="0" indent="0" algn="ctr" rtl="0">
                  <a:lnSpc>
                    <a:spcPct val="100000"/>
                  </a:lnSpc>
                  <a:spcBef>
                    <a:spcPts val="0"/>
                  </a:spcBef>
                  <a:spcAft>
                    <a:spcPts val="0"/>
                  </a:spcAft>
                  <a:buClr>
                    <a:schemeClr val="lt1"/>
                  </a:buClr>
                  <a:buSzPts val="1100"/>
                  <a:buFont typeface="Arial"/>
                  <a:buNone/>
                </a:pPr>
                <a:r>
                  <a:rPr lang="en" sz="1100" b="0" i="0" u="none" strike="noStrike" cap="none">
                    <a:solidFill>
                      <a:schemeClr val="lt1"/>
                    </a:solidFill>
                    <a:latin typeface="Nanum Gothic"/>
                    <a:ea typeface="Nanum Gothic"/>
                    <a:cs typeface="Nanum Gothic"/>
                    <a:sym typeface="Nanum Gothic"/>
                  </a:rPr>
                  <a:t>수입법 </a:t>
                </a:r>
                <a:endParaRPr sz="1100" b="0" i="0" u="none" strike="noStrike" cap="none">
                  <a:solidFill>
                    <a:schemeClr val="lt1"/>
                  </a:solidFill>
                  <a:latin typeface="Nanum Gothic"/>
                  <a:ea typeface="Nanum Gothic"/>
                  <a:cs typeface="Nanum Gothic"/>
                  <a:sym typeface="Nanum Gothic"/>
                </a:endParaRPr>
              </a:p>
              <a:p>
                <a:pPr marL="0" marR="0" lvl="0" indent="0" algn="ctr" rtl="0">
                  <a:lnSpc>
                    <a:spcPct val="100000"/>
                  </a:lnSpc>
                  <a:spcBef>
                    <a:spcPts val="0"/>
                  </a:spcBef>
                  <a:spcAft>
                    <a:spcPts val="0"/>
                  </a:spcAft>
                  <a:buClr>
                    <a:schemeClr val="lt1"/>
                  </a:buClr>
                  <a:buSzPts val="1100"/>
                  <a:buFont typeface="Arial"/>
                  <a:buNone/>
                </a:pPr>
                <a:r>
                  <a:rPr lang="en" sz="1100" b="0" i="0" u="none" strike="noStrike" cap="none">
                    <a:solidFill>
                      <a:schemeClr val="lt1"/>
                    </a:solidFill>
                    <a:latin typeface="Nanum Gothic"/>
                    <a:ea typeface="Nanum Gothic"/>
                    <a:cs typeface="Nanum Gothic"/>
                    <a:sym typeface="Nanum Gothic"/>
                  </a:rPr>
                  <a:t>준수</a:t>
                </a:r>
                <a:endParaRPr sz="1100" b="0" i="0" u="none" strike="noStrike" cap="none">
                  <a:solidFill>
                    <a:schemeClr val="lt1"/>
                  </a:solidFill>
                  <a:latin typeface="Nanum Gothic"/>
                  <a:ea typeface="Nanum Gothic"/>
                  <a:cs typeface="Nanum Gothic"/>
                  <a:sym typeface="Nanum Gothic"/>
                </a:endParaRPr>
              </a:p>
            </p:txBody>
          </p:sp>
          <p:sp>
            <p:nvSpPr>
              <p:cNvPr id="33" name="Google Shape;732;p93">
                <a:extLst>
                  <a:ext uri="{FF2B5EF4-FFF2-40B4-BE49-F238E27FC236}">
                    <a16:creationId xmlns:a16="http://schemas.microsoft.com/office/drawing/2014/main" id="{A4C5EB35-1915-4B12-9AB8-D96FFEEC9EF4}"/>
                  </a:ext>
                </a:extLst>
              </p:cNvPr>
              <p:cNvSpPr/>
              <p:nvPr/>
            </p:nvSpPr>
            <p:spPr>
              <a:xfrm>
                <a:off x="2332275" y="1617275"/>
                <a:ext cx="1090775" cy="1273950"/>
              </a:xfrm>
              <a:custGeom>
                <a:avLst/>
                <a:gdLst/>
                <a:ahLst/>
                <a:cxnLst/>
                <a:rect l="l" t="t" r="r" b="b"/>
                <a:pathLst>
                  <a:path w="43631" h="50958" extrusionOk="0">
                    <a:moveTo>
                      <a:pt x="21816" y="0"/>
                    </a:moveTo>
                    <a:cubicBezTo>
                      <a:pt x="9786" y="0"/>
                      <a:pt x="1" y="9788"/>
                      <a:pt x="1" y="21814"/>
                    </a:cubicBezTo>
                    <a:cubicBezTo>
                      <a:pt x="12" y="22289"/>
                      <a:pt x="402" y="22672"/>
                      <a:pt x="880" y="22672"/>
                    </a:cubicBezTo>
                    <a:cubicBezTo>
                      <a:pt x="1355" y="22672"/>
                      <a:pt x="1745" y="22289"/>
                      <a:pt x="1756" y="21814"/>
                    </a:cubicBezTo>
                    <a:cubicBezTo>
                      <a:pt x="1756" y="10757"/>
                      <a:pt x="10754" y="1755"/>
                      <a:pt x="21812" y="1755"/>
                    </a:cubicBezTo>
                    <a:cubicBezTo>
                      <a:pt x="32869" y="1755"/>
                      <a:pt x="41871" y="10753"/>
                      <a:pt x="41871" y="21814"/>
                    </a:cubicBezTo>
                    <a:cubicBezTo>
                      <a:pt x="41871" y="32872"/>
                      <a:pt x="32873" y="41870"/>
                      <a:pt x="21816" y="41870"/>
                    </a:cubicBezTo>
                    <a:cubicBezTo>
                      <a:pt x="21329" y="41870"/>
                      <a:pt x="20936" y="42263"/>
                      <a:pt x="20936" y="42750"/>
                    </a:cubicBezTo>
                    <a:lnTo>
                      <a:pt x="20936" y="50957"/>
                    </a:lnTo>
                    <a:lnTo>
                      <a:pt x="22691" y="50942"/>
                    </a:lnTo>
                    <a:lnTo>
                      <a:pt x="22691" y="43610"/>
                    </a:lnTo>
                    <a:cubicBezTo>
                      <a:pt x="34317" y="43147"/>
                      <a:pt x="43630" y="33547"/>
                      <a:pt x="43627" y="21814"/>
                    </a:cubicBezTo>
                    <a:cubicBezTo>
                      <a:pt x="43627" y="9785"/>
                      <a:pt x="33842" y="0"/>
                      <a:pt x="21816" y="0"/>
                    </a:cubicBezTo>
                    <a:close/>
                  </a:path>
                </a:pathLst>
              </a:custGeom>
              <a:solidFill>
                <a:srgbClr val="FE5720"/>
              </a:solidFill>
              <a:ln>
                <a:noFill/>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chemeClr val="dk1"/>
                  </a:buClr>
                  <a:buSzPts val="1400"/>
                  <a:buFont typeface="Malgun Gothic"/>
                  <a:buNone/>
                </a:pPr>
                <a:endParaRPr sz="1400" b="0" i="0" u="none" strike="noStrike" cap="none">
                  <a:solidFill>
                    <a:schemeClr val="dk1"/>
                  </a:solidFill>
                  <a:latin typeface="Malgun Gothic"/>
                  <a:ea typeface="Malgun Gothic"/>
                  <a:cs typeface="Malgun Gothic"/>
                  <a:sym typeface="Malgun Gothic"/>
                </a:endParaRPr>
              </a:p>
            </p:txBody>
          </p:sp>
          <p:sp>
            <p:nvSpPr>
              <p:cNvPr id="34" name="Google Shape;733;p93">
                <a:extLst>
                  <a:ext uri="{FF2B5EF4-FFF2-40B4-BE49-F238E27FC236}">
                    <a16:creationId xmlns:a16="http://schemas.microsoft.com/office/drawing/2014/main" id="{D746D29A-74A4-4615-AE3A-9319EE31E8E9}"/>
                  </a:ext>
                </a:extLst>
              </p:cNvPr>
              <p:cNvSpPr/>
              <p:nvPr/>
            </p:nvSpPr>
            <p:spPr>
              <a:xfrm>
                <a:off x="2727925" y="2771175"/>
                <a:ext cx="300950" cy="173300"/>
              </a:xfrm>
              <a:custGeom>
                <a:avLst/>
                <a:gdLst/>
                <a:ahLst/>
                <a:cxnLst/>
                <a:rect l="l" t="t" r="r" b="b"/>
                <a:pathLst>
                  <a:path w="12038" h="6932" extrusionOk="0">
                    <a:moveTo>
                      <a:pt x="11088" y="1"/>
                    </a:moveTo>
                    <a:cubicBezTo>
                      <a:pt x="10863" y="1"/>
                      <a:pt x="10637" y="87"/>
                      <a:pt x="10465" y="260"/>
                    </a:cubicBezTo>
                    <a:lnTo>
                      <a:pt x="6869" y="3859"/>
                    </a:lnTo>
                    <a:lnTo>
                      <a:pt x="5982" y="4742"/>
                    </a:lnTo>
                    <a:lnTo>
                      <a:pt x="5110" y="3874"/>
                    </a:lnTo>
                    <a:lnTo>
                      <a:pt x="1496" y="260"/>
                    </a:lnTo>
                    <a:cubicBezTo>
                      <a:pt x="1342" y="153"/>
                      <a:pt x="1165" y="102"/>
                      <a:pt x="990" y="102"/>
                    </a:cubicBezTo>
                    <a:cubicBezTo>
                      <a:pt x="731" y="102"/>
                      <a:pt x="475" y="214"/>
                      <a:pt x="297" y="427"/>
                    </a:cubicBezTo>
                    <a:cubicBezTo>
                      <a:pt x="1" y="783"/>
                      <a:pt x="27" y="1306"/>
                      <a:pt x="353" y="1636"/>
                    </a:cubicBezTo>
                    <a:lnTo>
                      <a:pt x="5388" y="6675"/>
                    </a:lnTo>
                    <a:cubicBezTo>
                      <a:pt x="5561" y="6846"/>
                      <a:pt x="5785" y="6931"/>
                      <a:pt x="6010" y="6931"/>
                    </a:cubicBezTo>
                    <a:cubicBezTo>
                      <a:pt x="6234" y="6931"/>
                      <a:pt x="6459" y="6846"/>
                      <a:pt x="6632" y="6675"/>
                    </a:cubicBezTo>
                    <a:lnTo>
                      <a:pt x="11667" y="1636"/>
                    </a:lnTo>
                    <a:cubicBezTo>
                      <a:pt x="12019" y="1250"/>
                      <a:pt x="12038" y="668"/>
                      <a:pt x="11711" y="260"/>
                    </a:cubicBezTo>
                    <a:cubicBezTo>
                      <a:pt x="11539" y="87"/>
                      <a:pt x="11313" y="1"/>
                      <a:pt x="11088" y="1"/>
                    </a:cubicBezTo>
                    <a:close/>
                  </a:path>
                </a:pathLst>
              </a:custGeom>
              <a:solidFill>
                <a:srgbClr val="FE5720"/>
              </a:solidFill>
              <a:ln w="9525" cap="flat" cmpd="sng">
                <a:solidFill>
                  <a:srgbClr val="FE5720"/>
                </a:solidFill>
                <a:prstDash val="solid"/>
                <a:round/>
                <a:headEnd type="none" w="sm" len="sm"/>
                <a:tailEnd type="none" w="sm" len="sm"/>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chemeClr val="dk1"/>
                  </a:buClr>
                  <a:buSzPts val="1400"/>
                  <a:buFont typeface="Malgun Gothic"/>
                  <a:buNone/>
                </a:pPr>
                <a:endParaRPr sz="1400" b="0" i="0" u="none" strike="noStrike" cap="none">
                  <a:solidFill>
                    <a:schemeClr val="dk1"/>
                  </a:solidFill>
                  <a:latin typeface="Malgun Gothic"/>
                  <a:ea typeface="Malgun Gothic"/>
                  <a:cs typeface="Malgun Gothic"/>
                  <a:sym typeface="Malgun Gothic"/>
                </a:endParaRPr>
              </a:p>
            </p:txBody>
          </p:sp>
        </p:grpSp>
        <p:grpSp>
          <p:nvGrpSpPr>
            <p:cNvPr id="24" name="Google Shape;734;p93">
              <a:extLst>
                <a:ext uri="{FF2B5EF4-FFF2-40B4-BE49-F238E27FC236}">
                  <a16:creationId xmlns:a16="http://schemas.microsoft.com/office/drawing/2014/main" id="{6C188F91-7F09-44FB-A868-F5D6BBC2B18C}"/>
                </a:ext>
              </a:extLst>
            </p:cNvPr>
            <p:cNvGrpSpPr/>
            <p:nvPr/>
          </p:nvGrpSpPr>
          <p:grpSpPr>
            <a:xfrm>
              <a:off x="5973662" y="3484366"/>
              <a:ext cx="811335" cy="987304"/>
              <a:chOff x="1285250" y="1617275"/>
              <a:chExt cx="1090650" cy="1327200"/>
            </a:xfrm>
          </p:grpSpPr>
          <p:sp>
            <p:nvSpPr>
              <p:cNvPr id="29" name="Google Shape;735;p93">
                <a:extLst>
                  <a:ext uri="{FF2B5EF4-FFF2-40B4-BE49-F238E27FC236}">
                    <a16:creationId xmlns:a16="http://schemas.microsoft.com/office/drawing/2014/main" id="{B8670C5D-8C79-4FA7-9B3E-9F0A2B038B0E}"/>
                  </a:ext>
                </a:extLst>
              </p:cNvPr>
              <p:cNvSpPr/>
              <p:nvPr/>
            </p:nvSpPr>
            <p:spPr>
              <a:xfrm>
                <a:off x="1460300" y="1792400"/>
                <a:ext cx="740475" cy="740375"/>
              </a:xfrm>
              <a:custGeom>
                <a:avLst/>
                <a:gdLst/>
                <a:ahLst/>
                <a:cxnLst/>
                <a:rect l="l" t="t" r="r" b="b"/>
                <a:pathLst>
                  <a:path w="29619" h="29615" extrusionOk="0">
                    <a:moveTo>
                      <a:pt x="14809" y="1"/>
                    </a:moveTo>
                    <a:cubicBezTo>
                      <a:pt x="6631" y="1"/>
                      <a:pt x="0" y="6631"/>
                      <a:pt x="0" y="14809"/>
                    </a:cubicBezTo>
                    <a:cubicBezTo>
                      <a:pt x="0" y="22988"/>
                      <a:pt x="6631" y="29615"/>
                      <a:pt x="14809" y="29615"/>
                    </a:cubicBezTo>
                    <a:cubicBezTo>
                      <a:pt x="22987" y="29615"/>
                      <a:pt x="29618" y="22988"/>
                      <a:pt x="29618" y="14809"/>
                    </a:cubicBezTo>
                    <a:cubicBezTo>
                      <a:pt x="29618" y="6631"/>
                      <a:pt x="22987" y="1"/>
                      <a:pt x="14809" y="1"/>
                    </a:cubicBezTo>
                    <a:close/>
                  </a:path>
                </a:pathLst>
              </a:custGeom>
              <a:solidFill>
                <a:srgbClr val="FE5720"/>
              </a:solidFill>
              <a:ln w="19050" cap="flat" cmpd="sng">
                <a:solidFill>
                  <a:srgbClr val="FE5720"/>
                </a:solidFill>
                <a:prstDash val="solid"/>
                <a:round/>
                <a:headEnd type="none" w="sm" len="sm"/>
                <a:tailEnd type="none" w="sm" len="sm"/>
              </a:ln>
            </p:spPr>
            <p:txBody>
              <a:bodyPr spcFirstLastPara="1" wrap="square" lIns="68575" tIns="68575" rIns="68575" bIns="68575" anchor="ctr" anchorCtr="0">
                <a:noAutofit/>
              </a:bodyPr>
              <a:lstStyle/>
              <a:p>
                <a:pPr marL="0" marR="0" lvl="0" indent="0" algn="ctr" rtl="0">
                  <a:lnSpc>
                    <a:spcPct val="100000"/>
                  </a:lnSpc>
                  <a:spcBef>
                    <a:spcPts val="0"/>
                  </a:spcBef>
                  <a:spcAft>
                    <a:spcPts val="0"/>
                  </a:spcAft>
                  <a:buClr>
                    <a:schemeClr val="lt1"/>
                  </a:buClr>
                  <a:buSzPts val="1100"/>
                  <a:buFont typeface="Arial"/>
                  <a:buNone/>
                </a:pPr>
                <a:r>
                  <a:rPr lang="en" sz="1100" b="0" i="0" u="none" strike="noStrike" cap="none">
                    <a:solidFill>
                      <a:schemeClr val="lt1"/>
                    </a:solidFill>
                    <a:latin typeface="Nanum Gothic"/>
                    <a:ea typeface="Nanum Gothic"/>
                    <a:cs typeface="Nanum Gothic"/>
                    <a:sym typeface="Nanum Gothic"/>
                  </a:rPr>
                  <a:t>국내 </a:t>
                </a:r>
                <a:endParaRPr/>
              </a:p>
              <a:p>
                <a:pPr marL="0" marR="0" lvl="0" indent="0" algn="ctr" rtl="0">
                  <a:lnSpc>
                    <a:spcPct val="100000"/>
                  </a:lnSpc>
                  <a:spcBef>
                    <a:spcPts val="0"/>
                  </a:spcBef>
                  <a:spcAft>
                    <a:spcPts val="0"/>
                  </a:spcAft>
                  <a:buClr>
                    <a:schemeClr val="lt1"/>
                  </a:buClr>
                  <a:buSzPts val="1100"/>
                  <a:buFont typeface="Arial"/>
                  <a:buNone/>
                </a:pPr>
                <a:r>
                  <a:rPr lang="en" sz="1100" b="0" i="0" u="none" strike="noStrike" cap="none">
                    <a:solidFill>
                      <a:schemeClr val="lt1"/>
                    </a:solidFill>
                    <a:latin typeface="Nanum Gothic"/>
                    <a:ea typeface="Nanum Gothic"/>
                    <a:cs typeface="Nanum Gothic"/>
                    <a:sym typeface="Nanum Gothic"/>
                  </a:rPr>
                  <a:t>재고 </a:t>
                </a:r>
                <a:endParaRPr/>
              </a:p>
              <a:p>
                <a:pPr marL="0" marR="0" lvl="0" indent="0" algn="ctr" rtl="0">
                  <a:lnSpc>
                    <a:spcPct val="100000"/>
                  </a:lnSpc>
                  <a:spcBef>
                    <a:spcPts val="0"/>
                  </a:spcBef>
                  <a:spcAft>
                    <a:spcPts val="0"/>
                  </a:spcAft>
                  <a:buClr>
                    <a:schemeClr val="lt1"/>
                  </a:buClr>
                  <a:buSzPts val="1100"/>
                  <a:buFont typeface="Arial"/>
                  <a:buNone/>
                </a:pPr>
                <a:r>
                  <a:rPr lang="en" sz="1100" b="0" i="0" u="none" strike="noStrike" cap="none">
                    <a:solidFill>
                      <a:schemeClr val="lt1"/>
                    </a:solidFill>
                    <a:latin typeface="Nanum Gothic"/>
                    <a:ea typeface="Nanum Gothic"/>
                    <a:cs typeface="Nanum Gothic"/>
                    <a:sym typeface="Nanum Gothic"/>
                  </a:rPr>
                  <a:t>보유</a:t>
                </a:r>
                <a:endParaRPr sz="1100" b="0" i="0" u="none" strike="noStrike" cap="none">
                  <a:solidFill>
                    <a:schemeClr val="lt1"/>
                  </a:solidFill>
                  <a:latin typeface="Nanum Gothic"/>
                  <a:ea typeface="Nanum Gothic"/>
                  <a:cs typeface="Nanum Gothic"/>
                  <a:sym typeface="Nanum Gothic"/>
                </a:endParaRPr>
              </a:p>
            </p:txBody>
          </p:sp>
          <p:sp>
            <p:nvSpPr>
              <p:cNvPr id="30" name="Google Shape;736;p93">
                <a:extLst>
                  <a:ext uri="{FF2B5EF4-FFF2-40B4-BE49-F238E27FC236}">
                    <a16:creationId xmlns:a16="http://schemas.microsoft.com/office/drawing/2014/main" id="{775DF4C7-1E28-4334-942F-C0BC13E3F3CC}"/>
                  </a:ext>
                </a:extLst>
              </p:cNvPr>
              <p:cNvSpPr/>
              <p:nvPr/>
            </p:nvSpPr>
            <p:spPr>
              <a:xfrm>
                <a:off x="1285250" y="1617275"/>
                <a:ext cx="1090650" cy="1273950"/>
              </a:xfrm>
              <a:custGeom>
                <a:avLst/>
                <a:gdLst/>
                <a:ahLst/>
                <a:cxnLst/>
                <a:rect l="l" t="t" r="r" b="b"/>
                <a:pathLst>
                  <a:path w="43626" h="50958" extrusionOk="0">
                    <a:moveTo>
                      <a:pt x="21811" y="0"/>
                    </a:moveTo>
                    <a:cubicBezTo>
                      <a:pt x="9785" y="0"/>
                      <a:pt x="0" y="9788"/>
                      <a:pt x="0" y="21814"/>
                    </a:cubicBezTo>
                    <a:cubicBezTo>
                      <a:pt x="8" y="22289"/>
                      <a:pt x="401" y="22672"/>
                      <a:pt x="876" y="22672"/>
                    </a:cubicBezTo>
                    <a:cubicBezTo>
                      <a:pt x="1355" y="22672"/>
                      <a:pt x="1744" y="22289"/>
                      <a:pt x="1755" y="21814"/>
                    </a:cubicBezTo>
                    <a:cubicBezTo>
                      <a:pt x="1755" y="10757"/>
                      <a:pt x="10754" y="1755"/>
                      <a:pt x="21811" y="1755"/>
                    </a:cubicBezTo>
                    <a:cubicBezTo>
                      <a:pt x="32869" y="1755"/>
                      <a:pt x="41867" y="10753"/>
                      <a:pt x="41867" y="21814"/>
                    </a:cubicBezTo>
                    <a:cubicBezTo>
                      <a:pt x="41871" y="32872"/>
                      <a:pt x="32869" y="41870"/>
                      <a:pt x="21811" y="41870"/>
                    </a:cubicBezTo>
                    <a:cubicBezTo>
                      <a:pt x="21329" y="41870"/>
                      <a:pt x="20932" y="42263"/>
                      <a:pt x="20936" y="42750"/>
                    </a:cubicBezTo>
                    <a:lnTo>
                      <a:pt x="20936" y="50957"/>
                    </a:lnTo>
                    <a:lnTo>
                      <a:pt x="22691" y="50942"/>
                    </a:lnTo>
                    <a:lnTo>
                      <a:pt x="22691" y="43610"/>
                    </a:lnTo>
                    <a:cubicBezTo>
                      <a:pt x="34312" y="43147"/>
                      <a:pt x="43626" y="33547"/>
                      <a:pt x="43626" y="21814"/>
                    </a:cubicBezTo>
                    <a:cubicBezTo>
                      <a:pt x="43626" y="9785"/>
                      <a:pt x="33841" y="0"/>
                      <a:pt x="21811" y="0"/>
                    </a:cubicBezTo>
                    <a:close/>
                  </a:path>
                </a:pathLst>
              </a:custGeom>
              <a:solidFill>
                <a:srgbClr val="FE5720"/>
              </a:solidFill>
              <a:ln>
                <a:noFill/>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chemeClr val="dk1"/>
                  </a:buClr>
                  <a:buSzPts val="1400"/>
                  <a:buFont typeface="Malgun Gothic"/>
                  <a:buNone/>
                </a:pPr>
                <a:endParaRPr sz="1400" b="0" i="0" u="none" strike="noStrike" cap="none">
                  <a:solidFill>
                    <a:schemeClr val="dk1"/>
                  </a:solidFill>
                  <a:latin typeface="Malgun Gothic"/>
                  <a:ea typeface="Malgun Gothic"/>
                  <a:cs typeface="Malgun Gothic"/>
                  <a:sym typeface="Malgun Gothic"/>
                </a:endParaRPr>
              </a:p>
            </p:txBody>
          </p:sp>
          <p:sp>
            <p:nvSpPr>
              <p:cNvPr id="31" name="Google Shape;737;p93">
                <a:extLst>
                  <a:ext uri="{FF2B5EF4-FFF2-40B4-BE49-F238E27FC236}">
                    <a16:creationId xmlns:a16="http://schemas.microsoft.com/office/drawing/2014/main" id="{D7FF201A-201F-448B-A07C-9AF5E7E510CF}"/>
                  </a:ext>
                </a:extLst>
              </p:cNvPr>
              <p:cNvSpPr/>
              <p:nvPr/>
            </p:nvSpPr>
            <p:spPr>
              <a:xfrm>
                <a:off x="1680900" y="2771175"/>
                <a:ext cx="300850" cy="173300"/>
              </a:xfrm>
              <a:custGeom>
                <a:avLst/>
                <a:gdLst/>
                <a:ahLst/>
                <a:cxnLst/>
                <a:rect l="l" t="t" r="r" b="b"/>
                <a:pathLst>
                  <a:path w="12034" h="6932" extrusionOk="0">
                    <a:moveTo>
                      <a:pt x="11086" y="1"/>
                    </a:moveTo>
                    <a:cubicBezTo>
                      <a:pt x="10860" y="1"/>
                      <a:pt x="10635" y="87"/>
                      <a:pt x="10464" y="260"/>
                    </a:cubicBezTo>
                    <a:lnTo>
                      <a:pt x="6865" y="3859"/>
                    </a:lnTo>
                    <a:lnTo>
                      <a:pt x="5978" y="4742"/>
                    </a:lnTo>
                    <a:lnTo>
                      <a:pt x="5110" y="3874"/>
                    </a:lnTo>
                    <a:lnTo>
                      <a:pt x="1495" y="260"/>
                    </a:lnTo>
                    <a:cubicBezTo>
                      <a:pt x="1341" y="153"/>
                      <a:pt x="1165" y="102"/>
                      <a:pt x="989" y="102"/>
                    </a:cubicBezTo>
                    <a:cubicBezTo>
                      <a:pt x="730" y="102"/>
                      <a:pt x="474" y="214"/>
                      <a:pt x="297" y="427"/>
                    </a:cubicBezTo>
                    <a:cubicBezTo>
                      <a:pt x="0" y="783"/>
                      <a:pt x="22" y="1306"/>
                      <a:pt x="349" y="1636"/>
                    </a:cubicBezTo>
                    <a:lnTo>
                      <a:pt x="5388" y="6675"/>
                    </a:lnTo>
                    <a:cubicBezTo>
                      <a:pt x="5559" y="6846"/>
                      <a:pt x="5783" y="6931"/>
                      <a:pt x="6008" y="6931"/>
                    </a:cubicBezTo>
                    <a:cubicBezTo>
                      <a:pt x="6233" y="6931"/>
                      <a:pt x="6458" y="6846"/>
                      <a:pt x="6631" y="6675"/>
                    </a:cubicBezTo>
                    <a:lnTo>
                      <a:pt x="11666" y="1636"/>
                    </a:lnTo>
                    <a:cubicBezTo>
                      <a:pt x="12015" y="1250"/>
                      <a:pt x="12034" y="668"/>
                      <a:pt x="11711" y="260"/>
                    </a:cubicBezTo>
                    <a:cubicBezTo>
                      <a:pt x="11538" y="87"/>
                      <a:pt x="11312" y="1"/>
                      <a:pt x="11086" y="1"/>
                    </a:cubicBezTo>
                    <a:close/>
                  </a:path>
                </a:pathLst>
              </a:custGeom>
              <a:solidFill>
                <a:srgbClr val="FE5720"/>
              </a:solidFill>
              <a:ln w="9525" cap="flat" cmpd="sng">
                <a:solidFill>
                  <a:srgbClr val="FE5720"/>
                </a:solidFill>
                <a:prstDash val="solid"/>
                <a:round/>
                <a:headEnd type="none" w="sm" len="sm"/>
                <a:tailEnd type="none" w="sm" len="sm"/>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chemeClr val="dk1"/>
                  </a:buClr>
                  <a:buSzPts val="1400"/>
                  <a:buFont typeface="Malgun Gothic"/>
                  <a:buNone/>
                </a:pPr>
                <a:endParaRPr sz="1400" b="0" i="0" u="none" strike="noStrike" cap="none">
                  <a:solidFill>
                    <a:schemeClr val="dk1"/>
                  </a:solidFill>
                  <a:latin typeface="Malgun Gothic"/>
                  <a:ea typeface="Malgun Gothic"/>
                  <a:cs typeface="Malgun Gothic"/>
                  <a:sym typeface="Malgun Gothic"/>
                </a:endParaRPr>
              </a:p>
            </p:txBody>
          </p:sp>
        </p:grpSp>
        <p:grpSp>
          <p:nvGrpSpPr>
            <p:cNvPr id="25" name="Google Shape;738;p93">
              <a:extLst>
                <a:ext uri="{FF2B5EF4-FFF2-40B4-BE49-F238E27FC236}">
                  <a16:creationId xmlns:a16="http://schemas.microsoft.com/office/drawing/2014/main" id="{7F9B8015-A768-4EFB-A4AF-027636296A8A}"/>
                </a:ext>
              </a:extLst>
            </p:cNvPr>
            <p:cNvGrpSpPr/>
            <p:nvPr/>
          </p:nvGrpSpPr>
          <p:grpSpPr>
            <a:xfrm>
              <a:off x="5194708" y="3484366"/>
              <a:ext cx="811409" cy="987304"/>
              <a:chOff x="238125" y="1617275"/>
              <a:chExt cx="1090750" cy="1327200"/>
            </a:xfrm>
          </p:grpSpPr>
          <p:sp>
            <p:nvSpPr>
              <p:cNvPr id="26" name="Google Shape;739;p93">
                <a:extLst>
                  <a:ext uri="{FF2B5EF4-FFF2-40B4-BE49-F238E27FC236}">
                    <a16:creationId xmlns:a16="http://schemas.microsoft.com/office/drawing/2014/main" id="{1AEFFED3-D32E-4EFA-AEBB-CB921666EC6D}"/>
                  </a:ext>
                </a:extLst>
              </p:cNvPr>
              <p:cNvSpPr/>
              <p:nvPr/>
            </p:nvSpPr>
            <p:spPr>
              <a:xfrm>
                <a:off x="413250" y="1792400"/>
                <a:ext cx="740375" cy="740375"/>
              </a:xfrm>
              <a:custGeom>
                <a:avLst/>
                <a:gdLst/>
                <a:ahLst/>
                <a:cxnLst/>
                <a:rect l="l" t="t" r="r" b="b"/>
                <a:pathLst>
                  <a:path w="29615" h="29615" extrusionOk="0">
                    <a:moveTo>
                      <a:pt x="14810" y="1"/>
                    </a:moveTo>
                    <a:cubicBezTo>
                      <a:pt x="6631" y="1"/>
                      <a:pt x="1" y="6631"/>
                      <a:pt x="1" y="14809"/>
                    </a:cubicBezTo>
                    <a:cubicBezTo>
                      <a:pt x="1" y="22988"/>
                      <a:pt x="6631" y="29615"/>
                      <a:pt x="14810" y="29615"/>
                    </a:cubicBezTo>
                    <a:cubicBezTo>
                      <a:pt x="22988" y="29615"/>
                      <a:pt x="29615" y="22988"/>
                      <a:pt x="29615" y="14809"/>
                    </a:cubicBezTo>
                    <a:cubicBezTo>
                      <a:pt x="29615" y="6631"/>
                      <a:pt x="22988" y="1"/>
                      <a:pt x="14810" y="1"/>
                    </a:cubicBezTo>
                    <a:close/>
                  </a:path>
                </a:pathLst>
              </a:custGeom>
              <a:solidFill>
                <a:srgbClr val="FE5720"/>
              </a:solidFill>
              <a:ln w="19050" cap="flat" cmpd="sng">
                <a:solidFill>
                  <a:srgbClr val="FE5720"/>
                </a:solidFill>
                <a:prstDash val="solid"/>
                <a:round/>
                <a:headEnd type="none" w="sm" len="sm"/>
                <a:tailEnd type="none" w="sm" len="sm"/>
              </a:ln>
            </p:spPr>
            <p:txBody>
              <a:bodyPr spcFirstLastPara="1" wrap="square" lIns="68575" tIns="68575" rIns="68575" bIns="68575" anchor="ctr" anchorCtr="0">
                <a:noAutofit/>
              </a:bodyPr>
              <a:lstStyle/>
              <a:p>
                <a:pPr marL="0" marR="0" lvl="0" indent="0" algn="ctr" rtl="0">
                  <a:lnSpc>
                    <a:spcPct val="100000"/>
                  </a:lnSpc>
                  <a:spcBef>
                    <a:spcPts val="0"/>
                  </a:spcBef>
                  <a:spcAft>
                    <a:spcPts val="0"/>
                  </a:spcAft>
                  <a:buClr>
                    <a:schemeClr val="lt1"/>
                  </a:buClr>
                  <a:buSzPts val="1100"/>
                  <a:buFont typeface="Arial"/>
                  <a:buNone/>
                </a:pPr>
                <a:r>
                  <a:rPr lang="en" sz="1100" b="0" i="0" u="none" strike="noStrike" cap="none">
                    <a:solidFill>
                      <a:schemeClr val="lt1"/>
                    </a:solidFill>
                    <a:latin typeface="Nanum Gothic"/>
                    <a:ea typeface="Nanum Gothic"/>
                    <a:cs typeface="Nanum Gothic"/>
                    <a:sym typeface="Nanum Gothic"/>
                  </a:rPr>
                  <a:t>국내 </a:t>
                </a:r>
                <a:endParaRPr/>
              </a:p>
              <a:p>
                <a:pPr marL="0" marR="0" lvl="0" indent="0" algn="ctr" rtl="0">
                  <a:lnSpc>
                    <a:spcPct val="100000"/>
                  </a:lnSpc>
                  <a:spcBef>
                    <a:spcPts val="0"/>
                  </a:spcBef>
                  <a:spcAft>
                    <a:spcPts val="0"/>
                  </a:spcAft>
                  <a:buClr>
                    <a:schemeClr val="lt1"/>
                  </a:buClr>
                  <a:buSzPts val="1100"/>
                  <a:buFont typeface="Arial"/>
                  <a:buNone/>
                </a:pPr>
                <a:r>
                  <a:rPr lang="en" sz="1100" b="0" i="0" u="none" strike="noStrike" cap="none">
                    <a:solidFill>
                      <a:schemeClr val="lt1"/>
                    </a:solidFill>
                    <a:latin typeface="Nanum Gothic"/>
                    <a:ea typeface="Nanum Gothic"/>
                    <a:cs typeface="Nanum Gothic"/>
                    <a:sym typeface="Nanum Gothic"/>
                  </a:rPr>
                  <a:t>사업자</a:t>
                </a:r>
                <a:endParaRPr sz="1100" b="0" i="0" u="none" strike="noStrike" cap="none">
                  <a:solidFill>
                    <a:schemeClr val="lt1"/>
                  </a:solidFill>
                  <a:latin typeface="Nanum Gothic"/>
                  <a:ea typeface="Nanum Gothic"/>
                  <a:cs typeface="Nanum Gothic"/>
                  <a:sym typeface="Nanum Gothic"/>
                </a:endParaRPr>
              </a:p>
              <a:p>
                <a:pPr marL="0" marR="0" lvl="0" indent="0" algn="ctr" rtl="0">
                  <a:lnSpc>
                    <a:spcPct val="100000"/>
                  </a:lnSpc>
                  <a:spcBef>
                    <a:spcPts val="0"/>
                  </a:spcBef>
                  <a:spcAft>
                    <a:spcPts val="0"/>
                  </a:spcAft>
                  <a:buClr>
                    <a:schemeClr val="lt1"/>
                  </a:buClr>
                  <a:buSzPts val="1100"/>
                  <a:buFont typeface="Arial"/>
                  <a:buNone/>
                </a:pPr>
                <a:r>
                  <a:rPr lang="en" sz="1100" b="0" i="0" u="none" strike="noStrike" cap="none">
                    <a:solidFill>
                      <a:schemeClr val="lt1"/>
                    </a:solidFill>
                    <a:latin typeface="Nanum Gothic"/>
                    <a:ea typeface="Nanum Gothic"/>
                    <a:cs typeface="Nanum Gothic"/>
                    <a:sym typeface="Nanum Gothic"/>
                  </a:rPr>
                  <a:t>보유</a:t>
                </a:r>
                <a:endParaRPr sz="1100" b="0" i="0" u="none" strike="noStrike" cap="none">
                  <a:solidFill>
                    <a:schemeClr val="lt1"/>
                  </a:solidFill>
                  <a:latin typeface="Nanum Gothic"/>
                  <a:ea typeface="Nanum Gothic"/>
                  <a:cs typeface="Nanum Gothic"/>
                  <a:sym typeface="Nanum Gothic"/>
                </a:endParaRPr>
              </a:p>
            </p:txBody>
          </p:sp>
          <p:sp>
            <p:nvSpPr>
              <p:cNvPr id="27" name="Google Shape;740;p93">
                <a:extLst>
                  <a:ext uri="{FF2B5EF4-FFF2-40B4-BE49-F238E27FC236}">
                    <a16:creationId xmlns:a16="http://schemas.microsoft.com/office/drawing/2014/main" id="{E48B8A17-FE73-4AB3-9E84-F6FE77E17D02}"/>
                  </a:ext>
                </a:extLst>
              </p:cNvPr>
              <p:cNvSpPr/>
              <p:nvPr/>
            </p:nvSpPr>
            <p:spPr>
              <a:xfrm>
                <a:off x="238125" y="1617275"/>
                <a:ext cx="1090750" cy="1273950"/>
              </a:xfrm>
              <a:custGeom>
                <a:avLst/>
                <a:gdLst/>
                <a:ahLst/>
                <a:cxnLst/>
                <a:rect l="l" t="t" r="r" b="b"/>
                <a:pathLst>
                  <a:path w="43630" h="50958" extrusionOk="0">
                    <a:moveTo>
                      <a:pt x="21815" y="0"/>
                    </a:moveTo>
                    <a:cubicBezTo>
                      <a:pt x="9785" y="0"/>
                      <a:pt x="0" y="9788"/>
                      <a:pt x="0" y="21814"/>
                    </a:cubicBezTo>
                    <a:cubicBezTo>
                      <a:pt x="11" y="22289"/>
                      <a:pt x="401" y="22672"/>
                      <a:pt x="879" y="22672"/>
                    </a:cubicBezTo>
                    <a:cubicBezTo>
                      <a:pt x="1354" y="22672"/>
                      <a:pt x="1744" y="22289"/>
                      <a:pt x="1755" y="21814"/>
                    </a:cubicBezTo>
                    <a:cubicBezTo>
                      <a:pt x="1755" y="10757"/>
                      <a:pt x="10753" y="1755"/>
                      <a:pt x="21811" y="1755"/>
                    </a:cubicBezTo>
                    <a:cubicBezTo>
                      <a:pt x="32869" y="1755"/>
                      <a:pt x="41870" y="10753"/>
                      <a:pt x="41870" y="21814"/>
                    </a:cubicBezTo>
                    <a:cubicBezTo>
                      <a:pt x="41870" y="32872"/>
                      <a:pt x="32872" y="41870"/>
                      <a:pt x="21815" y="41870"/>
                    </a:cubicBezTo>
                    <a:cubicBezTo>
                      <a:pt x="21329" y="41870"/>
                      <a:pt x="20935" y="42263"/>
                      <a:pt x="20935" y="42750"/>
                    </a:cubicBezTo>
                    <a:lnTo>
                      <a:pt x="20935" y="50957"/>
                    </a:lnTo>
                    <a:lnTo>
                      <a:pt x="22694" y="50942"/>
                    </a:lnTo>
                    <a:lnTo>
                      <a:pt x="22694" y="43610"/>
                    </a:lnTo>
                    <a:cubicBezTo>
                      <a:pt x="34316" y="43147"/>
                      <a:pt x="43629" y="33547"/>
                      <a:pt x="43626" y="21814"/>
                    </a:cubicBezTo>
                    <a:cubicBezTo>
                      <a:pt x="43626" y="9785"/>
                      <a:pt x="33841" y="0"/>
                      <a:pt x="21815" y="0"/>
                    </a:cubicBezTo>
                    <a:close/>
                  </a:path>
                </a:pathLst>
              </a:custGeom>
              <a:solidFill>
                <a:srgbClr val="FE5720"/>
              </a:solidFill>
              <a:ln>
                <a:noFill/>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chemeClr val="dk1"/>
                  </a:buClr>
                  <a:buSzPts val="1400"/>
                  <a:buFont typeface="Malgun Gothic"/>
                  <a:buNone/>
                </a:pPr>
                <a:endParaRPr sz="1400" b="0" i="0" u="none" strike="noStrike" cap="none">
                  <a:solidFill>
                    <a:schemeClr val="dk1"/>
                  </a:solidFill>
                  <a:latin typeface="Malgun Gothic"/>
                  <a:ea typeface="Malgun Gothic"/>
                  <a:cs typeface="Malgun Gothic"/>
                  <a:sym typeface="Malgun Gothic"/>
                </a:endParaRPr>
              </a:p>
            </p:txBody>
          </p:sp>
          <p:sp>
            <p:nvSpPr>
              <p:cNvPr id="28" name="Google Shape;741;p93">
                <a:extLst>
                  <a:ext uri="{FF2B5EF4-FFF2-40B4-BE49-F238E27FC236}">
                    <a16:creationId xmlns:a16="http://schemas.microsoft.com/office/drawing/2014/main" id="{02E11575-389E-4E65-84BF-A3D4A4FC20DA}"/>
                  </a:ext>
                </a:extLst>
              </p:cNvPr>
              <p:cNvSpPr/>
              <p:nvPr/>
            </p:nvSpPr>
            <p:spPr>
              <a:xfrm>
                <a:off x="633750" y="2771175"/>
                <a:ext cx="300950" cy="173300"/>
              </a:xfrm>
              <a:custGeom>
                <a:avLst/>
                <a:gdLst/>
                <a:ahLst/>
                <a:cxnLst/>
                <a:rect l="l" t="t" r="r" b="b"/>
                <a:pathLst>
                  <a:path w="12038" h="6932" extrusionOk="0">
                    <a:moveTo>
                      <a:pt x="11088" y="1"/>
                    </a:moveTo>
                    <a:cubicBezTo>
                      <a:pt x="10863" y="1"/>
                      <a:pt x="10637" y="87"/>
                      <a:pt x="10465" y="260"/>
                    </a:cubicBezTo>
                    <a:lnTo>
                      <a:pt x="6869" y="3859"/>
                    </a:lnTo>
                    <a:lnTo>
                      <a:pt x="5982" y="4742"/>
                    </a:lnTo>
                    <a:lnTo>
                      <a:pt x="5110" y="3874"/>
                    </a:lnTo>
                    <a:lnTo>
                      <a:pt x="1496" y="260"/>
                    </a:lnTo>
                    <a:cubicBezTo>
                      <a:pt x="1342" y="153"/>
                      <a:pt x="1165" y="102"/>
                      <a:pt x="990" y="102"/>
                    </a:cubicBezTo>
                    <a:cubicBezTo>
                      <a:pt x="731" y="102"/>
                      <a:pt x="475" y="214"/>
                      <a:pt x="298" y="427"/>
                    </a:cubicBezTo>
                    <a:cubicBezTo>
                      <a:pt x="1" y="783"/>
                      <a:pt x="27" y="1306"/>
                      <a:pt x="353" y="1636"/>
                    </a:cubicBezTo>
                    <a:lnTo>
                      <a:pt x="5389" y="6675"/>
                    </a:lnTo>
                    <a:cubicBezTo>
                      <a:pt x="5561" y="6846"/>
                      <a:pt x="5786" y="6931"/>
                      <a:pt x="6010" y="6931"/>
                    </a:cubicBezTo>
                    <a:cubicBezTo>
                      <a:pt x="6235" y="6931"/>
                      <a:pt x="6459" y="6846"/>
                      <a:pt x="6632" y="6675"/>
                    </a:cubicBezTo>
                    <a:lnTo>
                      <a:pt x="11667" y="1636"/>
                    </a:lnTo>
                    <a:cubicBezTo>
                      <a:pt x="12019" y="1250"/>
                      <a:pt x="12038" y="668"/>
                      <a:pt x="11711" y="260"/>
                    </a:cubicBezTo>
                    <a:cubicBezTo>
                      <a:pt x="11539" y="87"/>
                      <a:pt x="11313" y="1"/>
                      <a:pt x="11088" y="1"/>
                    </a:cubicBezTo>
                    <a:close/>
                  </a:path>
                </a:pathLst>
              </a:custGeom>
              <a:solidFill>
                <a:srgbClr val="FE5720"/>
              </a:solidFill>
              <a:ln w="9525" cap="flat" cmpd="sng">
                <a:solidFill>
                  <a:srgbClr val="FE5720"/>
                </a:solidFill>
                <a:prstDash val="solid"/>
                <a:round/>
                <a:headEnd type="none" w="sm" len="sm"/>
                <a:tailEnd type="none" w="sm" len="sm"/>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chemeClr val="dk1"/>
                  </a:buClr>
                  <a:buSzPts val="1400"/>
                  <a:buFont typeface="Malgun Gothic"/>
                  <a:buNone/>
                </a:pPr>
                <a:endParaRPr sz="1400" b="0" i="0" u="none" strike="noStrike" cap="none">
                  <a:solidFill>
                    <a:schemeClr val="dk1"/>
                  </a:solidFill>
                  <a:latin typeface="Malgun Gothic"/>
                  <a:ea typeface="Malgun Gothic"/>
                  <a:cs typeface="Malgun Gothic"/>
                  <a:sym typeface="Malgun Gothic"/>
                </a:endParaRPr>
              </a:p>
            </p:txBody>
          </p:sp>
        </p:grpSp>
      </p:grpSp>
      <p:grpSp>
        <p:nvGrpSpPr>
          <p:cNvPr id="35" name="Google Shape;742;p93">
            <a:extLst>
              <a:ext uri="{FF2B5EF4-FFF2-40B4-BE49-F238E27FC236}">
                <a16:creationId xmlns:a16="http://schemas.microsoft.com/office/drawing/2014/main" id="{0DB0387A-F103-4AB9-9BE3-7B7BC3C95719}"/>
              </a:ext>
            </a:extLst>
          </p:cNvPr>
          <p:cNvGrpSpPr/>
          <p:nvPr/>
        </p:nvGrpSpPr>
        <p:grpSpPr>
          <a:xfrm>
            <a:off x="4809895" y="2833824"/>
            <a:ext cx="3124111" cy="1301860"/>
            <a:chOff x="5194708" y="3484366"/>
            <a:chExt cx="2369263" cy="987305"/>
          </a:xfrm>
        </p:grpSpPr>
        <p:grpSp>
          <p:nvGrpSpPr>
            <p:cNvPr id="36" name="Google Shape;743;p93">
              <a:extLst>
                <a:ext uri="{FF2B5EF4-FFF2-40B4-BE49-F238E27FC236}">
                  <a16:creationId xmlns:a16="http://schemas.microsoft.com/office/drawing/2014/main" id="{3AB97B69-651F-4745-99FD-01E337A92547}"/>
                </a:ext>
              </a:extLst>
            </p:cNvPr>
            <p:cNvGrpSpPr/>
            <p:nvPr/>
          </p:nvGrpSpPr>
          <p:grpSpPr>
            <a:xfrm>
              <a:off x="6752544" y="3484366"/>
              <a:ext cx="811428" cy="987304"/>
              <a:chOff x="2332275" y="1617275"/>
              <a:chExt cx="1090775" cy="1327200"/>
            </a:xfrm>
          </p:grpSpPr>
          <p:sp>
            <p:nvSpPr>
              <p:cNvPr id="45" name="Google Shape;744;p93">
                <a:extLst>
                  <a:ext uri="{FF2B5EF4-FFF2-40B4-BE49-F238E27FC236}">
                    <a16:creationId xmlns:a16="http://schemas.microsoft.com/office/drawing/2014/main" id="{F6EA200D-179E-4BA6-92A2-863E0C1DF877}"/>
                  </a:ext>
                </a:extLst>
              </p:cNvPr>
              <p:cNvSpPr/>
              <p:nvPr/>
            </p:nvSpPr>
            <p:spPr>
              <a:xfrm>
                <a:off x="2507425" y="1792400"/>
                <a:ext cx="740375" cy="740375"/>
              </a:xfrm>
              <a:custGeom>
                <a:avLst/>
                <a:gdLst/>
                <a:ahLst/>
                <a:cxnLst/>
                <a:rect l="l" t="t" r="r" b="b"/>
                <a:pathLst>
                  <a:path w="29615" h="29615" extrusionOk="0">
                    <a:moveTo>
                      <a:pt x="14810" y="1"/>
                    </a:moveTo>
                    <a:cubicBezTo>
                      <a:pt x="6631" y="1"/>
                      <a:pt x="1" y="6631"/>
                      <a:pt x="1" y="14809"/>
                    </a:cubicBezTo>
                    <a:cubicBezTo>
                      <a:pt x="1" y="22988"/>
                      <a:pt x="6631" y="29615"/>
                      <a:pt x="14810" y="29615"/>
                    </a:cubicBezTo>
                    <a:cubicBezTo>
                      <a:pt x="22988" y="29615"/>
                      <a:pt x="29615" y="22988"/>
                      <a:pt x="29615" y="14809"/>
                    </a:cubicBezTo>
                    <a:cubicBezTo>
                      <a:pt x="29615" y="6631"/>
                      <a:pt x="22988" y="1"/>
                      <a:pt x="14810" y="1"/>
                    </a:cubicBezTo>
                    <a:close/>
                  </a:path>
                </a:pathLst>
              </a:custGeom>
              <a:solidFill>
                <a:srgbClr val="FE5720"/>
              </a:solidFill>
              <a:ln w="19050" cap="flat" cmpd="sng">
                <a:solidFill>
                  <a:srgbClr val="FE5720"/>
                </a:solidFill>
                <a:prstDash val="solid"/>
                <a:round/>
                <a:headEnd type="none" w="sm" len="sm"/>
                <a:tailEnd type="none" w="sm" len="sm"/>
              </a:ln>
            </p:spPr>
            <p:txBody>
              <a:bodyPr spcFirstLastPara="1" wrap="square" lIns="68575" tIns="68575" rIns="68575" bIns="68575" anchor="ctr" anchorCtr="0">
                <a:noAutofit/>
              </a:bodyPr>
              <a:lstStyle/>
              <a:p>
                <a:pPr marL="0" marR="0" lvl="0" indent="0" algn="ctr" rtl="0">
                  <a:lnSpc>
                    <a:spcPct val="100000"/>
                  </a:lnSpc>
                  <a:spcBef>
                    <a:spcPts val="0"/>
                  </a:spcBef>
                  <a:spcAft>
                    <a:spcPts val="0"/>
                  </a:spcAft>
                  <a:buClr>
                    <a:schemeClr val="lt1"/>
                  </a:buClr>
                  <a:buSzPts val="2400"/>
                  <a:buFont typeface="Arial"/>
                  <a:buNone/>
                </a:pPr>
                <a:r>
                  <a:rPr lang="en" sz="2200" b="1">
                    <a:solidFill>
                      <a:schemeClr val="lt1"/>
                    </a:solidFill>
                  </a:rPr>
                  <a:t>0.9</a:t>
                </a:r>
                <a:r>
                  <a:rPr lang="en" sz="1700" b="0" i="0" u="none" strike="noStrike" cap="none">
                    <a:solidFill>
                      <a:schemeClr val="lt1"/>
                    </a:solidFill>
                    <a:latin typeface="Arial"/>
                    <a:ea typeface="Arial"/>
                    <a:cs typeface="Arial"/>
                    <a:sym typeface="Arial"/>
                  </a:rPr>
                  <a:t>%</a:t>
                </a:r>
                <a:endParaRPr sz="1700" b="0" i="0" u="none" strike="noStrike" cap="none">
                  <a:solidFill>
                    <a:schemeClr val="lt1"/>
                  </a:solidFill>
                  <a:latin typeface="Arial"/>
                  <a:ea typeface="Arial"/>
                  <a:cs typeface="Arial"/>
                  <a:sym typeface="Arial"/>
                </a:endParaRPr>
              </a:p>
            </p:txBody>
          </p:sp>
          <p:sp>
            <p:nvSpPr>
              <p:cNvPr id="46" name="Google Shape;745;p93">
                <a:extLst>
                  <a:ext uri="{FF2B5EF4-FFF2-40B4-BE49-F238E27FC236}">
                    <a16:creationId xmlns:a16="http://schemas.microsoft.com/office/drawing/2014/main" id="{6CC5816A-2821-4C18-A36F-9A6E00481F32}"/>
                  </a:ext>
                </a:extLst>
              </p:cNvPr>
              <p:cNvSpPr/>
              <p:nvPr/>
            </p:nvSpPr>
            <p:spPr>
              <a:xfrm>
                <a:off x="2332275" y="1617275"/>
                <a:ext cx="1090775" cy="1273950"/>
              </a:xfrm>
              <a:custGeom>
                <a:avLst/>
                <a:gdLst/>
                <a:ahLst/>
                <a:cxnLst/>
                <a:rect l="l" t="t" r="r" b="b"/>
                <a:pathLst>
                  <a:path w="43631" h="50958" extrusionOk="0">
                    <a:moveTo>
                      <a:pt x="21816" y="0"/>
                    </a:moveTo>
                    <a:cubicBezTo>
                      <a:pt x="9786" y="0"/>
                      <a:pt x="1" y="9788"/>
                      <a:pt x="1" y="21814"/>
                    </a:cubicBezTo>
                    <a:cubicBezTo>
                      <a:pt x="12" y="22289"/>
                      <a:pt x="402" y="22672"/>
                      <a:pt x="880" y="22672"/>
                    </a:cubicBezTo>
                    <a:cubicBezTo>
                      <a:pt x="1355" y="22672"/>
                      <a:pt x="1745" y="22289"/>
                      <a:pt x="1756" y="21814"/>
                    </a:cubicBezTo>
                    <a:cubicBezTo>
                      <a:pt x="1756" y="10757"/>
                      <a:pt x="10754" y="1755"/>
                      <a:pt x="21812" y="1755"/>
                    </a:cubicBezTo>
                    <a:cubicBezTo>
                      <a:pt x="32869" y="1755"/>
                      <a:pt x="41871" y="10753"/>
                      <a:pt x="41871" y="21814"/>
                    </a:cubicBezTo>
                    <a:cubicBezTo>
                      <a:pt x="41871" y="32872"/>
                      <a:pt x="32873" y="41870"/>
                      <a:pt x="21816" y="41870"/>
                    </a:cubicBezTo>
                    <a:cubicBezTo>
                      <a:pt x="21329" y="41870"/>
                      <a:pt x="20936" y="42263"/>
                      <a:pt x="20936" y="42750"/>
                    </a:cubicBezTo>
                    <a:lnTo>
                      <a:pt x="20936" y="50957"/>
                    </a:lnTo>
                    <a:lnTo>
                      <a:pt x="22691" y="50942"/>
                    </a:lnTo>
                    <a:lnTo>
                      <a:pt x="22691" y="43610"/>
                    </a:lnTo>
                    <a:cubicBezTo>
                      <a:pt x="34317" y="43147"/>
                      <a:pt x="43630" y="33547"/>
                      <a:pt x="43627" y="21814"/>
                    </a:cubicBezTo>
                    <a:cubicBezTo>
                      <a:pt x="43627" y="9785"/>
                      <a:pt x="33842" y="0"/>
                      <a:pt x="21816" y="0"/>
                    </a:cubicBezTo>
                    <a:close/>
                  </a:path>
                </a:pathLst>
              </a:custGeom>
              <a:solidFill>
                <a:srgbClr val="FE5720"/>
              </a:solidFill>
              <a:ln>
                <a:noFill/>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chemeClr val="dk1"/>
                  </a:buClr>
                  <a:buSzPts val="1400"/>
                  <a:buFont typeface="Malgun Gothic"/>
                  <a:buNone/>
                </a:pPr>
                <a:endParaRPr sz="1400" b="0" i="0" u="none" strike="noStrike" cap="none">
                  <a:solidFill>
                    <a:schemeClr val="dk1"/>
                  </a:solidFill>
                  <a:latin typeface="Malgun Gothic"/>
                  <a:ea typeface="Malgun Gothic"/>
                  <a:cs typeface="Malgun Gothic"/>
                  <a:sym typeface="Malgun Gothic"/>
                </a:endParaRPr>
              </a:p>
            </p:txBody>
          </p:sp>
          <p:sp>
            <p:nvSpPr>
              <p:cNvPr id="47" name="Google Shape;746;p93">
                <a:extLst>
                  <a:ext uri="{FF2B5EF4-FFF2-40B4-BE49-F238E27FC236}">
                    <a16:creationId xmlns:a16="http://schemas.microsoft.com/office/drawing/2014/main" id="{B284E929-8B56-401D-A50E-92E38829E950}"/>
                  </a:ext>
                </a:extLst>
              </p:cNvPr>
              <p:cNvSpPr/>
              <p:nvPr/>
            </p:nvSpPr>
            <p:spPr>
              <a:xfrm>
                <a:off x="2727925" y="2771175"/>
                <a:ext cx="300950" cy="173300"/>
              </a:xfrm>
              <a:custGeom>
                <a:avLst/>
                <a:gdLst/>
                <a:ahLst/>
                <a:cxnLst/>
                <a:rect l="l" t="t" r="r" b="b"/>
                <a:pathLst>
                  <a:path w="12038" h="6932" extrusionOk="0">
                    <a:moveTo>
                      <a:pt x="11088" y="1"/>
                    </a:moveTo>
                    <a:cubicBezTo>
                      <a:pt x="10863" y="1"/>
                      <a:pt x="10637" y="87"/>
                      <a:pt x="10465" y="260"/>
                    </a:cubicBezTo>
                    <a:lnTo>
                      <a:pt x="6869" y="3859"/>
                    </a:lnTo>
                    <a:lnTo>
                      <a:pt x="5982" y="4742"/>
                    </a:lnTo>
                    <a:lnTo>
                      <a:pt x="5110" y="3874"/>
                    </a:lnTo>
                    <a:lnTo>
                      <a:pt x="1496" y="260"/>
                    </a:lnTo>
                    <a:cubicBezTo>
                      <a:pt x="1342" y="153"/>
                      <a:pt x="1165" y="102"/>
                      <a:pt x="990" y="102"/>
                    </a:cubicBezTo>
                    <a:cubicBezTo>
                      <a:pt x="731" y="102"/>
                      <a:pt x="475" y="214"/>
                      <a:pt x="297" y="427"/>
                    </a:cubicBezTo>
                    <a:cubicBezTo>
                      <a:pt x="1" y="783"/>
                      <a:pt x="27" y="1306"/>
                      <a:pt x="353" y="1636"/>
                    </a:cubicBezTo>
                    <a:lnTo>
                      <a:pt x="5388" y="6675"/>
                    </a:lnTo>
                    <a:cubicBezTo>
                      <a:pt x="5561" y="6846"/>
                      <a:pt x="5785" y="6931"/>
                      <a:pt x="6010" y="6931"/>
                    </a:cubicBezTo>
                    <a:cubicBezTo>
                      <a:pt x="6234" y="6931"/>
                      <a:pt x="6459" y="6846"/>
                      <a:pt x="6632" y="6675"/>
                    </a:cubicBezTo>
                    <a:lnTo>
                      <a:pt x="11667" y="1636"/>
                    </a:lnTo>
                    <a:cubicBezTo>
                      <a:pt x="12019" y="1250"/>
                      <a:pt x="12038" y="668"/>
                      <a:pt x="11711" y="260"/>
                    </a:cubicBezTo>
                    <a:cubicBezTo>
                      <a:pt x="11539" y="87"/>
                      <a:pt x="11313" y="1"/>
                      <a:pt x="11088" y="1"/>
                    </a:cubicBezTo>
                    <a:close/>
                  </a:path>
                </a:pathLst>
              </a:custGeom>
              <a:solidFill>
                <a:srgbClr val="FE5720"/>
              </a:solidFill>
              <a:ln w="9525" cap="flat" cmpd="sng">
                <a:solidFill>
                  <a:srgbClr val="FE5720"/>
                </a:solidFill>
                <a:prstDash val="solid"/>
                <a:round/>
                <a:headEnd type="none" w="sm" len="sm"/>
                <a:tailEnd type="none" w="sm" len="sm"/>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chemeClr val="dk1"/>
                  </a:buClr>
                  <a:buSzPts val="1400"/>
                  <a:buFont typeface="Malgun Gothic"/>
                  <a:buNone/>
                </a:pPr>
                <a:endParaRPr sz="1400" b="0" i="0" u="none" strike="noStrike" cap="none">
                  <a:solidFill>
                    <a:schemeClr val="dk1"/>
                  </a:solidFill>
                  <a:latin typeface="Malgun Gothic"/>
                  <a:ea typeface="Malgun Gothic"/>
                  <a:cs typeface="Malgun Gothic"/>
                  <a:sym typeface="Malgun Gothic"/>
                </a:endParaRPr>
              </a:p>
            </p:txBody>
          </p:sp>
        </p:grpSp>
        <p:grpSp>
          <p:nvGrpSpPr>
            <p:cNvPr id="37" name="Google Shape;747;p93">
              <a:extLst>
                <a:ext uri="{FF2B5EF4-FFF2-40B4-BE49-F238E27FC236}">
                  <a16:creationId xmlns:a16="http://schemas.microsoft.com/office/drawing/2014/main" id="{6D13EA24-BA7F-45F1-96ED-02EEBFCD06C7}"/>
                </a:ext>
              </a:extLst>
            </p:cNvPr>
            <p:cNvGrpSpPr/>
            <p:nvPr/>
          </p:nvGrpSpPr>
          <p:grpSpPr>
            <a:xfrm>
              <a:off x="5973662" y="3484366"/>
              <a:ext cx="811335" cy="987304"/>
              <a:chOff x="1285250" y="1617275"/>
              <a:chExt cx="1090650" cy="1327200"/>
            </a:xfrm>
          </p:grpSpPr>
          <p:sp>
            <p:nvSpPr>
              <p:cNvPr id="42" name="Google Shape;748;p93">
                <a:extLst>
                  <a:ext uri="{FF2B5EF4-FFF2-40B4-BE49-F238E27FC236}">
                    <a16:creationId xmlns:a16="http://schemas.microsoft.com/office/drawing/2014/main" id="{DD42AFAD-FC41-4160-B059-3AFD8BCBD8CD}"/>
                  </a:ext>
                </a:extLst>
              </p:cNvPr>
              <p:cNvSpPr/>
              <p:nvPr/>
            </p:nvSpPr>
            <p:spPr>
              <a:xfrm>
                <a:off x="1460300" y="1792400"/>
                <a:ext cx="740475" cy="740375"/>
              </a:xfrm>
              <a:custGeom>
                <a:avLst/>
                <a:gdLst/>
                <a:ahLst/>
                <a:cxnLst/>
                <a:rect l="l" t="t" r="r" b="b"/>
                <a:pathLst>
                  <a:path w="29619" h="29615" extrusionOk="0">
                    <a:moveTo>
                      <a:pt x="14809" y="1"/>
                    </a:moveTo>
                    <a:cubicBezTo>
                      <a:pt x="6631" y="1"/>
                      <a:pt x="0" y="6631"/>
                      <a:pt x="0" y="14809"/>
                    </a:cubicBezTo>
                    <a:cubicBezTo>
                      <a:pt x="0" y="22988"/>
                      <a:pt x="6631" y="29615"/>
                      <a:pt x="14809" y="29615"/>
                    </a:cubicBezTo>
                    <a:cubicBezTo>
                      <a:pt x="22987" y="29615"/>
                      <a:pt x="29618" y="22988"/>
                      <a:pt x="29618" y="14809"/>
                    </a:cubicBezTo>
                    <a:cubicBezTo>
                      <a:pt x="29618" y="6631"/>
                      <a:pt x="22987" y="1"/>
                      <a:pt x="14809" y="1"/>
                    </a:cubicBezTo>
                    <a:close/>
                  </a:path>
                </a:pathLst>
              </a:custGeom>
              <a:solidFill>
                <a:srgbClr val="FE5720"/>
              </a:solidFill>
              <a:ln w="19050" cap="flat" cmpd="sng">
                <a:solidFill>
                  <a:srgbClr val="FE5720"/>
                </a:solidFill>
                <a:prstDash val="solid"/>
                <a:round/>
                <a:headEnd type="none" w="sm" len="sm"/>
                <a:tailEnd type="none" w="sm" len="sm"/>
              </a:ln>
            </p:spPr>
            <p:txBody>
              <a:bodyPr spcFirstLastPara="1" wrap="square" lIns="68575" tIns="68575" rIns="68575" bIns="68575" anchor="ctr" anchorCtr="0">
                <a:noAutofit/>
              </a:bodyPr>
              <a:lstStyle/>
              <a:p>
                <a:pPr marL="0" marR="0" lvl="0" indent="0" algn="ctr" rtl="0">
                  <a:lnSpc>
                    <a:spcPct val="100000"/>
                  </a:lnSpc>
                  <a:spcBef>
                    <a:spcPts val="0"/>
                  </a:spcBef>
                  <a:spcAft>
                    <a:spcPts val="0"/>
                  </a:spcAft>
                  <a:buClr>
                    <a:srgbClr val="000000"/>
                  </a:buClr>
                  <a:buSzPts val="2400"/>
                  <a:buFont typeface="Arial"/>
                  <a:buNone/>
                </a:pPr>
                <a:r>
                  <a:rPr lang="en" sz="2400" b="1" i="0" u="none" strike="noStrike" cap="none">
                    <a:solidFill>
                      <a:schemeClr val="lt1"/>
                    </a:solidFill>
                    <a:latin typeface="Arial"/>
                    <a:ea typeface="Arial"/>
                    <a:cs typeface="Arial"/>
                    <a:sym typeface="Arial"/>
                  </a:rPr>
                  <a:t>3</a:t>
                </a:r>
                <a:r>
                  <a:rPr lang="en" sz="1800" b="1" i="0" u="none" strike="noStrike" cap="none">
                    <a:solidFill>
                      <a:schemeClr val="lt1"/>
                    </a:solidFill>
                    <a:latin typeface="Arial"/>
                    <a:ea typeface="Arial"/>
                    <a:cs typeface="Arial"/>
                    <a:sym typeface="Arial"/>
                  </a:rPr>
                  <a:t>%</a:t>
                </a:r>
                <a:endParaRPr sz="1100" b="0" i="0" u="none" strike="noStrike" cap="none">
                  <a:solidFill>
                    <a:srgbClr val="000000"/>
                  </a:solidFill>
                  <a:latin typeface="Arial"/>
                  <a:ea typeface="Arial"/>
                  <a:cs typeface="Arial"/>
                  <a:sym typeface="Arial"/>
                </a:endParaRPr>
              </a:p>
            </p:txBody>
          </p:sp>
          <p:sp>
            <p:nvSpPr>
              <p:cNvPr id="43" name="Google Shape;749;p93">
                <a:extLst>
                  <a:ext uri="{FF2B5EF4-FFF2-40B4-BE49-F238E27FC236}">
                    <a16:creationId xmlns:a16="http://schemas.microsoft.com/office/drawing/2014/main" id="{EF940FA7-3D20-4F5E-A0B4-51A382E81410}"/>
                  </a:ext>
                </a:extLst>
              </p:cNvPr>
              <p:cNvSpPr/>
              <p:nvPr/>
            </p:nvSpPr>
            <p:spPr>
              <a:xfrm>
                <a:off x="1285250" y="1617275"/>
                <a:ext cx="1090650" cy="1273950"/>
              </a:xfrm>
              <a:custGeom>
                <a:avLst/>
                <a:gdLst/>
                <a:ahLst/>
                <a:cxnLst/>
                <a:rect l="l" t="t" r="r" b="b"/>
                <a:pathLst>
                  <a:path w="43626" h="50958" extrusionOk="0">
                    <a:moveTo>
                      <a:pt x="21811" y="0"/>
                    </a:moveTo>
                    <a:cubicBezTo>
                      <a:pt x="9785" y="0"/>
                      <a:pt x="0" y="9788"/>
                      <a:pt x="0" y="21814"/>
                    </a:cubicBezTo>
                    <a:cubicBezTo>
                      <a:pt x="8" y="22289"/>
                      <a:pt x="401" y="22672"/>
                      <a:pt x="876" y="22672"/>
                    </a:cubicBezTo>
                    <a:cubicBezTo>
                      <a:pt x="1355" y="22672"/>
                      <a:pt x="1744" y="22289"/>
                      <a:pt x="1755" y="21814"/>
                    </a:cubicBezTo>
                    <a:cubicBezTo>
                      <a:pt x="1755" y="10757"/>
                      <a:pt x="10754" y="1755"/>
                      <a:pt x="21811" y="1755"/>
                    </a:cubicBezTo>
                    <a:cubicBezTo>
                      <a:pt x="32869" y="1755"/>
                      <a:pt x="41867" y="10753"/>
                      <a:pt x="41867" y="21814"/>
                    </a:cubicBezTo>
                    <a:cubicBezTo>
                      <a:pt x="41871" y="32872"/>
                      <a:pt x="32869" y="41870"/>
                      <a:pt x="21811" y="41870"/>
                    </a:cubicBezTo>
                    <a:cubicBezTo>
                      <a:pt x="21329" y="41870"/>
                      <a:pt x="20932" y="42263"/>
                      <a:pt x="20936" y="42750"/>
                    </a:cubicBezTo>
                    <a:lnTo>
                      <a:pt x="20936" y="50957"/>
                    </a:lnTo>
                    <a:lnTo>
                      <a:pt x="22691" y="50942"/>
                    </a:lnTo>
                    <a:lnTo>
                      <a:pt x="22691" y="43610"/>
                    </a:lnTo>
                    <a:cubicBezTo>
                      <a:pt x="34312" y="43147"/>
                      <a:pt x="43626" y="33547"/>
                      <a:pt x="43626" y="21814"/>
                    </a:cubicBezTo>
                    <a:cubicBezTo>
                      <a:pt x="43626" y="9785"/>
                      <a:pt x="33841" y="0"/>
                      <a:pt x="21811" y="0"/>
                    </a:cubicBezTo>
                    <a:close/>
                  </a:path>
                </a:pathLst>
              </a:custGeom>
              <a:solidFill>
                <a:srgbClr val="FE5720"/>
              </a:solidFill>
              <a:ln>
                <a:noFill/>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chemeClr val="dk1"/>
                  </a:buClr>
                  <a:buSzPts val="1400"/>
                  <a:buFont typeface="Malgun Gothic"/>
                  <a:buNone/>
                </a:pPr>
                <a:endParaRPr sz="1400" b="0" i="0" u="none" strike="noStrike" cap="none">
                  <a:solidFill>
                    <a:schemeClr val="dk1"/>
                  </a:solidFill>
                  <a:latin typeface="Malgun Gothic"/>
                  <a:ea typeface="Malgun Gothic"/>
                  <a:cs typeface="Malgun Gothic"/>
                  <a:sym typeface="Malgun Gothic"/>
                </a:endParaRPr>
              </a:p>
            </p:txBody>
          </p:sp>
          <p:sp>
            <p:nvSpPr>
              <p:cNvPr id="44" name="Google Shape;750;p93">
                <a:extLst>
                  <a:ext uri="{FF2B5EF4-FFF2-40B4-BE49-F238E27FC236}">
                    <a16:creationId xmlns:a16="http://schemas.microsoft.com/office/drawing/2014/main" id="{53AD72BF-6F90-4D40-A679-76BE92BA07AA}"/>
                  </a:ext>
                </a:extLst>
              </p:cNvPr>
              <p:cNvSpPr/>
              <p:nvPr/>
            </p:nvSpPr>
            <p:spPr>
              <a:xfrm>
                <a:off x="1680900" y="2771175"/>
                <a:ext cx="300850" cy="173300"/>
              </a:xfrm>
              <a:custGeom>
                <a:avLst/>
                <a:gdLst/>
                <a:ahLst/>
                <a:cxnLst/>
                <a:rect l="l" t="t" r="r" b="b"/>
                <a:pathLst>
                  <a:path w="12034" h="6932" extrusionOk="0">
                    <a:moveTo>
                      <a:pt x="11086" y="1"/>
                    </a:moveTo>
                    <a:cubicBezTo>
                      <a:pt x="10860" y="1"/>
                      <a:pt x="10635" y="87"/>
                      <a:pt x="10464" y="260"/>
                    </a:cubicBezTo>
                    <a:lnTo>
                      <a:pt x="6865" y="3859"/>
                    </a:lnTo>
                    <a:lnTo>
                      <a:pt x="5978" y="4742"/>
                    </a:lnTo>
                    <a:lnTo>
                      <a:pt x="5110" y="3874"/>
                    </a:lnTo>
                    <a:lnTo>
                      <a:pt x="1495" y="260"/>
                    </a:lnTo>
                    <a:cubicBezTo>
                      <a:pt x="1341" y="153"/>
                      <a:pt x="1165" y="102"/>
                      <a:pt x="989" y="102"/>
                    </a:cubicBezTo>
                    <a:cubicBezTo>
                      <a:pt x="730" y="102"/>
                      <a:pt x="474" y="214"/>
                      <a:pt x="297" y="427"/>
                    </a:cubicBezTo>
                    <a:cubicBezTo>
                      <a:pt x="0" y="783"/>
                      <a:pt x="22" y="1306"/>
                      <a:pt x="349" y="1636"/>
                    </a:cubicBezTo>
                    <a:lnTo>
                      <a:pt x="5388" y="6675"/>
                    </a:lnTo>
                    <a:cubicBezTo>
                      <a:pt x="5559" y="6846"/>
                      <a:pt x="5783" y="6931"/>
                      <a:pt x="6008" y="6931"/>
                    </a:cubicBezTo>
                    <a:cubicBezTo>
                      <a:pt x="6233" y="6931"/>
                      <a:pt x="6458" y="6846"/>
                      <a:pt x="6631" y="6675"/>
                    </a:cubicBezTo>
                    <a:lnTo>
                      <a:pt x="11666" y="1636"/>
                    </a:lnTo>
                    <a:cubicBezTo>
                      <a:pt x="12015" y="1250"/>
                      <a:pt x="12034" y="668"/>
                      <a:pt x="11711" y="260"/>
                    </a:cubicBezTo>
                    <a:cubicBezTo>
                      <a:pt x="11538" y="87"/>
                      <a:pt x="11312" y="1"/>
                      <a:pt x="11086" y="1"/>
                    </a:cubicBezTo>
                    <a:close/>
                  </a:path>
                </a:pathLst>
              </a:custGeom>
              <a:solidFill>
                <a:srgbClr val="FE5720"/>
              </a:solidFill>
              <a:ln w="9525" cap="flat" cmpd="sng">
                <a:solidFill>
                  <a:srgbClr val="FE5720"/>
                </a:solidFill>
                <a:prstDash val="solid"/>
                <a:round/>
                <a:headEnd type="none" w="sm" len="sm"/>
                <a:tailEnd type="none" w="sm" len="sm"/>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chemeClr val="dk1"/>
                  </a:buClr>
                  <a:buSzPts val="1400"/>
                  <a:buFont typeface="Malgun Gothic"/>
                  <a:buNone/>
                </a:pPr>
                <a:endParaRPr sz="1400" b="0" i="0" u="none" strike="noStrike" cap="none">
                  <a:solidFill>
                    <a:schemeClr val="dk1"/>
                  </a:solidFill>
                  <a:latin typeface="Malgun Gothic"/>
                  <a:ea typeface="Malgun Gothic"/>
                  <a:cs typeface="Malgun Gothic"/>
                  <a:sym typeface="Malgun Gothic"/>
                </a:endParaRPr>
              </a:p>
            </p:txBody>
          </p:sp>
        </p:grpSp>
        <p:grpSp>
          <p:nvGrpSpPr>
            <p:cNvPr id="38" name="Google Shape;751;p93">
              <a:extLst>
                <a:ext uri="{FF2B5EF4-FFF2-40B4-BE49-F238E27FC236}">
                  <a16:creationId xmlns:a16="http://schemas.microsoft.com/office/drawing/2014/main" id="{7F90C45E-CE95-4034-903C-761179DE5AF2}"/>
                </a:ext>
              </a:extLst>
            </p:cNvPr>
            <p:cNvGrpSpPr/>
            <p:nvPr/>
          </p:nvGrpSpPr>
          <p:grpSpPr>
            <a:xfrm>
              <a:off x="5194708" y="3484366"/>
              <a:ext cx="811409" cy="987305"/>
              <a:chOff x="238125" y="1617275"/>
              <a:chExt cx="1090750" cy="1327201"/>
            </a:xfrm>
          </p:grpSpPr>
          <p:sp>
            <p:nvSpPr>
              <p:cNvPr id="39" name="Google Shape;752;p93">
                <a:extLst>
                  <a:ext uri="{FF2B5EF4-FFF2-40B4-BE49-F238E27FC236}">
                    <a16:creationId xmlns:a16="http://schemas.microsoft.com/office/drawing/2014/main" id="{54232878-05E6-40CB-BEDB-1C7107DBF0A3}"/>
                  </a:ext>
                </a:extLst>
              </p:cNvPr>
              <p:cNvSpPr/>
              <p:nvPr/>
            </p:nvSpPr>
            <p:spPr>
              <a:xfrm>
                <a:off x="413250" y="1792400"/>
                <a:ext cx="740375" cy="740375"/>
              </a:xfrm>
              <a:custGeom>
                <a:avLst/>
                <a:gdLst/>
                <a:ahLst/>
                <a:cxnLst/>
                <a:rect l="l" t="t" r="r" b="b"/>
                <a:pathLst>
                  <a:path w="29615" h="29615" extrusionOk="0">
                    <a:moveTo>
                      <a:pt x="14810" y="1"/>
                    </a:moveTo>
                    <a:cubicBezTo>
                      <a:pt x="6631" y="1"/>
                      <a:pt x="1" y="6631"/>
                      <a:pt x="1" y="14809"/>
                    </a:cubicBezTo>
                    <a:cubicBezTo>
                      <a:pt x="1" y="22988"/>
                      <a:pt x="6631" y="29615"/>
                      <a:pt x="14810" y="29615"/>
                    </a:cubicBezTo>
                    <a:cubicBezTo>
                      <a:pt x="22988" y="29615"/>
                      <a:pt x="29615" y="22988"/>
                      <a:pt x="29615" y="14809"/>
                    </a:cubicBezTo>
                    <a:cubicBezTo>
                      <a:pt x="29615" y="6631"/>
                      <a:pt x="22988" y="1"/>
                      <a:pt x="14810" y="1"/>
                    </a:cubicBezTo>
                    <a:close/>
                  </a:path>
                </a:pathLst>
              </a:custGeom>
              <a:solidFill>
                <a:srgbClr val="FE5720"/>
              </a:solidFill>
              <a:ln w="19050" cap="flat" cmpd="sng">
                <a:solidFill>
                  <a:srgbClr val="FE5720"/>
                </a:solidFill>
                <a:prstDash val="solid"/>
                <a:round/>
                <a:headEnd type="none" w="sm" len="sm"/>
                <a:tailEnd type="none" w="sm" len="sm"/>
              </a:ln>
            </p:spPr>
            <p:txBody>
              <a:bodyPr spcFirstLastPara="1" wrap="square" lIns="68575" tIns="68575" rIns="68575" bIns="68575" anchor="ctr" anchorCtr="0">
                <a:noAutofit/>
              </a:bodyPr>
              <a:lstStyle/>
              <a:p>
                <a:pPr marL="0" marR="0" lvl="0" indent="0" algn="ctr" rtl="0">
                  <a:lnSpc>
                    <a:spcPct val="100000"/>
                  </a:lnSpc>
                  <a:spcBef>
                    <a:spcPts val="0"/>
                  </a:spcBef>
                  <a:spcAft>
                    <a:spcPts val="0"/>
                  </a:spcAft>
                  <a:buClr>
                    <a:srgbClr val="000000"/>
                  </a:buClr>
                  <a:buSzPts val="2400"/>
                  <a:buFont typeface="Arial"/>
                  <a:buNone/>
                </a:pPr>
                <a:r>
                  <a:rPr lang="en" sz="2400" b="1" i="0" u="none" strike="noStrike" cap="none">
                    <a:solidFill>
                      <a:schemeClr val="lt1"/>
                    </a:solidFill>
                    <a:latin typeface="Arial"/>
                    <a:ea typeface="Arial"/>
                    <a:cs typeface="Arial"/>
                    <a:sym typeface="Arial"/>
                  </a:rPr>
                  <a:t>2</a:t>
                </a:r>
                <a:r>
                  <a:rPr lang="en" sz="1800" b="1" i="0" u="none" strike="noStrike" cap="none">
                    <a:solidFill>
                      <a:schemeClr val="lt1"/>
                    </a:solidFill>
                    <a:latin typeface="Arial"/>
                    <a:ea typeface="Arial"/>
                    <a:cs typeface="Arial"/>
                    <a:sym typeface="Arial"/>
                  </a:rPr>
                  <a:t>%</a:t>
                </a:r>
                <a:endParaRPr sz="2400" b="1" i="0" u="none" strike="noStrike" cap="none">
                  <a:solidFill>
                    <a:schemeClr val="lt1"/>
                  </a:solidFill>
                  <a:latin typeface="Arial"/>
                  <a:ea typeface="Arial"/>
                  <a:cs typeface="Arial"/>
                  <a:sym typeface="Arial"/>
                </a:endParaRPr>
              </a:p>
            </p:txBody>
          </p:sp>
          <p:sp>
            <p:nvSpPr>
              <p:cNvPr id="40" name="Google Shape;753;p93">
                <a:extLst>
                  <a:ext uri="{FF2B5EF4-FFF2-40B4-BE49-F238E27FC236}">
                    <a16:creationId xmlns:a16="http://schemas.microsoft.com/office/drawing/2014/main" id="{51C35220-381C-405C-AD1F-B51BB8EC7EBA}"/>
                  </a:ext>
                </a:extLst>
              </p:cNvPr>
              <p:cNvSpPr/>
              <p:nvPr/>
            </p:nvSpPr>
            <p:spPr>
              <a:xfrm>
                <a:off x="238125" y="1617275"/>
                <a:ext cx="1090750" cy="1273950"/>
              </a:xfrm>
              <a:custGeom>
                <a:avLst/>
                <a:gdLst/>
                <a:ahLst/>
                <a:cxnLst/>
                <a:rect l="l" t="t" r="r" b="b"/>
                <a:pathLst>
                  <a:path w="43630" h="50958" extrusionOk="0">
                    <a:moveTo>
                      <a:pt x="21815" y="0"/>
                    </a:moveTo>
                    <a:cubicBezTo>
                      <a:pt x="9785" y="0"/>
                      <a:pt x="0" y="9788"/>
                      <a:pt x="0" y="21814"/>
                    </a:cubicBezTo>
                    <a:cubicBezTo>
                      <a:pt x="11" y="22289"/>
                      <a:pt x="401" y="22672"/>
                      <a:pt x="879" y="22672"/>
                    </a:cubicBezTo>
                    <a:cubicBezTo>
                      <a:pt x="1354" y="22672"/>
                      <a:pt x="1744" y="22289"/>
                      <a:pt x="1755" y="21814"/>
                    </a:cubicBezTo>
                    <a:cubicBezTo>
                      <a:pt x="1755" y="10757"/>
                      <a:pt x="10753" y="1755"/>
                      <a:pt x="21811" y="1755"/>
                    </a:cubicBezTo>
                    <a:cubicBezTo>
                      <a:pt x="32869" y="1755"/>
                      <a:pt x="41870" y="10753"/>
                      <a:pt x="41870" y="21814"/>
                    </a:cubicBezTo>
                    <a:cubicBezTo>
                      <a:pt x="41870" y="32872"/>
                      <a:pt x="32872" y="41870"/>
                      <a:pt x="21815" y="41870"/>
                    </a:cubicBezTo>
                    <a:cubicBezTo>
                      <a:pt x="21329" y="41870"/>
                      <a:pt x="20935" y="42263"/>
                      <a:pt x="20935" y="42750"/>
                    </a:cubicBezTo>
                    <a:lnTo>
                      <a:pt x="20935" y="50957"/>
                    </a:lnTo>
                    <a:lnTo>
                      <a:pt x="22694" y="50942"/>
                    </a:lnTo>
                    <a:lnTo>
                      <a:pt x="22694" y="43610"/>
                    </a:lnTo>
                    <a:cubicBezTo>
                      <a:pt x="34316" y="43147"/>
                      <a:pt x="43629" y="33547"/>
                      <a:pt x="43626" y="21814"/>
                    </a:cubicBezTo>
                    <a:cubicBezTo>
                      <a:pt x="43626" y="9785"/>
                      <a:pt x="33841" y="0"/>
                      <a:pt x="21815" y="0"/>
                    </a:cubicBezTo>
                    <a:close/>
                  </a:path>
                </a:pathLst>
              </a:custGeom>
              <a:solidFill>
                <a:srgbClr val="FE5720"/>
              </a:solidFill>
              <a:ln>
                <a:noFill/>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chemeClr val="dk1"/>
                  </a:buClr>
                  <a:buSzPts val="1400"/>
                  <a:buFont typeface="Malgun Gothic"/>
                  <a:buNone/>
                </a:pPr>
                <a:endParaRPr sz="1400" b="0" i="0" u="none" strike="noStrike" cap="none">
                  <a:solidFill>
                    <a:schemeClr val="dk1"/>
                  </a:solidFill>
                  <a:latin typeface="Malgun Gothic"/>
                  <a:ea typeface="Malgun Gothic"/>
                  <a:cs typeface="Malgun Gothic"/>
                  <a:sym typeface="Malgun Gothic"/>
                </a:endParaRPr>
              </a:p>
            </p:txBody>
          </p:sp>
          <p:sp>
            <p:nvSpPr>
              <p:cNvPr id="41" name="Google Shape;754;p93">
                <a:extLst>
                  <a:ext uri="{FF2B5EF4-FFF2-40B4-BE49-F238E27FC236}">
                    <a16:creationId xmlns:a16="http://schemas.microsoft.com/office/drawing/2014/main" id="{A4214B9A-3C43-4045-9E0D-3DC214E48C86}"/>
                  </a:ext>
                </a:extLst>
              </p:cNvPr>
              <p:cNvSpPr/>
              <p:nvPr/>
            </p:nvSpPr>
            <p:spPr>
              <a:xfrm>
                <a:off x="633750" y="2771176"/>
                <a:ext cx="300950" cy="173300"/>
              </a:xfrm>
              <a:custGeom>
                <a:avLst/>
                <a:gdLst/>
                <a:ahLst/>
                <a:cxnLst/>
                <a:rect l="l" t="t" r="r" b="b"/>
                <a:pathLst>
                  <a:path w="12038" h="6932" extrusionOk="0">
                    <a:moveTo>
                      <a:pt x="11088" y="1"/>
                    </a:moveTo>
                    <a:cubicBezTo>
                      <a:pt x="10863" y="1"/>
                      <a:pt x="10637" y="87"/>
                      <a:pt x="10465" y="260"/>
                    </a:cubicBezTo>
                    <a:lnTo>
                      <a:pt x="6869" y="3859"/>
                    </a:lnTo>
                    <a:lnTo>
                      <a:pt x="5982" y="4742"/>
                    </a:lnTo>
                    <a:lnTo>
                      <a:pt x="5110" y="3874"/>
                    </a:lnTo>
                    <a:lnTo>
                      <a:pt x="1496" y="260"/>
                    </a:lnTo>
                    <a:cubicBezTo>
                      <a:pt x="1342" y="153"/>
                      <a:pt x="1165" y="102"/>
                      <a:pt x="990" y="102"/>
                    </a:cubicBezTo>
                    <a:cubicBezTo>
                      <a:pt x="731" y="102"/>
                      <a:pt x="475" y="214"/>
                      <a:pt x="298" y="427"/>
                    </a:cubicBezTo>
                    <a:cubicBezTo>
                      <a:pt x="1" y="783"/>
                      <a:pt x="27" y="1306"/>
                      <a:pt x="353" y="1636"/>
                    </a:cubicBezTo>
                    <a:lnTo>
                      <a:pt x="5389" y="6675"/>
                    </a:lnTo>
                    <a:cubicBezTo>
                      <a:pt x="5561" y="6846"/>
                      <a:pt x="5786" y="6931"/>
                      <a:pt x="6010" y="6931"/>
                    </a:cubicBezTo>
                    <a:cubicBezTo>
                      <a:pt x="6235" y="6931"/>
                      <a:pt x="6459" y="6846"/>
                      <a:pt x="6632" y="6675"/>
                    </a:cubicBezTo>
                    <a:lnTo>
                      <a:pt x="11667" y="1636"/>
                    </a:lnTo>
                    <a:cubicBezTo>
                      <a:pt x="12019" y="1250"/>
                      <a:pt x="12038" y="668"/>
                      <a:pt x="11711" y="260"/>
                    </a:cubicBezTo>
                    <a:cubicBezTo>
                      <a:pt x="11539" y="87"/>
                      <a:pt x="11313" y="1"/>
                      <a:pt x="11088" y="1"/>
                    </a:cubicBezTo>
                    <a:close/>
                  </a:path>
                </a:pathLst>
              </a:custGeom>
              <a:solidFill>
                <a:srgbClr val="FE5720"/>
              </a:solidFill>
              <a:ln w="9525" cap="flat" cmpd="sng">
                <a:solidFill>
                  <a:srgbClr val="FE5720"/>
                </a:solidFill>
                <a:prstDash val="solid"/>
                <a:round/>
                <a:headEnd type="none" w="sm" len="sm"/>
                <a:tailEnd type="none" w="sm" len="sm"/>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chemeClr val="dk1"/>
                  </a:buClr>
                  <a:buSzPts val="1400"/>
                  <a:buFont typeface="Malgun Gothic"/>
                  <a:buNone/>
                </a:pPr>
                <a:endParaRPr sz="1400" b="0" i="0" u="none" strike="noStrike" cap="none">
                  <a:solidFill>
                    <a:schemeClr val="dk1"/>
                  </a:solidFill>
                  <a:latin typeface="Malgun Gothic"/>
                  <a:ea typeface="Malgun Gothic"/>
                  <a:cs typeface="Malgun Gothic"/>
                  <a:sym typeface="Malgun Gothic"/>
                </a:endParaRPr>
              </a:p>
            </p:txBody>
          </p:sp>
        </p:grpSp>
      </p:grpSp>
      <p:sp>
        <p:nvSpPr>
          <p:cNvPr id="48" name="Google Shape;755;p93">
            <a:extLst>
              <a:ext uri="{FF2B5EF4-FFF2-40B4-BE49-F238E27FC236}">
                <a16:creationId xmlns:a16="http://schemas.microsoft.com/office/drawing/2014/main" id="{9A719E61-F650-4523-A970-219C35411B27}"/>
              </a:ext>
            </a:extLst>
          </p:cNvPr>
          <p:cNvSpPr txBox="1"/>
          <p:nvPr/>
        </p:nvSpPr>
        <p:spPr>
          <a:xfrm>
            <a:off x="4814944" y="4346009"/>
            <a:ext cx="974100" cy="230700"/>
          </a:xfrm>
          <a:prstGeom prst="rect">
            <a:avLst/>
          </a:prstGeom>
          <a:no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en" sz="1100" b="1" i="0" u="none" strike="noStrike" cap="none">
                <a:solidFill>
                  <a:srgbClr val="FE5720"/>
                </a:solidFill>
                <a:latin typeface="Nanum Gothic"/>
                <a:ea typeface="Nanum Gothic"/>
                <a:cs typeface="Nanum Gothic"/>
                <a:sym typeface="Nanum Gothic"/>
              </a:rPr>
              <a:t>현지</a:t>
            </a:r>
            <a:endParaRPr sz="1100" b="1" i="0" u="none" strike="noStrike" cap="none">
              <a:solidFill>
                <a:srgbClr val="FE5720"/>
              </a:solidFill>
              <a:latin typeface="Nanum Gothic"/>
              <a:ea typeface="Nanum Gothic"/>
              <a:cs typeface="Nanum Gothic"/>
              <a:sym typeface="Nanum Gothic"/>
            </a:endParaRPr>
          </a:p>
          <a:p>
            <a:pPr marL="0" marR="0" lvl="0" indent="0" algn="l" rtl="0">
              <a:lnSpc>
                <a:spcPct val="100000"/>
              </a:lnSpc>
              <a:spcBef>
                <a:spcPts val="0"/>
              </a:spcBef>
              <a:spcAft>
                <a:spcPts val="0"/>
              </a:spcAft>
              <a:buClr>
                <a:srgbClr val="000000"/>
              </a:buClr>
              <a:buSzPts val="1100"/>
              <a:buFont typeface="Arial"/>
              <a:buNone/>
            </a:pPr>
            <a:r>
              <a:rPr lang="en" sz="1100" b="1" i="0" u="none" strike="noStrike" cap="none">
                <a:solidFill>
                  <a:srgbClr val="FE5720"/>
                </a:solidFill>
                <a:latin typeface="Nanum Gothic"/>
                <a:ea typeface="Nanum Gothic"/>
                <a:cs typeface="Nanum Gothic"/>
                <a:sym typeface="Nanum Gothic"/>
              </a:rPr>
              <a:t> PG수수료</a:t>
            </a:r>
            <a:endParaRPr sz="1100" b="0" i="0" u="none" strike="noStrike" cap="none">
              <a:solidFill>
                <a:srgbClr val="000000"/>
              </a:solidFill>
              <a:latin typeface="Nanum Gothic"/>
              <a:ea typeface="Nanum Gothic"/>
              <a:cs typeface="Nanum Gothic"/>
              <a:sym typeface="Nanum Gothic"/>
            </a:endParaRPr>
          </a:p>
        </p:txBody>
      </p:sp>
      <p:sp>
        <p:nvSpPr>
          <p:cNvPr id="49" name="Google Shape;756;p93">
            <a:extLst>
              <a:ext uri="{FF2B5EF4-FFF2-40B4-BE49-F238E27FC236}">
                <a16:creationId xmlns:a16="http://schemas.microsoft.com/office/drawing/2014/main" id="{7CD00A28-DFD4-478D-AEF3-1E3AE865C9C8}"/>
              </a:ext>
            </a:extLst>
          </p:cNvPr>
          <p:cNvSpPr txBox="1"/>
          <p:nvPr/>
        </p:nvSpPr>
        <p:spPr>
          <a:xfrm>
            <a:off x="4809885" y="4709749"/>
            <a:ext cx="903000" cy="230700"/>
          </a:xfrm>
          <a:prstGeom prst="rect">
            <a:avLst/>
          </a:prstGeom>
          <a:no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800"/>
              <a:buFont typeface="Arial"/>
              <a:buNone/>
            </a:pPr>
            <a:r>
              <a:rPr lang="en" sz="800" b="0" i="0" u="none" strike="noStrike" cap="none">
                <a:solidFill>
                  <a:srgbClr val="FE5720"/>
                </a:solidFill>
                <a:latin typeface="Roboto"/>
                <a:ea typeface="Roboto"/>
                <a:cs typeface="Roboto"/>
                <a:sym typeface="Roboto"/>
              </a:rPr>
              <a:t>Transaction Fee</a:t>
            </a:r>
            <a:endParaRPr sz="800" b="0" i="0" u="none" strike="noStrike" cap="none">
              <a:solidFill>
                <a:srgbClr val="FE5720"/>
              </a:solidFill>
              <a:latin typeface="Roboto"/>
              <a:ea typeface="Roboto"/>
              <a:cs typeface="Roboto"/>
              <a:sym typeface="Roboto"/>
            </a:endParaRPr>
          </a:p>
        </p:txBody>
      </p:sp>
      <p:sp>
        <p:nvSpPr>
          <p:cNvPr id="50" name="Google Shape;757;p93">
            <a:extLst>
              <a:ext uri="{FF2B5EF4-FFF2-40B4-BE49-F238E27FC236}">
                <a16:creationId xmlns:a16="http://schemas.microsoft.com/office/drawing/2014/main" id="{4004A8A6-008B-44A3-94FC-4C25B3AE3DE8}"/>
              </a:ext>
            </a:extLst>
          </p:cNvPr>
          <p:cNvSpPr txBox="1"/>
          <p:nvPr/>
        </p:nvSpPr>
        <p:spPr>
          <a:xfrm>
            <a:off x="6677510" y="4940447"/>
            <a:ext cx="2133300" cy="6966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700"/>
              <a:buFont typeface="Arial"/>
              <a:buNone/>
            </a:pPr>
            <a:r>
              <a:rPr lang="en" sz="700" b="0" i="0" u="none" strike="noStrike" cap="none">
                <a:solidFill>
                  <a:srgbClr val="000000"/>
                </a:solidFill>
                <a:latin typeface="Arial"/>
                <a:ea typeface="Arial"/>
                <a:cs typeface="Arial"/>
                <a:sym typeface="Arial"/>
              </a:rPr>
              <a:t>*쇼피 셀러분들 한해서만 </a:t>
            </a:r>
            <a:r>
              <a:rPr lang="en" sz="700"/>
              <a:t>0.9</a:t>
            </a:r>
            <a:r>
              <a:rPr lang="en" sz="700" b="0" i="0" u="none" strike="noStrike" cap="none">
                <a:solidFill>
                  <a:srgbClr val="000000"/>
                </a:solidFill>
                <a:latin typeface="Arial"/>
                <a:ea typeface="Arial"/>
                <a:cs typeface="Arial"/>
                <a:sym typeface="Arial"/>
              </a:rPr>
              <a:t>% 수수료 혜택 제공</a:t>
            </a:r>
            <a:endParaRPr sz="7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700"/>
              <a:buFont typeface="Arial"/>
              <a:buNone/>
            </a:pPr>
            <a:r>
              <a:rPr lang="en" sz="700" b="0" i="0" u="none" strike="noStrike" cap="none">
                <a:solidFill>
                  <a:srgbClr val="000000"/>
                </a:solidFill>
                <a:latin typeface="Arial"/>
                <a:ea typeface="Arial"/>
                <a:cs typeface="Arial"/>
                <a:sym typeface="Arial"/>
              </a:rPr>
              <a:t> 반드시, 쇼피 연계된 사이트로 가입</a:t>
            </a:r>
            <a:endParaRPr sz="7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700"/>
              <a:buFont typeface="Arial"/>
              <a:buNone/>
            </a:pPr>
            <a:endParaRPr sz="400"/>
          </a:p>
          <a:p>
            <a:pPr marL="0" marR="0" lvl="0" indent="0" algn="l" rtl="0">
              <a:lnSpc>
                <a:spcPct val="100000"/>
              </a:lnSpc>
              <a:spcBef>
                <a:spcPts val="0"/>
              </a:spcBef>
              <a:spcAft>
                <a:spcPts val="0"/>
              </a:spcAft>
              <a:buClr>
                <a:srgbClr val="000000"/>
              </a:buClr>
              <a:buSzPts val="700"/>
              <a:buFont typeface="Arial"/>
              <a:buNone/>
            </a:pPr>
            <a:r>
              <a:rPr lang="en" sz="800" u="sng">
                <a:solidFill>
                  <a:srgbClr val="1155CC"/>
                </a:solidFill>
                <a:highlight>
                  <a:srgbClr val="FFFFFF"/>
                </a:highlight>
                <a:latin typeface="Verdana"/>
                <a:ea typeface="Verdana"/>
                <a:cs typeface="Verdana"/>
                <a:sym typeface="Verdana"/>
                <a:hlinkClick r:id="rId2">
                  <a:extLst>
                    <a:ext uri="{A12FA001-AC4F-418D-AE19-62706E023703}">
                      <ahyp:hlinkClr xmlns:ahyp="http://schemas.microsoft.com/office/drawing/2018/hyperlinkcolor" val="tx"/>
                    </a:ext>
                  </a:extLst>
                </a:hlinkClick>
              </a:rPr>
              <a:t>http://tracking.payoneer.com/SH35X</a:t>
            </a:r>
            <a:endParaRPr sz="100" b="0" i="0" u="none" strike="noStrike" cap="none">
              <a:solidFill>
                <a:srgbClr val="0000FF"/>
              </a:solidFill>
              <a:latin typeface="Arial"/>
              <a:ea typeface="Arial"/>
              <a:cs typeface="Arial"/>
              <a:sym typeface="Arial"/>
            </a:endParaRPr>
          </a:p>
        </p:txBody>
      </p:sp>
      <p:sp>
        <p:nvSpPr>
          <p:cNvPr id="51" name="Google Shape;758;p93">
            <a:extLst>
              <a:ext uri="{FF2B5EF4-FFF2-40B4-BE49-F238E27FC236}">
                <a16:creationId xmlns:a16="http://schemas.microsoft.com/office/drawing/2014/main" id="{B2A462A3-5107-430C-A252-9516CDA8A63C}"/>
              </a:ext>
            </a:extLst>
          </p:cNvPr>
          <p:cNvSpPr txBox="1"/>
          <p:nvPr/>
        </p:nvSpPr>
        <p:spPr>
          <a:xfrm>
            <a:off x="720935" y="5174597"/>
            <a:ext cx="4636500" cy="5409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ko-KR" altLang="en-US" sz="1100" b="1" dirty="0">
                <a:solidFill>
                  <a:schemeClr val="dk1"/>
                </a:solidFill>
                <a:latin typeface="Arial"/>
                <a:ea typeface="Arial"/>
                <a:cs typeface="Arial"/>
                <a:sym typeface="Arial"/>
              </a:rPr>
              <a:t>판</a:t>
            </a:r>
            <a:r>
              <a:rPr lang="en" sz="1100" b="1" i="0" u="none" strike="noStrike" cap="none" dirty="0">
                <a:solidFill>
                  <a:schemeClr val="dk1"/>
                </a:solidFill>
                <a:latin typeface="Arial"/>
                <a:ea typeface="Arial"/>
                <a:cs typeface="Arial"/>
                <a:sym typeface="Arial"/>
              </a:rPr>
              <a:t>매 금지 카테고리:</a:t>
            </a:r>
            <a:r>
              <a:rPr lang="en" sz="1100" b="1" i="0" u="none" strike="noStrike" cap="none" dirty="0">
                <a:solidFill>
                  <a:srgbClr val="4851FE"/>
                </a:solidFill>
                <a:latin typeface="Arial"/>
                <a:ea typeface="Arial"/>
                <a:cs typeface="Arial"/>
                <a:sym typeface="Arial"/>
              </a:rPr>
              <a:t> https://rb.gy/34kt1c</a:t>
            </a:r>
            <a:endParaRPr sz="1100" b="1" i="0" u="none" strike="noStrike" cap="none" dirty="0">
              <a:solidFill>
                <a:srgbClr val="4851FE"/>
              </a:solidFill>
              <a:latin typeface="Arial"/>
              <a:ea typeface="Arial"/>
              <a:cs typeface="Arial"/>
              <a:sym typeface="Arial"/>
            </a:endParaRPr>
          </a:p>
        </p:txBody>
      </p:sp>
    </p:spTree>
    <p:extLst>
      <p:ext uri="{BB962C8B-B14F-4D97-AF65-F5344CB8AC3E}">
        <p14:creationId xmlns:p14="http://schemas.microsoft.com/office/powerpoint/2010/main" val="21171824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직사각형 12">
            <a:extLst>
              <a:ext uri="{FF2B5EF4-FFF2-40B4-BE49-F238E27FC236}">
                <a16:creationId xmlns:a16="http://schemas.microsoft.com/office/drawing/2014/main" id="{1DFC32BF-0F18-4DD2-9124-E525419304B3}"/>
              </a:ext>
            </a:extLst>
          </p:cNvPr>
          <p:cNvSpPr/>
          <p:nvPr/>
        </p:nvSpPr>
        <p:spPr>
          <a:xfrm>
            <a:off x="7992380" y="-11113"/>
            <a:ext cx="1151620" cy="77284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나눔스퀘어라운드 ExtraBold" panose="020B0600000101010101" pitchFamily="50" charset="-127"/>
              <a:ea typeface="나눔스퀘어라운드 ExtraBold" panose="020B0600000101010101" pitchFamily="50" charset="-127"/>
            </a:endParaRPr>
          </a:p>
        </p:txBody>
      </p:sp>
      <p:cxnSp>
        <p:nvCxnSpPr>
          <p:cNvPr id="15" name="직선 연결선 14">
            <a:extLst>
              <a:ext uri="{FF2B5EF4-FFF2-40B4-BE49-F238E27FC236}">
                <a16:creationId xmlns:a16="http://schemas.microsoft.com/office/drawing/2014/main" id="{89D05493-380A-4BB8-BCEC-267A5E6AF795}"/>
              </a:ext>
            </a:extLst>
          </p:cNvPr>
          <p:cNvCxnSpPr>
            <a:cxnSpLocks/>
          </p:cNvCxnSpPr>
          <p:nvPr/>
        </p:nvCxnSpPr>
        <p:spPr>
          <a:xfrm>
            <a:off x="0" y="789864"/>
            <a:ext cx="7812360" cy="0"/>
          </a:xfrm>
          <a:prstGeom prst="line">
            <a:avLst/>
          </a:prstGeom>
          <a:ln w="28575" cmpd="sng">
            <a:solidFill>
              <a:srgbClr val="FFC000"/>
            </a:solidFill>
          </a:ln>
        </p:spPr>
        <p:style>
          <a:lnRef idx="1">
            <a:schemeClr val="accent1"/>
          </a:lnRef>
          <a:fillRef idx="0">
            <a:schemeClr val="accent1"/>
          </a:fillRef>
          <a:effectRef idx="0">
            <a:schemeClr val="accent1"/>
          </a:effectRef>
          <a:fontRef idx="minor">
            <a:schemeClr val="tx1"/>
          </a:fontRef>
        </p:style>
      </p:cxnSp>
      <p:sp>
        <p:nvSpPr>
          <p:cNvPr id="6" name="제목 1">
            <a:extLst>
              <a:ext uri="{FF2B5EF4-FFF2-40B4-BE49-F238E27FC236}">
                <a16:creationId xmlns:a16="http://schemas.microsoft.com/office/drawing/2014/main" id="{6DF8129D-116B-384A-B039-1C88E46C2215}"/>
              </a:ext>
            </a:extLst>
          </p:cNvPr>
          <p:cNvSpPr>
            <a:spLocks noGrp="1"/>
          </p:cNvSpPr>
          <p:nvPr>
            <p:ph type="title"/>
          </p:nvPr>
        </p:nvSpPr>
        <p:spPr>
          <a:xfrm>
            <a:off x="134559" y="-367026"/>
            <a:ext cx="8397881" cy="1707794"/>
          </a:xfrm>
          <a:prstGeom prst="rect">
            <a:avLst/>
          </a:prstGeom>
        </p:spPr>
        <p:txBody>
          <a:bodyPr/>
          <a:lstStyle>
            <a:lvl1pPr marL="457200" marR="0" indent="-457200" algn="l" defTabSz="914400" rtl="0" eaLnBrk="1" fontAlgn="auto" latinLnBrk="1" hangingPunct="1">
              <a:lnSpc>
                <a:spcPct val="100000"/>
              </a:lnSpc>
              <a:spcBef>
                <a:spcPts val="0"/>
              </a:spcBef>
              <a:spcAft>
                <a:spcPts val="0"/>
              </a:spcAft>
              <a:buClrTx/>
              <a:buSzTx/>
              <a:buFontTx/>
              <a:buAutoNum type="arabicPeriod"/>
              <a:tabLst/>
              <a:defRPr b="1" i="0">
                <a:latin typeface="NanumSquare ExtraBold" panose="020B0600000101010101" pitchFamily="34" charset="-127"/>
                <a:ea typeface="NanumSquare ExtraBold" panose="020B0600000101010101" pitchFamily="34" charset="-127"/>
              </a:defRPr>
            </a:lvl1pPr>
          </a:lstStyle>
          <a:p>
            <a:pPr marL="0" lvl="0" indent="0">
              <a:buNone/>
            </a:pPr>
            <a:r>
              <a:rPr kumimoji="1" lang="en-US" altLang="ko-KR" sz="2800" dirty="0">
                <a:solidFill>
                  <a:prstClr val="black"/>
                </a:solidFill>
                <a:latin typeface="나눔스퀘어라운드 ExtraBold" panose="020B0600000101010101" pitchFamily="50" charset="-127"/>
                <a:ea typeface="나눔스퀘어라운드 ExtraBold" panose="020B0600000101010101" pitchFamily="50" charset="-127"/>
              </a:rPr>
              <a:t>1. Shopee </a:t>
            </a:r>
            <a:r>
              <a:rPr kumimoji="1" lang="ko-KR" altLang="en-US" sz="2800" dirty="0">
                <a:solidFill>
                  <a:prstClr val="black"/>
                </a:solidFill>
                <a:latin typeface="나눔스퀘어라운드 ExtraBold" panose="020B0600000101010101" pitchFamily="50" charset="-127"/>
                <a:ea typeface="나눔스퀘어라운드 ExtraBold" panose="020B0600000101010101" pitchFamily="50" charset="-127"/>
              </a:rPr>
              <a:t>마켓 알아보기</a:t>
            </a:r>
            <a:endParaRPr kumimoji="1" lang="ko-KR" altLang="en-US" sz="2800" b="1" i="0" u="none" strike="noStrike" kern="1200" cap="none" spc="0" normalizeH="0" baseline="0" noProof="0" dirty="0">
              <a:ln>
                <a:noFill/>
              </a:ln>
              <a:solidFill>
                <a:prstClr val="black"/>
              </a:solidFill>
              <a:effectLst/>
              <a:uLnTx/>
              <a:uFillTx/>
              <a:latin typeface="나눔스퀘어라운드 ExtraBold" panose="020B0600000101010101" pitchFamily="50" charset="-127"/>
              <a:ea typeface="나눔스퀘어라운드 ExtraBold" panose="020B0600000101010101" pitchFamily="50" charset="-127"/>
              <a:cs typeface="+mn-cs"/>
            </a:endParaRPr>
          </a:p>
        </p:txBody>
      </p:sp>
      <p:pic>
        <p:nvPicPr>
          <p:cNvPr id="5" name="Google Shape;765;p94">
            <a:extLst>
              <a:ext uri="{FF2B5EF4-FFF2-40B4-BE49-F238E27FC236}">
                <a16:creationId xmlns:a16="http://schemas.microsoft.com/office/drawing/2014/main" id="{80CFA75F-3791-4746-8F01-D7A4F6B1B852}"/>
              </a:ext>
            </a:extLst>
          </p:cNvPr>
          <p:cNvPicPr preferRelativeResize="0"/>
          <p:nvPr/>
        </p:nvPicPr>
        <p:blipFill rotWithShape="1">
          <a:blip r:embed="rId2">
            <a:alphaModFix/>
          </a:blip>
          <a:srcRect/>
          <a:stretch/>
        </p:blipFill>
        <p:spPr>
          <a:xfrm>
            <a:off x="134559" y="1341014"/>
            <a:ext cx="8774075" cy="4289403"/>
          </a:xfrm>
          <a:prstGeom prst="rect">
            <a:avLst/>
          </a:prstGeom>
          <a:noFill/>
          <a:ln>
            <a:noFill/>
          </a:ln>
        </p:spPr>
      </p:pic>
    </p:spTree>
    <p:extLst>
      <p:ext uri="{BB962C8B-B14F-4D97-AF65-F5344CB8AC3E}">
        <p14:creationId xmlns:p14="http://schemas.microsoft.com/office/powerpoint/2010/main" val="37797064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직사각형 12">
            <a:extLst>
              <a:ext uri="{FF2B5EF4-FFF2-40B4-BE49-F238E27FC236}">
                <a16:creationId xmlns:a16="http://schemas.microsoft.com/office/drawing/2014/main" id="{1DFC32BF-0F18-4DD2-9124-E525419304B3}"/>
              </a:ext>
            </a:extLst>
          </p:cNvPr>
          <p:cNvSpPr/>
          <p:nvPr/>
        </p:nvSpPr>
        <p:spPr>
          <a:xfrm>
            <a:off x="7992380" y="-11113"/>
            <a:ext cx="1151620" cy="77284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나눔스퀘어라운드 ExtraBold" panose="020B0600000101010101" pitchFamily="50" charset="-127"/>
              <a:ea typeface="나눔스퀘어라운드 ExtraBold" panose="020B0600000101010101" pitchFamily="50" charset="-127"/>
            </a:endParaRPr>
          </a:p>
        </p:txBody>
      </p:sp>
      <p:cxnSp>
        <p:nvCxnSpPr>
          <p:cNvPr id="15" name="직선 연결선 14">
            <a:extLst>
              <a:ext uri="{FF2B5EF4-FFF2-40B4-BE49-F238E27FC236}">
                <a16:creationId xmlns:a16="http://schemas.microsoft.com/office/drawing/2014/main" id="{89D05493-380A-4BB8-BCEC-267A5E6AF795}"/>
              </a:ext>
            </a:extLst>
          </p:cNvPr>
          <p:cNvCxnSpPr>
            <a:cxnSpLocks/>
          </p:cNvCxnSpPr>
          <p:nvPr/>
        </p:nvCxnSpPr>
        <p:spPr>
          <a:xfrm>
            <a:off x="0" y="789864"/>
            <a:ext cx="7812360" cy="0"/>
          </a:xfrm>
          <a:prstGeom prst="line">
            <a:avLst/>
          </a:prstGeom>
          <a:ln w="28575" cmpd="sng">
            <a:solidFill>
              <a:srgbClr val="FFC000"/>
            </a:solidFill>
          </a:ln>
        </p:spPr>
        <p:style>
          <a:lnRef idx="1">
            <a:schemeClr val="accent1"/>
          </a:lnRef>
          <a:fillRef idx="0">
            <a:schemeClr val="accent1"/>
          </a:fillRef>
          <a:effectRef idx="0">
            <a:schemeClr val="accent1"/>
          </a:effectRef>
          <a:fontRef idx="minor">
            <a:schemeClr val="tx1"/>
          </a:fontRef>
        </p:style>
      </p:cxnSp>
      <p:sp>
        <p:nvSpPr>
          <p:cNvPr id="6" name="제목 1">
            <a:extLst>
              <a:ext uri="{FF2B5EF4-FFF2-40B4-BE49-F238E27FC236}">
                <a16:creationId xmlns:a16="http://schemas.microsoft.com/office/drawing/2014/main" id="{6DF8129D-116B-384A-B039-1C88E46C2215}"/>
              </a:ext>
            </a:extLst>
          </p:cNvPr>
          <p:cNvSpPr>
            <a:spLocks noGrp="1"/>
          </p:cNvSpPr>
          <p:nvPr>
            <p:ph type="title"/>
          </p:nvPr>
        </p:nvSpPr>
        <p:spPr>
          <a:xfrm>
            <a:off x="134559" y="-367026"/>
            <a:ext cx="8397881" cy="1707794"/>
          </a:xfrm>
          <a:prstGeom prst="rect">
            <a:avLst/>
          </a:prstGeom>
        </p:spPr>
        <p:txBody>
          <a:bodyPr/>
          <a:lstStyle>
            <a:lvl1pPr marL="457200" marR="0" indent="-457200" algn="l" defTabSz="914400" rtl="0" eaLnBrk="1" fontAlgn="auto" latinLnBrk="1" hangingPunct="1">
              <a:lnSpc>
                <a:spcPct val="100000"/>
              </a:lnSpc>
              <a:spcBef>
                <a:spcPts val="0"/>
              </a:spcBef>
              <a:spcAft>
                <a:spcPts val="0"/>
              </a:spcAft>
              <a:buClrTx/>
              <a:buSzTx/>
              <a:buFontTx/>
              <a:buAutoNum type="arabicPeriod"/>
              <a:tabLst/>
              <a:defRPr b="1" i="0">
                <a:latin typeface="NanumSquare ExtraBold" panose="020B0600000101010101" pitchFamily="34" charset="-127"/>
                <a:ea typeface="NanumSquare ExtraBold" panose="020B0600000101010101" pitchFamily="34" charset="-127"/>
              </a:defRPr>
            </a:lvl1pPr>
          </a:lstStyle>
          <a:p>
            <a:pPr marL="0" lvl="0" indent="0">
              <a:buNone/>
            </a:pPr>
            <a:r>
              <a:rPr kumimoji="1" lang="en-US" altLang="ko-KR" sz="2800" dirty="0">
                <a:solidFill>
                  <a:prstClr val="black"/>
                </a:solidFill>
                <a:latin typeface="나눔스퀘어라운드 ExtraBold" panose="020B0600000101010101" pitchFamily="50" charset="-127"/>
                <a:ea typeface="나눔스퀘어라운드 ExtraBold" panose="020B0600000101010101" pitchFamily="50" charset="-127"/>
              </a:rPr>
              <a:t>1. Shopee </a:t>
            </a:r>
            <a:r>
              <a:rPr kumimoji="1" lang="ko-KR" altLang="en-US" sz="2800" dirty="0">
                <a:solidFill>
                  <a:prstClr val="black"/>
                </a:solidFill>
                <a:latin typeface="나눔스퀘어라운드 ExtraBold" panose="020B0600000101010101" pitchFamily="50" charset="-127"/>
                <a:ea typeface="나눔스퀘어라운드 ExtraBold" panose="020B0600000101010101" pitchFamily="50" charset="-127"/>
              </a:rPr>
              <a:t>마켓 알아보기</a:t>
            </a:r>
            <a:endParaRPr kumimoji="1" lang="ko-KR" altLang="en-US" sz="2800" b="1" i="0" u="none" strike="noStrike" kern="1200" cap="none" spc="0" normalizeH="0" baseline="0" noProof="0" dirty="0">
              <a:ln>
                <a:noFill/>
              </a:ln>
              <a:solidFill>
                <a:prstClr val="black"/>
              </a:solidFill>
              <a:effectLst/>
              <a:uLnTx/>
              <a:uFillTx/>
              <a:latin typeface="나눔스퀘어라운드 ExtraBold" panose="020B0600000101010101" pitchFamily="50" charset="-127"/>
              <a:ea typeface="나눔스퀘어라운드 ExtraBold" panose="020B0600000101010101" pitchFamily="50" charset="-127"/>
              <a:cs typeface="+mn-cs"/>
            </a:endParaRPr>
          </a:p>
        </p:txBody>
      </p:sp>
      <p:pic>
        <p:nvPicPr>
          <p:cNvPr id="5" name="Google Shape;802;p96">
            <a:extLst>
              <a:ext uri="{FF2B5EF4-FFF2-40B4-BE49-F238E27FC236}">
                <a16:creationId xmlns:a16="http://schemas.microsoft.com/office/drawing/2014/main" id="{710CB917-56B1-4A00-A892-BD7B2AE1259C}"/>
              </a:ext>
            </a:extLst>
          </p:cNvPr>
          <p:cNvPicPr preferRelativeResize="0"/>
          <p:nvPr/>
        </p:nvPicPr>
        <p:blipFill>
          <a:blip r:embed="rId2">
            <a:alphaModFix/>
          </a:blip>
          <a:stretch>
            <a:fillRect/>
          </a:stretch>
        </p:blipFill>
        <p:spPr>
          <a:xfrm>
            <a:off x="303868" y="2255006"/>
            <a:ext cx="945998" cy="945999"/>
          </a:xfrm>
          <a:prstGeom prst="rect">
            <a:avLst/>
          </a:prstGeom>
          <a:noFill/>
          <a:ln>
            <a:noFill/>
          </a:ln>
        </p:spPr>
      </p:pic>
      <p:pic>
        <p:nvPicPr>
          <p:cNvPr id="7" name="Google Shape;803;p96">
            <a:extLst>
              <a:ext uri="{FF2B5EF4-FFF2-40B4-BE49-F238E27FC236}">
                <a16:creationId xmlns:a16="http://schemas.microsoft.com/office/drawing/2014/main" id="{87A7C8ED-1AD5-4E16-8558-4E7A6BDA6C8B}"/>
              </a:ext>
            </a:extLst>
          </p:cNvPr>
          <p:cNvPicPr preferRelativeResize="0"/>
          <p:nvPr/>
        </p:nvPicPr>
        <p:blipFill>
          <a:blip r:embed="rId3">
            <a:alphaModFix/>
          </a:blip>
          <a:stretch>
            <a:fillRect/>
          </a:stretch>
        </p:blipFill>
        <p:spPr>
          <a:xfrm>
            <a:off x="1632865" y="2255006"/>
            <a:ext cx="1013349" cy="1013350"/>
          </a:xfrm>
          <a:prstGeom prst="rect">
            <a:avLst/>
          </a:prstGeom>
          <a:noFill/>
          <a:ln>
            <a:noFill/>
          </a:ln>
        </p:spPr>
      </p:pic>
      <p:pic>
        <p:nvPicPr>
          <p:cNvPr id="8" name="Google Shape;804;p96">
            <a:extLst>
              <a:ext uri="{FF2B5EF4-FFF2-40B4-BE49-F238E27FC236}">
                <a16:creationId xmlns:a16="http://schemas.microsoft.com/office/drawing/2014/main" id="{9A4AFFBF-DE96-4CCF-AF6A-0618DE09F59B}"/>
              </a:ext>
            </a:extLst>
          </p:cNvPr>
          <p:cNvPicPr preferRelativeResize="0"/>
          <p:nvPr/>
        </p:nvPicPr>
        <p:blipFill>
          <a:blip r:embed="rId4">
            <a:alphaModFix/>
          </a:blip>
          <a:stretch>
            <a:fillRect/>
          </a:stretch>
        </p:blipFill>
        <p:spPr>
          <a:xfrm>
            <a:off x="7888191" y="2282702"/>
            <a:ext cx="957955" cy="957956"/>
          </a:xfrm>
          <a:prstGeom prst="rect">
            <a:avLst/>
          </a:prstGeom>
          <a:noFill/>
          <a:ln>
            <a:noFill/>
          </a:ln>
        </p:spPr>
      </p:pic>
      <p:pic>
        <p:nvPicPr>
          <p:cNvPr id="9" name="Google Shape;805;p96">
            <a:extLst>
              <a:ext uri="{FF2B5EF4-FFF2-40B4-BE49-F238E27FC236}">
                <a16:creationId xmlns:a16="http://schemas.microsoft.com/office/drawing/2014/main" id="{58CAB78A-DBC4-4196-B375-D94970A73B35}"/>
              </a:ext>
            </a:extLst>
          </p:cNvPr>
          <p:cNvPicPr preferRelativeResize="0"/>
          <p:nvPr/>
        </p:nvPicPr>
        <p:blipFill>
          <a:blip r:embed="rId5">
            <a:alphaModFix/>
          </a:blip>
          <a:stretch>
            <a:fillRect/>
          </a:stretch>
        </p:blipFill>
        <p:spPr>
          <a:xfrm>
            <a:off x="4604534" y="2255006"/>
            <a:ext cx="985651" cy="985652"/>
          </a:xfrm>
          <a:prstGeom prst="rect">
            <a:avLst/>
          </a:prstGeom>
          <a:noFill/>
          <a:ln>
            <a:noFill/>
          </a:ln>
        </p:spPr>
      </p:pic>
      <p:pic>
        <p:nvPicPr>
          <p:cNvPr id="10" name="Google Shape;806;p96">
            <a:extLst>
              <a:ext uri="{FF2B5EF4-FFF2-40B4-BE49-F238E27FC236}">
                <a16:creationId xmlns:a16="http://schemas.microsoft.com/office/drawing/2014/main" id="{D306A25A-9C7C-4063-A2AB-8E409656A90F}"/>
              </a:ext>
            </a:extLst>
          </p:cNvPr>
          <p:cNvPicPr preferRelativeResize="0"/>
          <p:nvPr/>
        </p:nvPicPr>
        <p:blipFill>
          <a:blip r:embed="rId6">
            <a:alphaModFix/>
          </a:blip>
          <a:stretch>
            <a:fillRect/>
          </a:stretch>
        </p:blipFill>
        <p:spPr>
          <a:xfrm>
            <a:off x="3135735" y="2282702"/>
            <a:ext cx="957955" cy="957956"/>
          </a:xfrm>
          <a:prstGeom prst="rect">
            <a:avLst/>
          </a:prstGeom>
          <a:noFill/>
          <a:ln>
            <a:noFill/>
          </a:ln>
        </p:spPr>
      </p:pic>
      <p:sp>
        <p:nvSpPr>
          <p:cNvPr id="11" name="Google Shape;808;p96">
            <a:extLst>
              <a:ext uri="{FF2B5EF4-FFF2-40B4-BE49-F238E27FC236}">
                <a16:creationId xmlns:a16="http://schemas.microsoft.com/office/drawing/2014/main" id="{95F21546-54CB-4136-A7BD-5355CB1CCF93}"/>
              </a:ext>
            </a:extLst>
          </p:cNvPr>
          <p:cNvSpPr txBox="1"/>
          <p:nvPr/>
        </p:nvSpPr>
        <p:spPr>
          <a:xfrm>
            <a:off x="2828108" y="3299531"/>
            <a:ext cx="1523400" cy="617100"/>
          </a:xfrm>
          <a:prstGeom prst="rect">
            <a:avLst/>
          </a:prstGeom>
          <a:noFill/>
          <a:ln>
            <a:noFill/>
          </a:ln>
        </p:spPr>
        <p:txBody>
          <a:bodyPr spcFirstLastPara="1" wrap="square" lIns="91425" tIns="91425" rIns="91425" bIns="91425" anchor="t" anchorCtr="0">
            <a:spAutoFit/>
          </a:bodyPr>
          <a:lstStyle/>
          <a:p>
            <a:pPr marL="0" lvl="0" indent="0" algn="ctr" rtl="0">
              <a:lnSpc>
                <a:spcPct val="115000"/>
              </a:lnSpc>
              <a:spcBef>
                <a:spcPts val="0"/>
              </a:spcBef>
              <a:spcAft>
                <a:spcPts val="0"/>
              </a:spcAft>
              <a:buNone/>
            </a:pPr>
            <a:r>
              <a:rPr lang="en" b="1">
                <a:latin typeface="Nanum Gothic"/>
                <a:ea typeface="Nanum Gothic"/>
                <a:cs typeface="Nanum Gothic"/>
                <a:sym typeface="Nanum Gothic"/>
              </a:rPr>
              <a:t>[중급]</a:t>
            </a:r>
            <a:endParaRPr b="1">
              <a:latin typeface="Nanum Gothic"/>
              <a:ea typeface="Nanum Gothic"/>
              <a:cs typeface="Nanum Gothic"/>
              <a:sym typeface="Nanum Gothic"/>
            </a:endParaRPr>
          </a:p>
          <a:p>
            <a:pPr marL="0" lvl="0" indent="0" algn="ctr" rtl="0">
              <a:lnSpc>
                <a:spcPct val="115000"/>
              </a:lnSpc>
              <a:spcBef>
                <a:spcPts val="0"/>
              </a:spcBef>
              <a:spcAft>
                <a:spcPts val="0"/>
              </a:spcAft>
              <a:buNone/>
            </a:pPr>
            <a:endParaRPr sz="1200">
              <a:latin typeface="Nanum Gothic"/>
              <a:ea typeface="Nanum Gothic"/>
              <a:cs typeface="Nanum Gothic"/>
              <a:sym typeface="Nanum Gothic"/>
            </a:endParaRPr>
          </a:p>
        </p:txBody>
      </p:sp>
      <p:sp>
        <p:nvSpPr>
          <p:cNvPr id="12" name="Google Shape;809;p96">
            <a:extLst>
              <a:ext uri="{FF2B5EF4-FFF2-40B4-BE49-F238E27FC236}">
                <a16:creationId xmlns:a16="http://schemas.microsoft.com/office/drawing/2014/main" id="{51221745-3D72-49FF-8AF2-7BFFE6F330AA}"/>
              </a:ext>
            </a:extLst>
          </p:cNvPr>
          <p:cNvSpPr txBox="1"/>
          <p:nvPr/>
        </p:nvSpPr>
        <p:spPr>
          <a:xfrm>
            <a:off x="4317119" y="3299531"/>
            <a:ext cx="1606500" cy="617100"/>
          </a:xfrm>
          <a:prstGeom prst="rect">
            <a:avLst/>
          </a:prstGeom>
          <a:noFill/>
          <a:ln>
            <a:noFill/>
          </a:ln>
        </p:spPr>
        <p:txBody>
          <a:bodyPr spcFirstLastPara="1" wrap="square" lIns="91425" tIns="91425" rIns="91425" bIns="91425" anchor="t" anchorCtr="0">
            <a:spAutoFit/>
          </a:bodyPr>
          <a:lstStyle/>
          <a:p>
            <a:pPr marL="0" lvl="0" indent="0" algn="ctr" rtl="0">
              <a:lnSpc>
                <a:spcPct val="115000"/>
              </a:lnSpc>
              <a:spcBef>
                <a:spcPts val="0"/>
              </a:spcBef>
              <a:spcAft>
                <a:spcPts val="0"/>
              </a:spcAft>
              <a:buNone/>
            </a:pPr>
            <a:r>
              <a:rPr lang="en" b="1">
                <a:latin typeface="Nanum Gothic"/>
                <a:ea typeface="Nanum Gothic"/>
                <a:cs typeface="Nanum Gothic"/>
                <a:sym typeface="Nanum Gothic"/>
              </a:rPr>
              <a:t>[고급]</a:t>
            </a:r>
            <a:endParaRPr b="1">
              <a:latin typeface="Nanum Gothic"/>
              <a:ea typeface="Nanum Gothic"/>
              <a:cs typeface="Nanum Gothic"/>
              <a:sym typeface="Nanum Gothic"/>
            </a:endParaRPr>
          </a:p>
          <a:p>
            <a:pPr marL="0" lvl="0" indent="0" algn="ctr" rtl="0">
              <a:lnSpc>
                <a:spcPct val="115000"/>
              </a:lnSpc>
              <a:spcBef>
                <a:spcPts val="0"/>
              </a:spcBef>
              <a:spcAft>
                <a:spcPts val="0"/>
              </a:spcAft>
              <a:buNone/>
            </a:pPr>
            <a:endParaRPr sz="1200">
              <a:latin typeface="Nanum Gothic"/>
              <a:ea typeface="Nanum Gothic"/>
              <a:cs typeface="Nanum Gothic"/>
              <a:sym typeface="Nanum Gothic"/>
            </a:endParaRPr>
          </a:p>
        </p:txBody>
      </p:sp>
      <p:sp>
        <p:nvSpPr>
          <p:cNvPr id="14" name="Google Shape;810;p96">
            <a:extLst>
              <a:ext uri="{FF2B5EF4-FFF2-40B4-BE49-F238E27FC236}">
                <a16:creationId xmlns:a16="http://schemas.microsoft.com/office/drawing/2014/main" id="{C3DFF2A8-AC8D-4B93-9295-665CF2CFE433}"/>
              </a:ext>
            </a:extLst>
          </p:cNvPr>
          <p:cNvSpPr txBox="1"/>
          <p:nvPr/>
        </p:nvSpPr>
        <p:spPr>
          <a:xfrm>
            <a:off x="147392" y="3688940"/>
            <a:ext cx="1333800" cy="1046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200" dirty="0">
                <a:solidFill>
                  <a:srgbClr val="D0011D"/>
                </a:solidFill>
                <a:latin typeface="Nanum Gothic"/>
                <a:ea typeface="Nanum Gothic"/>
                <a:cs typeface="Nanum Gothic"/>
                <a:sym typeface="Nanum Gothic"/>
              </a:rPr>
              <a:t>✔</a:t>
            </a:r>
            <a:r>
              <a:rPr lang="en" sz="1100" dirty="0">
                <a:solidFill>
                  <a:srgbClr val="D0011D"/>
                </a:solidFill>
                <a:latin typeface="Nanum Gothic"/>
                <a:ea typeface="Nanum Gothic"/>
                <a:cs typeface="Nanum Gothic"/>
                <a:sym typeface="Nanum Gothic"/>
              </a:rPr>
              <a:t> </a:t>
            </a:r>
            <a:r>
              <a:rPr lang="en" sz="1100" dirty="0">
                <a:latin typeface="Nanum Gothic"/>
                <a:ea typeface="Nanum Gothic"/>
                <a:cs typeface="Nanum Gothic"/>
                <a:sym typeface="Nanum Gothic"/>
              </a:rPr>
              <a:t>인큐베이션 소개</a:t>
            </a:r>
            <a:endParaRPr sz="1100" dirty="0">
              <a:solidFill>
                <a:srgbClr val="000000"/>
              </a:solidFill>
              <a:latin typeface="Nanum Gothic"/>
              <a:ea typeface="Nanum Gothic"/>
              <a:cs typeface="Nanum Gothic"/>
              <a:sym typeface="Nanum Gothic"/>
            </a:endParaRPr>
          </a:p>
          <a:p>
            <a:pPr marL="0" lvl="0" indent="0" algn="l" rtl="0">
              <a:spcBef>
                <a:spcPts val="0"/>
              </a:spcBef>
              <a:spcAft>
                <a:spcPts val="0"/>
              </a:spcAft>
              <a:buNone/>
            </a:pPr>
            <a:r>
              <a:rPr lang="en" sz="1100" dirty="0">
                <a:solidFill>
                  <a:srgbClr val="D0011D"/>
                </a:solidFill>
                <a:latin typeface="Nanum Gothic"/>
                <a:ea typeface="Nanum Gothic"/>
                <a:cs typeface="Nanum Gothic"/>
                <a:sym typeface="Nanum Gothic"/>
              </a:rPr>
              <a:t>✔ </a:t>
            </a:r>
            <a:r>
              <a:rPr lang="en" sz="1100" dirty="0">
                <a:solidFill>
                  <a:srgbClr val="000000"/>
                </a:solidFill>
                <a:latin typeface="Nanum Gothic"/>
                <a:ea typeface="Nanum Gothic"/>
                <a:cs typeface="Nanum Gothic"/>
                <a:sym typeface="Nanum Gothic"/>
              </a:rPr>
              <a:t>샵 최적화 (SG)</a:t>
            </a:r>
            <a:endParaRPr sz="1100" dirty="0">
              <a:solidFill>
                <a:srgbClr val="000000"/>
              </a:solidFill>
              <a:latin typeface="Nanum Gothic"/>
              <a:ea typeface="Nanum Gothic"/>
              <a:cs typeface="Nanum Gothic"/>
              <a:sym typeface="Nanum Gothic"/>
            </a:endParaRPr>
          </a:p>
          <a:p>
            <a:pPr marL="0" lvl="0" indent="0" algn="l" rtl="0">
              <a:spcBef>
                <a:spcPts val="0"/>
              </a:spcBef>
              <a:spcAft>
                <a:spcPts val="0"/>
              </a:spcAft>
              <a:buClr>
                <a:srgbClr val="000000"/>
              </a:buClr>
              <a:buSzPts val="1100"/>
              <a:buFont typeface="Arial"/>
              <a:buNone/>
            </a:pPr>
            <a:r>
              <a:rPr lang="en" sz="1100" dirty="0">
                <a:solidFill>
                  <a:srgbClr val="D0011D"/>
                </a:solidFill>
                <a:latin typeface="Nanum Gothic"/>
                <a:ea typeface="Nanum Gothic"/>
                <a:cs typeface="Nanum Gothic"/>
                <a:sym typeface="Nanum Gothic"/>
              </a:rPr>
              <a:t>✔ </a:t>
            </a:r>
            <a:r>
              <a:rPr lang="en" sz="1100" dirty="0">
                <a:solidFill>
                  <a:srgbClr val="000000"/>
                </a:solidFill>
                <a:latin typeface="Nanum Gothic"/>
                <a:ea typeface="Nanum Gothic"/>
                <a:cs typeface="Nanum Gothic"/>
                <a:sym typeface="Nanum Gothic"/>
              </a:rPr>
              <a:t>마켓 인사이트</a:t>
            </a:r>
            <a:endParaRPr sz="1100" dirty="0">
              <a:solidFill>
                <a:srgbClr val="000000"/>
              </a:solidFill>
              <a:latin typeface="Nanum Gothic"/>
              <a:ea typeface="Nanum Gothic"/>
              <a:cs typeface="Nanum Gothic"/>
              <a:sym typeface="Nanum Gothic"/>
            </a:endParaRPr>
          </a:p>
          <a:p>
            <a:pPr marL="0" lvl="0" indent="0" algn="l" rtl="0">
              <a:spcBef>
                <a:spcPts val="0"/>
              </a:spcBef>
              <a:spcAft>
                <a:spcPts val="0"/>
              </a:spcAft>
              <a:buClr>
                <a:srgbClr val="000000"/>
              </a:buClr>
              <a:buSzPts val="1100"/>
              <a:buFont typeface="Arial"/>
              <a:buNone/>
            </a:pPr>
            <a:r>
              <a:rPr lang="en" sz="1100" dirty="0">
                <a:solidFill>
                  <a:srgbClr val="D0011D"/>
                </a:solidFill>
                <a:latin typeface="Nanum Gothic"/>
                <a:ea typeface="Nanum Gothic"/>
                <a:cs typeface="Nanum Gothic"/>
                <a:sym typeface="Nanum Gothic"/>
              </a:rPr>
              <a:t>✔ </a:t>
            </a:r>
            <a:r>
              <a:rPr lang="en" sz="1100" dirty="0">
                <a:solidFill>
                  <a:srgbClr val="000000"/>
                </a:solidFill>
                <a:latin typeface="Nanum Gothic"/>
                <a:ea typeface="Nanum Gothic"/>
                <a:cs typeface="Nanum Gothic"/>
                <a:sym typeface="Nanum Gothic"/>
              </a:rPr>
              <a:t>상품등록</a:t>
            </a:r>
            <a:endParaRPr sz="1100" dirty="0">
              <a:solidFill>
                <a:srgbClr val="000000"/>
              </a:solidFill>
              <a:latin typeface="Nanum Gothic"/>
              <a:ea typeface="Nanum Gothic"/>
              <a:cs typeface="Nanum Gothic"/>
              <a:sym typeface="Nanum Gothic"/>
            </a:endParaRPr>
          </a:p>
          <a:p>
            <a:pPr marL="0" lvl="0" indent="0" algn="l" rtl="0">
              <a:spcBef>
                <a:spcPts val="0"/>
              </a:spcBef>
              <a:spcAft>
                <a:spcPts val="0"/>
              </a:spcAft>
              <a:buClr>
                <a:srgbClr val="000000"/>
              </a:buClr>
              <a:buSzPts val="1100"/>
              <a:buFont typeface="Arial"/>
              <a:buNone/>
            </a:pPr>
            <a:r>
              <a:rPr lang="en" sz="1100" dirty="0">
                <a:solidFill>
                  <a:srgbClr val="D0011D"/>
                </a:solidFill>
                <a:latin typeface="Nanum Gothic"/>
                <a:ea typeface="Nanum Gothic"/>
                <a:cs typeface="Nanum Gothic"/>
                <a:sym typeface="Nanum Gothic"/>
              </a:rPr>
              <a:t>✔ </a:t>
            </a:r>
            <a:r>
              <a:rPr lang="en" sz="1100" dirty="0">
                <a:solidFill>
                  <a:srgbClr val="000000"/>
                </a:solidFill>
                <a:latin typeface="Nanum Gothic"/>
                <a:ea typeface="Nanum Gothic"/>
                <a:cs typeface="Nanum Gothic"/>
                <a:sym typeface="Nanum Gothic"/>
              </a:rPr>
              <a:t>가격할인 설정</a:t>
            </a:r>
            <a:endParaRPr sz="1100" dirty="0">
              <a:solidFill>
                <a:srgbClr val="000000"/>
              </a:solidFill>
              <a:latin typeface="Nanum Gothic"/>
              <a:ea typeface="Nanum Gothic"/>
              <a:cs typeface="Nanum Gothic"/>
              <a:sym typeface="Nanum Gothic"/>
            </a:endParaRPr>
          </a:p>
        </p:txBody>
      </p:sp>
      <p:sp>
        <p:nvSpPr>
          <p:cNvPr id="16" name="Google Shape;811;p96">
            <a:extLst>
              <a:ext uri="{FF2B5EF4-FFF2-40B4-BE49-F238E27FC236}">
                <a16:creationId xmlns:a16="http://schemas.microsoft.com/office/drawing/2014/main" id="{91EC4D81-C6B0-47EA-A8E3-EBEEB373B99E}"/>
              </a:ext>
            </a:extLst>
          </p:cNvPr>
          <p:cNvSpPr txBox="1"/>
          <p:nvPr/>
        </p:nvSpPr>
        <p:spPr>
          <a:xfrm>
            <a:off x="1595862" y="3688940"/>
            <a:ext cx="1333800" cy="1385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100">
                <a:solidFill>
                  <a:srgbClr val="D0011D"/>
                </a:solidFill>
                <a:latin typeface="Nanum Gothic"/>
                <a:ea typeface="Nanum Gothic"/>
                <a:cs typeface="Nanum Gothic"/>
                <a:sym typeface="Nanum Gothic"/>
              </a:rPr>
              <a:t>✔ </a:t>
            </a:r>
            <a:r>
              <a:rPr lang="en" sz="1100">
                <a:solidFill>
                  <a:srgbClr val="000000"/>
                </a:solidFill>
                <a:latin typeface="Nanum Gothic"/>
                <a:ea typeface="Nanum Gothic"/>
                <a:cs typeface="Nanum Gothic"/>
                <a:sym typeface="Nanum Gothic"/>
              </a:rPr>
              <a:t>원스탑 </a:t>
            </a:r>
            <a:r>
              <a:rPr lang="en" sz="1100">
                <a:latin typeface="Nanum Gothic"/>
                <a:ea typeface="Nanum Gothic"/>
                <a:cs typeface="Nanum Gothic"/>
                <a:sym typeface="Nanum Gothic"/>
              </a:rPr>
              <a:t>동남아 </a:t>
            </a:r>
            <a:endParaRPr sz="1100">
              <a:latin typeface="Nanum Gothic"/>
              <a:ea typeface="Nanum Gothic"/>
              <a:cs typeface="Nanum Gothic"/>
              <a:sym typeface="Nanum Gothic"/>
            </a:endParaRPr>
          </a:p>
          <a:p>
            <a:pPr marL="0" lvl="0" indent="0" algn="l" rtl="0">
              <a:spcBef>
                <a:spcPts val="0"/>
              </a:spcBef>
              <a:spcAft>
                <a:spcPts val="0"/>
              </a:spcAft>
              <a:buNone/>
            </a:pPr>
            <a:r>
              <a:rPr lang="en" sz="1100">
                <a:latin typeface="Nanum Gothic"/>
                <a:ea typeface="Nanum Gothic"/>
                <a:cs typeface="Nanum Gothic"/>
                <a:sym typeface="Nanum Gothic"/>
              </a:rPr>
              <a:t>    4개국 </a:t>
            </a:r>
            <a:r>
              <a:rPr lang="en" sz="1100">
                <a:solidFill>
                  <a:srgbClr val="000000"/>
                </a:solidFill>
                <a:latin typeface="Nanum Gothic"/>
                <a:ea typeface="Nanum Gothic"/>
                <a:cs typeface="Nanum Gothic"/>
                <a:sym typeface="Nanum Gothic"/>
              </a:rPr>
              <a:t>패키지</a:t>
            </a:r>
            <a:endParaRPr sz="1100">
              <a:solidFill>
                <a:srgbClr val="000000"/>
              </a:solidFill>
              <a:latin typeface="Nanum Gothic"/>
              <a:ea typeface="Nanum Gothic"/>
              <a:cs typeface="Nanum Gothic"/>
              <a:sym typeface="Nanum Gothic"/>
            </a:endParaRPr>
          </a:p>
          <a:p>
            <a:pPr marL="0" lvl="0" indent="0" algn="l" rtl="0">
              <a:spcBef>
                <a:spcPts val="0"/>
              </a:spcBef>
              <a:spcAft>
                <a:spcPts val="0"/>
              </a:spcAft>
              <a:buNone/>
            </a:pPr>
            <a:r>
              <a:rPr lang="en" sz="1100">
                <a:solidFill>
                  <a:srgbClr val="D0011D"/>
                </a:solidFill>
                <a:latin typeface="Nanum Gothic"/>
                <a:ea typeface="Nanum Gothic"/>
                <a:cs typeface="Nanum Gothic"/>
                <a:sym typeface="Nanum Gothic"/>
              </a:rPr>
              <a:t>✔ </a:t>
            </a:r>
            <a:r>
              <a:rPr lang="en" sz="1100">
                <a:solidFill>
                  <a:srgbClr val="000000"/>
                </a:solidFill>
                <a:latin typeface="Nanum Gothic"/>
                <a:ea typeface="Nanum Gothic"/>
                <a:cs typeface="Nanum Gothic"/>
                <a:sym typeface="Nanum Gothic"/>
              </a:rPr>
              <a:t>샵 최적화 </a:t>
            </a:r>
            <a:endParaRPr sz="1100">
              <a:solidFill>
                <a:srgbClr val="000000"/>
              </a:solidFill>
              <a:latin typeface="Nanum Gothic"/>
              <a:ea typeface="Nanum Gothic"/>
              <a:cs typeface="Nanum Gothic"/>
              <a:sym typeface="Nanum Gothic"/>
            </a:endParaRPr>
          </a:p>
          <a:p>
            <a:pPr marL="0" lvl="0" indent="0" algn="l" rtl="0">
              <a:spcBef>
                <a:spcPts val="0"/>
              </a:spcBef>
              <a:spcAft>
                <a:spcPts val="0"/>
              </a:spcAft>
              <a:buNone/>
            </a:pPr>
            <a:r>
              <a:rPr lang="en" sz="1100">
                <a:solidFill>
                  <a:srgbClr val="000000"/>
                </a:solidFill>
                <a:latin typeface="Nanum Gothic"/>
                <a:ea typeface="Nanum Gothic"/>
                <a:cs typeface="Nanum Gothic"/>
                <a:sym typeface="Nanum Gothic"/>
              </a:rPr>
              <a:t>   (MY, PH/VN)</a:t>
            </a:r>
            <a:endParaRPr sz="1100">
              <a:solidFill>
                <a:srgbClr val="000000"/>
              </a:solidFill>
              <a:latin typeface="Nanum Gothic"/>
              <a:ea typeface="Nanum Gothic"/>
              <a:cs typeface="Nanum Gothic"/>
              <a:sym typeface="Nanum Gothic"/>
            </a:endParaRPr>
          </a:p>
          <a:p>
            <a:pPr marL="0" lvl="0" indent="0" algn="l" rtl="0">
              <a:spcBef>
                <a:spcPts val="0"/>
              </a:spcBef>
              <a:spcAft>
                <a:spcPts val="0"/>
              </a:spcAft>
              <a:buNone/>
            </a:pPr>
            <a:r>
              <a:rPr lang="en" sz="1100">
                <a:solidFill>
                  <a:srgbClr val="D0011D"/>
                </a:solidFill>
                <a:latin typeface="Nanum Gothic"/>
                <a:ea typeface="Nanum Gothic"/>
                <a:cs typeface="Nanum Gothic"/>
                <a:sym typeface="Nanum Gothic"/>
              </a:rPr>
              <a:t>✔ </a:t>
            </a:r>
            <a:r>
              <a:rPr lang="en" sz="1100">
                <a:solidFill>
                  <a:srgbClr val="000000"/>
                </a:solidFill>
                <a:latin typeface="Nanum Gothic"/>
                <a:ea typeface="Nanum Gothic"/>
                <a:cs typeface="Nanum Gothic"/>
                <a:sym typeface="Nanum Gothic"/>
              </a:rPr>
              <a:t>마켓 인사이트</a:t>
            </a:r>
            <a:endParaRPr sz="1100">
              <a:solidFill>
                <a:srgbClr val="000000"/>
              </a:solidFill>
              <a:latin typeface="Nanum Gothic"/>
              <a:ea typeface="Nanum Gothic"/>
              <a:cs typeface="Nanum Gothic"/>
              <a:sym typeface="Nanum Gothic"/>
            </a:endParaRPr>
          </a:p>
          <a:p>
            <a:pPr marL="0" lvl="0" indent="0" algn="l" rtl="0">
              <a:spcBef>
                <a:spcPts val="0"/>
              </a:spcBef>
              <a:spcAft>
                <a:spcPts val="0"/>
              </a:spcAft>
              <a:buClr>
                <a:schemeClr val="dk1"/>
              </a:buClr>
              <a:buSzPts val="1100"/>
              <a:buFont typeface="Arial"/>
              <a:buNone/>
            </a:pPr>
            <a:r>
              <a:rPr lang="en" sz="1100">
                <a:solidFill>
                  <a:srgbClr val="D0011D"/>
                </a:solidFill>
                <a:latin typeface="Nanum Gothic"/>
                <a:ea typeface="Nanum Gothic"/>
                <a:cs typeface="Nanum Gothic"/>
                <a:sym typeface="Nanum Gothic"/>
              </a:rPr>
              <a:t>✔ </a:t>
            </a:r>
            <a:r>
              <a:rPr lang="en" sz="1100">
                <a:solidFill>
                  <a:schemeClr val="dk1"/>
                </a:solidFill>
                <a:latin typeface="Nanum Gothic"/>
                <a:ea typeface="Nanum Gothic"/>
                <a:cs typeface="Nanum Gothic"/>
                <a:sym typeface="Nanum Gothic"/>
              </a:rPr>
              <a:t>쇼피 광고 안내</a:t>
            </a:r>
            <a:endParaRPr sz="1100">
              <a:solidFill>
                <a:schemeClr val="dk1"/>
              </a:solidFill>
              <a:latin typeface="Nanum Gothic"/>
              <a:ea typeface="Nanum Gothic"/>
              <a:cs typeface="Nanum Gothic"/>
              <a:sym typeface="Nanum Gothic"/>
            </a:endParaRPr>
          </a:p>
          <a:p>
            <a:pPr marL="0" lvl="0" indent="0" algn="l" rtl="0">
              <a:spcBef>
                <a:spcPts val="0"/>
              </a:spcBef>
              <a:spcAft>
                <a:spcPts val="0"/>
              </a:spcAft>
              <a:buClr>
                <a:srgbClr val="000000"/>
              </a:buClr>
              <a:buSzPts val="1100"/>
              <a:buFont typeface="Arial"/>
              <a:buNone/>
            </a:pPr>
            <a:endParaRPr sz="1200">
              <a:solidFill>
                <a:srgbClr val="000000"/>
              </a:solidFill>
              <a:latin typeface="Nanum Gothic"/>
              <a:ea typeface="Nanum Gothic"/>
              <a:cs typeface="Nanum Gothic"/>
              <a:sym typeface="Nanum Gothic"/>
            </a:endParaRPr>
          </a:p>
        </p:txBody>
      </p:sp>
      <p:sp>
        <p:nvSpPr>
          <p:cNvPr id="17" name="Google Shape;812;p96">
            <a:extLst>
              <a:ext uri="{FF2B5EF4-FFF2-40B4-BE49-F238E27FC236}">
                <a16:creationId xmlns:a16="http://schemas.microsoft.com/office/drawing/2014/main" id="{2DF9CBA7-DADF-4CD1-8690-873EE1508DEB}"/>
              </a:ext>
            </a:extLst>
          </p:cNvPr>
          <p:cNvSpPr txBox="1"/>
          <p:nvPr/>
        </p:nvSpPr>
        <p:spPr>
          <a:xfrm>
            <a:off x="2984806" y="3680113"/>
            <a:ext cx="1333800" cy="1308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100">
                <a:solidFill>
                  <a:srgbClr val="D0011D"/>
                </a:solidFill>
                <a:latin typeface="Nanum Gothic"/>
                <a:ea typeface="Nanum Gothic"/>
                <a:cs typeface="Nanum Gothic"/>
                <a:sym typeface="Nanum Gothic"/>
              </a:rPr>
              <a:t>✔</a:t>
            </a:r>
            <a:r>
              <a:rPr lang="en" sz="1100">
                <a:solidFill>
                  <a:srgbClr val="000000"/>
                </a:solidFill>
                <a:latin typeface="Nanum Gothic"/>
                <a:ea typeface="Nanum Gothic"/>
                <a:cs typeface="Nanum Gothic"/>
                <a:sym typeface="Nanum Gothic"/>
              </a:rPr>
              <a:t> </a:t>
            </a:r>
            <a:r>
              <a:rPr lang="en" sz="1100">
                <a:latin typeface="Nanum Gothic"/>
                <a:ea typeface="Nanum Gothic"/>
                <a:cs typeface="Nanum Gothic"/>
                <a:sym typeface="Nanum Gothic"/>
              </a:rPr>
              <a:t>상품등록 전략</a:t>
            </a:r>
            <a:endParaRPr sz="1100">
              <a:latin typeface="Nanum Gothic"/>
              <a:ea typeface="Nanum Gothic"/>
              <a:cs typeface="Nanum Gothic"/>
              <a:sym typeface="Nanum Gothic"/>
            </a:endParaRPr>
          </a:p>
          <a:p>
            <a:pPr marL="0" lvl="0" indent="0" algn="l" rtl="0">
              <a:spcBef>
                <a:spcPts val="0"/>
              </a:spcBef>
              <a:spcAft>
                <a:spcPts val="0"/>
              </a:spcAft>
              <a:buNone/>
            </a:pPr>
            <a:r>
              <a:rPr lang="en" sz="1100">
                <a:solidFill>
                  <a:srgbClr val="D0011D"/>
                </a:solidFill>
                <a:latin typeface="Nanum Gothic"/>
                <a:ea typeface="Nanum Gothic"/>
                <a:cs typeface="Nanum Gothic"/>
                <a:sym typeface="Nanum Gothic"/>
              </a:rPr>
              <a:t>✔</a:t>
            </a:r>
            <a:r>
              <a:rPr lang="en" sz="1100">
                <a:solidFill>
                  <a:schemeClr val="dk1"/>
                </a:solidFill>
                <a:latin typeface="Nanum Gothic"/>
                <a:ea typeface="Nanum Gothic"/>
                <a:cs typeface="Nanum Gothic"/>
                <a:sym typeface="Nanum Gothic"/>
              </a:rPr>
              <a:t> </a:t>
            </a:r>
            <a:r>
              <a:rPr lang="en" sz="1100">
                <a:solidFill>
                  <a:srgbClr val="000000"/>
                </a:solidFill>
                <a:latin typeface="Nanum Gothic"/>
                <a:ea typeface="Nanum Gothic"/>
                <a:cs typeface="Nanum Gothic"/>
                <a:sym typeface="Nanum Gothic"/>
              </a:rPr>
              <a:t>In-app 마케팅툴</a:t>
            </a:r>
            <a:endParaRPr sz="1100">
              <a:solidFill>
                <a:srgbClr val="000000"/>
              </a:solidFill>
              <a:latin typeface="Nanum Gothic"/>
              <a:ea typeface="Nanum Gothic"/>
              <a:cs typeface="Nanum Gothic"/>
              <a:sym typeface="Nanum Gothic"/>
            </a:endParaRPr>
          </a:p>
          <a:p>
            <a:pPr marL="0" lvl="0" indent="0" algn="l" rtl="0">
              <a:spcBef>
                <a:spcPts val="0"/>
              </a:spcBef>
              <a:spcAft>
                <a:spcPts val="0"/>
              </a:spcAft>
              <a:buNone/>
            </a:pPr>
            <a:r>
              <a:rPr lang="en" sz="1000">
                <a:solidFill>
                  <a:schemeClr val="dk1"/>
                </a:solidFill>
                <a:latin typeface="Nanum Gothic"/>
                <a:ea typeface="Nanum Gothic"/>
                <a:cs typeface="Nanum Gothic"/>
                <a:sym typeface="Nanum Gothic"/>
              </a:rPr>
              <a:t>  -Bundle Deal</a:t>
            </a:r>
            <a:endParaRPr sz="1000">
              <a:solidFill>
                <a:schemeClr val="dk1"/>
              </a:solidFill>
              <a:latin typeface="Nanum Gothic"/>
              <a:ea typeface="Nanum Gothic"/>
              <a:cs typeface="Nanum Gothic"/>
              <a:sym typeface="Nanum Gothic"/>
            </a:endParaRPr>
          </a:p>
          <a:p>
            <a:pPr marL="0" lvl="0" indent="0" algn="l" rtl="0">
              <a:spcBef>
                <a:spcPts val="0"/>
              </a:spcBef>
              <a:spcAft>
                <a:spcPts val="0"/>
              </a:spcAft>
              <a:buNone/>
            </a:pPr>
            <a:r>
              <a:rPr lang="en" sz="1000">
                <a:solidFill>
                  <a:schemeClr val="dk1"/>
                </a:solidFill>
                <a:latin typeface="Nanum Gothic"/>
                <a:ea typeface="Nanum Gothic"/>
                <a:cs typeface="Nanum Gothic"/>
                <a:sym typeface="Nanum Gothic"/>
              </a:rPr>
              <a:t>  -Add-on Deal</a:t>
            </a:r>
            <a:endParaRPr sz="1000">
              <a:solidFill>
                <a:schemeClr val="dk1"/>
              </a:solidFill>
              <a:latin typeface="Nanum Gothic"/>
              <a:ea typeface="Nanum Gothic"/>
              <a:cs typeface="Nanum Gothic"/>
              <a:sym typeface="Nanum Gothic"/>
            </a:endParaRPr>
          </a:p>
          <a:p>
            <a:pPr marL="0" lvl="0" indent="0" algn="l" rtl="0">
              <a:spcBef>
                <a:spcPts val="0"/>
              </a:spcBef>
              <a:spcAft>
                <a:spcPts val="0"/>
              </a:spcAft>
              <a:buNone/>
            </a:pPr>
            <a:r>
              <a:rPr lang="en" sz="1000">
                <a:solidFill>
                  <a:schemeClr val="dk1"/>
                </a:solidFill>
                <a:latin typeface="Nanum Gothic"/>
                <a:ea typeface="Nanum Gothic"/>
                <a:cs typeface="Nanum Gothic"/>
                <a:sym typeface="Nanum Gothic"/>
              </a:rPr>
              <a:t>  -Follow Prize</a:t>
            </a:r>
            <a:endParaRPr sz="1000">
              <a:solidFill>
                <a:schemeClr val="dk1"/>
              </a:solidFill>
              <a:latin typeface="Nanum Gothic"/>
              <a:ea typeface="Nanum Gothic"/>
              <a:cs typeface="Nanum Gothic"/>
              <a:sym typeface="Nanum Gothic"/>
            </a:endParaRPr>
          </a:p>
          <a:p>
            <a:pPr marL="0" lvl="0" indent="0" algn="l" rtl="0">
              <a:spcBef>
                <a:spcPts val="0"/>
              </a:spcBef>
              <a:spcAft>
                <a:spcPts val="0"/>
              </a:spcAft>
              <a:buNone/>
            </a:pPr>
            <a:r>
              <a:rPr lang="en" sz="1000">
                <a:solidFill>
                  <a:schemeClr val="dk1"/>
                </a:solidFill>
                <a:latin typeface="Nanum Gothic"/>
                <a:ea typeface="Nanum Gothic"/>
                <a:cs typeface="Nanum Gothic"/>
                <a:sym typeface="Nanum Gothic"/>
              </a:rPr>
              <a:t>  -Voucher </a:t>
            </a:r>
            <a:endParaRPr sz="1100">
              <a:latin typeface="Nanum Gothic"/>
              <a:ea typeface="Nanum Gothic"/>
              <a:cs typeface="Nanum Gothic"/>
              <a:sym typeface="Nanum Gothic"/>
            </a:endParaRPr>
          </a:p>
          <a:p>
            <a:pPr marL="0" lvl="0" indent="0" algn="l" rtl="0">
              <a:spcBef>
                <a:spcPts val="0"/>
              </a:spcBef>
              <a:spcAft>
                <a:spcPts val="0"/>
              </a:spcAft>
              <a:buNone/>
            </a:pPr>
            <a:r>
              <a:rPr lang="en" sz="1100">
                <a:solidFill>
                  <a:srgbClr val="D0011D"/>
                </a:solidFill>
                <a:latin typeface="Nanum Gothic"/>
                <a:ea typeface="Nanum Gothic"/>
                <a:cs typeface="Nanum Gothic"/>
                <a:sym typeface="Nanum Gothic"/>
              </a:rPr>
              <a:t>✔</a:t>
            </a:r>
            <a:r>
              <a:rPr lang="en" sz="1100">
                <a:solidFill>
                  <a:schemeClr val="dk1"/>
                </a:solidFill>
                <a:latin typeface="Nanum Gothic"/>
                <a:ea typeface="Nanum Gothic"/>
                <a:cs typeface="Nanum Gothic"/>
                <a:sym typeface="Nanum Gothic"/>
              </a:rPr>
              <a:t> 배송</a:t>
            </a:r>
            <a:r>
              <a:rPr lang="en" sz="1000">
                <a:latin typeface="Nanum Gothic"/>
                <a:ea typeface="Nanum Gothic"/>
                <a:cs typeface="Nanum Gothic"/>
                <a:sym typeface="Nanum Gothic"/>
              </a:rPr>
              <a:t> 및 CS</a:t>
            </a:r>
            <a:endParaRPr sz="1100">
              <a:solidFill>
                <a:srgbClr val="000000"/>
              </a:solidFill>
              <a:latin typeface="Nanum Gothic"/>
              <a:ea typeface="Nanum Gothic"/>
              <a:cs typeface="Nanum Gothic"/>
              <a:sym typeface="Nanum Gothic"/>
            </a:endParaRPr>
          </a:p>
        </p:txBody>
      </p:sp>
      <p:sp>
        <p:nvSpPr>
          <p:cNvPr id="18" name="Google Shape;813;p96">
            <a:extLst>
              <a:ext uri="{FF2B5EF4-FFF2-40B4-BE49-F238E27FC236}">
                <a16:creationId xmlns:a16="http://schemas.microsoft.com/office/drawing/2014/main" id="{8B7FC2D1-DF95-429A-8617-F0ED7247191A}"/>
              </a:ext>
            </a:extLst>
          </p:cNvPr>
          <p:cNvSpPr txBox="1"/>
          <p:nvPr/>
        </p:nvSpPr>
        <p:spPr>
          <a:xfrm>
            <a:off x="4461766" y="3721657"/>
            <a:ext cx="1401600" cy="1015632"/>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50" dirty="0">
                <a:solidFill>
                  <a:srgbClr val="D0011D"/>
                </a:solidFill>
                <a:latin typeface="Nanum Gothic"/>
                <a:ea typeface="Nanum Gothic"/>
                <a:cs typeface="Nanum Gothic"/>
                <a:sym typeface="Nanum Gothic"/>
              </a:rPr>
              <a:t>✔</a:t>
            </a:r>
            <a:r>
              <a:rPr lang="en" sz="1050" dirty="0">
                <a:solidFill>
                  <a:srgbClr val="000000"/>
                </a:solidFill>
                <a:latin typeface="Nanum Gothic"/>
                <a:ea typeface="Nanum Gothic"/>
                <a:cs typeface="Nanum Gothic"/>
                <a:sym typeface="Nanum Gothic"/>
              </a:rPr>
              <a:t> </a:t>
            </a:r>
            <a:r>
              <a:rPr lang="en" sz="1050" dirty="0">
                <a:latin typeface="Nanum Gothic"/>
                <a:ea typeface="Nanum Gothic"/>
                <a:cs typeface="Nanum Gothic"/>
                <a:sym typeface="Nanum Gothic"/>
              </a:rPr>
              <a:t>Preferred Seller</a:t>
            </a:r>
            <a:endParaRPr sz="1050" dirty="0">
              <a:latin typeface="Nanum Gothic"/>
              <a:ea typeface="Nanum Gothic"/>
              <a:cs typeface="Nanum Gothic"/>
              <a:sym typeface="Nanum Gothic"/>
            </a:endParaRPr>
          </a:p>
          <a:p>
            <a:pPr marL="0" lvl="0" indent="0" algn="l" rtl="0">
              <a:spcBef>
                <a:spcPts val="0"/>
              </a:spcBef>
              <a:spcAft>
                <a:spcPts val="0"/>
              </a:spcAft>
              <a:buNone/>
            </a:pPr>
            <a:r>
              <a:rPr lang="en" sz="1050" dirty="0">
                <a:solidFill>
                  <a:srgbClr val="D0011D"/>
                </a:solidFill>
                <a:latin typeface="Nanum Gothic"/>
                <a:ea typeface="Nanum Gothic"/>
                <a:cs typeface="Nanum Gothic"/>
                <a:sym typeface="Nanum Gothic"/>
              </a:rPr>
              <a:t>✔</a:t>
            </a:r>
            <a:r>
              <a:rPr lang="en" sz="1050" dirty="0">
                <a:solidFill>
                  <a:srgbClr val="000000"/>
                </a:solidFill>
                <a:latin typeface="Nanum Gothic"/>
                <a:ea typeface="Nanum Gothic"/>
                <a:cs typeface="Nanum Gothic"/>
                <a:sym typeface="Nanum Gothic"/>
              </a:rPr>
              <a:t> </a:t>
            </a:r>
            <a:r>
              <a:rPr lang="en" sz="1050" dirty="0">
                <a:latin typeface="Nanum Gothic"/>
                <a:ea typeface="Nanum Gothic"/>
                <a:cs typeface="Nanum Gothic"/>
                <a:sym typeface="Nanum Gothic"/>
              </a:rPr>
              <a:t>유료 마케팅 안내</a:t>
            </a:r>
            <a:endParaRPr sz="1050" dirty="0">
              <a:latin typeface="Nanum Gothic"/>
              <a:ea typeface="Nanum Gothic"/>
              <a:cs typeface="Nanum Gothic"/>
              <a:sym typeface="Nanum Gothic"/>
            </a:endParaRPr>
          </a:p>
          <a:p>
            <a:pPr marL="0" lvl="0" indent="0" algn="l" rtl="0">
              <a:spcBef>
                <a:spcPts val="0"/>
              </a:spcBef>
              <a:spcAft>
                <a:spcPts val="0"/>
              </a:spcAft>
              <a:buNone/>
            </a:pPr>
            <a:r>
              <a:rPr lang="en" sz="1050" dirty="0">
                <a:solidFill>
                  <a:srgbClr val="D0011D"/>
                </a:solidFill>
                <a:latin typeface="Nanum Gothic"/>
                <a:ea typeface="Nanum Gothic"/>
                <a:cs typeface="Nanum Gothic"/>
                <a:sym typeface="Nanum Gothic"/>
              </a:rPr>
              <a:t>✔</a:t>
            </a:r>
            <a:r>
              <a:rPr lang="en" sz="1050" dirty="0">
                <a:solidFill>
                  <a:srgbClr val="000000"/>
                </a:solidFill>
                <a:latin typeface="Nanum Gothic"/>
                <a:ea typeface="Nanum Gothic"/>
                <a:cs typeface="Nanum Gothic"/>
                <a:sym typeface="Nanum Gothic"/>
              </a:rPr>
              <a:t> </a:t>
            </a:r>
            <a:r>
              <a:rPr lang="en" sz="1050" dirty="0">
                <a:latin typeface="Nanum Gothic"/>
                <a:ea typeface="Nanum Gothic"/>
                <a:cs typeface="Nanum Gothic"/>
                <a:sym typeface="Nanum Gothic"/>
              </a:rPr>
              <a:t>캠페인 참여 안내</a:t>
            </a:r>
            <a:endParaRPr sz="1050" dirty="0">
              <a:latin typeface="Nanum Gothic"/>
              <a:ea typeface="Nanum Gothic"/>
              <a:cs typeface="Nanum Gothic"/>
              <a:sym typeface="Nanum Gothic"/>
            </a:endParaRPr>
          </a:p>
          <a:p>
            <a:pPr marL="0" lvl="0" indent="0" algn="l" rtl="0">
              <a:spcBef>
                <a:spcPts val="0"/>
              </a:spcBef>
              <a:spcAft>
                <a:spcPts val="0"/>
              </a:spcAft>
              <a:buNone/>
            </a:pPr>
            <a:r>
              <a:rPr lang="en" sz="1050" dirty="0">
                <a:solidFill>
                  <a:srgbClr val="D0011D"/>
                </a:solidFill>
                <a:latin typeface="Nanum Gothic"/>
                <a:ea typeface="Nanum Gothic"/>
                <a:cs typeface="Nanum Gothic"/>
                <a:sym typeface="Nanum Gothic"/>
              </a:rPr>
              <a:t>✔</a:t>
            </a:r>
            <a:r>
              <a:rPr lang="en" sz="1050" dirty="0">
                <a:solidFill>
                  <a:srgbClr val="000000"/>
                </a:solidFill>
                <a:latin typeface="Nanum Gothic"/>
                <a:ea typeface="Nanum Gothic"/>
                <a:cs typeface="Nanum Gothic"/>
                <a:sym typeface="Nanum Gothic"/>
              </a:rPr>
              <a:t> </a:t>
            </a:r>
            <a:r>
              <a:rPr lang="en" sz="900" dirty="0">
                <a:latin typeface="Nanum Gothic"/>
                <a:ea typeface="Nanum Gothic"/>
                <a:cs typeface="Nanum Gothic"/>
                <a:sym typeface="Nanum Gothic"/>
              </a:rPr>
              <a:t>동남아 최신 트렌드</a:t>
            </a:r>
            <a:endParaRPr sz="900" dirty="0">
              <a:latin typeface="Nanum Gothic"/>
              <a:ea typeface="Nanum Gothic"/>
              <a:cs typeface="Nanum Gothic"/>
              <a:sym typeface="Nanum Gothic"/>
            </a:endParaRPr>
          </a:p>
          <a:p>
            <a:pPr marL="0" lvl="0" indent="0" algn="l" rtl="0">
              <a:spcBef>
                <a:spcPts val="0"/>
              </a:spcBef>
              <a:spcAft>
                <a:spcPts val="0"/>
              </a:spcAft>
              <a:buNone/>
            </a:pPr>
            <a:r>
              <a:rPr lang="en" sz="1050" dirty="0">
                <a:solidFill>
                  <a:srgbClr val="D0011D"/>
                </a:solidFill>
                <a:latin typeface="Nanum Gothic"/>
                <a:ea typeface="Nanum Gothic"/>
                <a:cs typeface="Nanum Gothic"/>
                <a:sym typeface="Nanum Gothic"/>
              </a:rPr>
              <a:t>✔</a:t>
            </a:r>
            <a:r>
              <a:rPr lang="en" sz="1050" dirty="0">
                <a:solidFill>
                  <a:srgbClr val="000000"/>
                </a:solidFill>
                <a:latin typeface="Nanum Gothic"/>
                <a:ea typeface="Nanum Gothic"/>
                <a:cs typeface="Nanum Gothic"/>
                <a:sym typeface="Nanum Gothic"/>
              </a:rPr>
              <a:t> </a:t>
            </a:r>
            <a:r>
              <a:rPr lang="en" sz="1050" dirty="0">
                <a:latin typeface="Nanum Gothic"/>
                <a:ea typeface="Nanum Gothic"/>
                <a:cs typeface="Nanum Gothic"/>
                <a:sym typeface="Nanum Gothic"/>
              </a:rPr>
              <a:t>마켓확장</a:t>
            </a:r>
            <a:r>
              <a:rPr lang="en" sz="1100" dirty="0">
                <a:latin typeface="Nanum Gothic"/>
                <a:ea typeface="Nanum Gothic"/>
                <a:cs typeface="Nanum Gothic"/>
                <a:sym typeface="Nanum Gothic"/>
              </a:rPr>
              <a:t> </a:t>
            </a:r>
            <a:endParaRPr sz="1100" dirty="0">
              <a:latin typeface="Nanum Gothic"/>
              <a:ea typeface="Nanum Gothic"/>
              <a:cs typeface="Nanum Gothic"/>
              <a:sym typeface="Nanum Gothic"/>
            </a:endParaRPr>
          </a:p>
        </p:txBody>
      </p:sp>
      <p:cxnSp>
        <p:nvCxnSpPr>
          <p:cNvPr id="19" name="Google Shape;814;p96">
            <a:extLst>
              <a:ext uri="{FF2B5EF4-FFF2-40B4-BE49-F238E27FC236}">
                <a16:creationId xmlns:a16="http://schemas.microsoft.com/office/drawing/2014/main" id="{E89F5C51-E53B-49A3-A739-93B92AE18458}"/>
              </a:ext>
            </a:extLst>
          </p:cNvPr>
          <p:cNvCxnSpPr/>
          <p:nvPr/>
        </p:nvCxnSpPr>
        <p:spPr>
          <a:xfrm>
            <a:off x="1512131" y="3384140"/>
            <a:ext cx="0" cy="1477800"/>
          </a:xfrm>
          <a:prstGeom prst="straightConnector1">
            <a:avLst/>
          </a:prstGeom>
          <a:noFill/>
          <a:ln w="9525" cap="flat" cmpd="sng">
            <a:solidFill>
              <a:srgbClr val="595959"/>
            </a:solidFill>
            <a:prstDash val="dot"/>
            <a:round/>
            <a:headEnd type="none" w="med" len="med"/>
            <a:tailEnd type="none" w="med" len="med"/>
          </a:ln>
        </p:spPr>
      </p:cxnSp>
      <p:cxnSp>
        <p:nvCxnSpPr>
          <p:cNvPr id="20" name="Google Shape;815;p96">
            <a:extLst>
              <a:ext uri="{FF2B5EF4-FFF2-40B4-BE49-F238E27FC236}">
                <a16:creationId xmlns:a16="http://schemas.microsoft.com/office/drawing/2014/main" id="{DEFE00C9-5511-4ABF-928F-4AE1391CC35C}"/>
              </a:ext>
            </a:extLst>
          </p:cNvPr>
          <p:cNvCxnSpPr/>
          <p:nvPr/>
        </p:nvCxnSpPr>
        <p:spPr>
          <a:xfrm>
            <a:off x="2904308" y="3416857"/>
            <a:ext cx="0" cy="1477800"/>
          </a:xfrm>
          <a:prstGeom prst="straightConnector1">
            <a:avLst/>
          </a:prstGeom>
          <a:noFill/>
          <a:ln w="9525" cap="flat" cmpd="sng">
            <a:solidFill>
              <a:srgbClr val="595959"/>
            </a:solidFill>
            <a:prstDash val="dot"/>
            <a:round/>
            <a:headEnd type="none" w="med" len="med"/>
            <a:tailEnd type="none" w="med" len="med"/>
          </a:ln>
        </p:spPr>
      </p:cxnSp>
      <p:cxnSp>
        <p:nvCxnSpPr>
          <p:cNvPr id="21" name="Google Shape;816;p96">
            <a:extLst>
              <a:ext uri="{FF2B5EF4-FFF2-40B4-BE49-F238E27FC236}">
                <a16:creationId xmlns:a16="http://schemas.microsoft.com/office/drawing/2014/main" id="{40246AFB-FC97-4ADD-9A23-0AD6473A339A}"/>
              </a:ext>
            </a:extLst>
          </p:cNvPr>
          <p:cNvCxnSpPr/>
          <p:nvPr/>
        </p:nvCxnSpPr>
        <p:spPr>
          <a:xfrm>
            <a:off x="4370561" y="3416857"/>
            <a:ext cx="0" cy="1477800"/>
          </a:xfrm>
          <a:prstGeom prst="straightConnector1">
            <a:avLst/>
          </a:prstGeom>
          <a:noFill/>
          <a:ln w="9525" cap="flat" cmpd="sng">
            <a:solidFill>
              <a:srgbClr val="595959"/>
            </a:solidFill>
            <a:prstDash val="dot"/>
            <a:round/>
            <a:headEnd type="none" w="med" len="med"/>
            <a:tailEnd type="none" w="med" len="med"/>
          </a:ln>
        </p:spPr>
      </p:cxnSp>
      <p:sp>
        <p:nvSpPr>
          <p:cNvPr id="22" name="Google Shape;817;p96">
            <a:extLst>
              <a:ext uri="{FF2B5EF4-FFF2-40B4-BE49-F238E27FC236}">
                <a16:creationId xmlns:a16="http://schemas.microsoft.com/office/drawing/2014/main" id="{B836C9E5-8A5D-4EC8-916E-5C0C7F93B0DE}"/>
              </a:ext>
            </a:extLst>
          </p:cNvPr>
          <p:cNvSpPr txBox="1"/>
          <p:nvPr/>
        </p:nvSpPr>
        <p:spPr>
          <a:xfrm>
            <a:off x="1678169" y="3299531"/>
            <a:ext cx="1452600" cy="6171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 b="1">
                <a:latin typeface="Nanum Gothic"/>
                <a:ea typeface="Nanum Gothic"/>
                <a:cs typeface="Nanum Gothic"/>
                <a:sym typeface="Nanum Gothic"/>
              </a:rPr>
              <a:t>   [기초 2]</a:t>
            </a:r>
            <a:endParaRPr b="1">
              <a:latin typeface="Nanum Gothic"/>
              <a:ea typeface="Nanum Gothic"/>
              <a:cs typeface="Nanum Gothic"/>
              <a:sym typeface="Nanum Gothic"/>
            </a:endParaRPr>
          </a:p>
          <a:p>
            <a:pPr marL="0" lvl="0" indent="0" algn="ctr" rtl="0">
              <a:lnSpc>
                <a:spcPct val="115000"/>
              </a:lnSpc>
              <a:spcBef>
                <a:spcPts val="0"/>
              </a:spcBef>
              <a:spcAft>
                <a:spcPts val="0"/>
              </a:spcAft>
              <a:buNone/>
            </a:pPr>
            <a:endParaRPr sz="1200">
              <a:latin typeface="Nanum Gothic"/>
              <a:ea typeface="Nanum Gothic"/>
              <a:cs typeface="Nanum Gothic"/>
              <a:sym typeface="Nanum Gothic"/>
            </a:endParaRPr>
          </a:p>
        </p:txBody>
      </p:sp>
      <p:cxnSp>
        <p:nvCxnSpPr>
          <p:cNvPr id="23" name="Google Shape;818;p96">
            <a:extLst>
              <a:ext uri="{FF2B5EF4-FFF2-40B4-BE49-F238E27FC236}">
                <a16:creationId xmlns:a16="http://schemas.microsoft.com/office/drawing/2014/main" id="{87B82678-696B-49FB-9F23-6024961E08CE}"/>
              </a:ext>
            </a:extLst>
          </p:cNvPr>
          <p:cNvCxnSpPr/>
          <p:nvPr/>
        </p:nvCxnSpPr>
        <p:spPr>
          <a:xfrm>
            <a:off x="5870256" y="3416857"/>
            <a:ext cx="0" cy="1477800"/>
          </a:xfrm>
          <a:prstGeom prst="straightConnector1">
            <a:avLst/>
          </a:prstGeom>
          <a:noFill/>
          <a:ln w="9525" cap="flat" cmpd="sng">
            <a:solidFill>
              <a:srgbClr val="595959"/>
            </a:solidFill>
            <a:prstDash val="dot"/>
            <a:round/>
            <a:headEnd type="none" w="med" len="med"/>
            <a:tailEnd type="none" w="med" len="med"/>
          </a:ln>
        </p:spPr>
      </p:cxnSp>
      <p:sp>
        <p:nvSpPr>
          <p:cNvPr id="24" name="Google Shape;819;p96">
            <a:extLst>
              <a:ext uri="{FF2B5EF4-FFF2-40B4-BE49-F238E27FC236}">
                <a16:creationId xmlns:a16="http://schemas.microsoft.com/office/drawing/2014/main" id="{FA1159BD-B31A-4AE6-BFF8-BD4F8C71E556}"/>
              </a:ext>
            </a:extLst>
          </p:cNvPr>
          <p:cNvSpPr txBox="1"/>
          <p:nvPr/>
        </p:nvSpPr>
        <p:spPr>
          <a:xfrm>
            <a:off x="7481992" y="3299531"/>
            <a:ext cx="1621200" cy="617100"/>
          </a:xfrm>
          <a:prstGeom prst="rect">
            <a:avLst/>
          </a:prstGeom>
          <a:noFill/>
          <a:ln>
            <a:noFill/>
          </a:ln>
        </p:spPr>
        <p:txBody>
          <a:bodyPr spcFirstLastPara="1" wrap="square" lIns="91425" tIns="91425" rIns="91425" bIns="91425" anchor="t" anchorCtr="0">
            <a:spAutoFit/>
          </a:bodyPr>
          <a:lstStyle/>
          <a:p>
            <a:pPr marL="0" lvl="0" indent="0" algn="ctr" rtl="0">
              <a:lnSpc>
                <a:spcPct val="115000"/>
              </a:lnSpc>
              <a:spcBef>
                <a:spcPts val="0"/>
              </a:spcBef>
              <a:spcAft>
                <a:spcPts val="0"/>
              </a:spcAft>
              <a:buNone/>
            </a:pPr>
            <a:r>
              <a:rPr lang="en" b="1">
                <a:latin typeface="Nanum Gothic"/>
                <a:ea typeface="Nanum Gothic"/>
                <a:cs typeface="Nanum Gothic"/>
                <a:sym typeface="Nanum Gothic"/>
              </a:rPr>
              <a:t>[인큐베이션 졸업]</a:t>
            </a:r>
            <a:endParaRPr b="1">
              <a:latin typeface="Nanum Gothic"/>
              <a:ea typeface="Nanum Gothic"/>
              <a:cs typeface="Nanum Gothic"/>
              <a:sym typeface="Nanum Gothic"/>
            </a:endParaRPr>
          </a:p>
          <a:p>
            <a:pPr marL="0" lvl="0" indent="0" algn="ctr" rtl="0">
              <a:lnSpc>
                <a:spcPct val="115000"/>
              </a:lnSpc>
              <a:spcBef>
                <a:spcPts val="0"/>
              </a:spcBef>
              <a:spcAft>
                <a:spcPts val="0"/>
              </a:spcAft>
              <a:buNone/>
            </a:pPr>
            <a:endParaRPr sz="1200">
              <a:latin typeface="Nanum Gothic"/>
              <a:ea typeface="Nanum Gothic"/>
              <a:cs typeface="Nanum Gothic"/>
              <a:sym typeface="Nanum Gothic"/>
            </a:endParaRPr>
          </a:p>
        </p:txBody>
      </p:sp>
      <p:sp>
        <p:nvSpPr>
          <p:cNvPr id="25" name="Google Shape;820;p96">
            <a:extLst>
              <a:ext uri="{FF2B5EF4-FFF2-40B4-BE49-F238E27FC236}">
                <a16:creationId xmlns:a16="http://schemas.microsoft.com/office/drawing/2014/main" id="{29681B09-AD6E-46BF-BA1E-F5B2EFD0C4B7}"/>
              </a:ext>
            </a:extLst>
          </p:cNvPr>
          <p:cNvSpPr/>
          <p:nvPr/>
        </p:nvSpPr>
        <p:spPr>
          <a:xfrm>
            <a:off x="1328905" y="2818650"/>
            <a:ext cx="231000" cy="224700"/>
          </a:xfrm>
          <a:prstGeom prst="rightArrow">
            <a:avLst>
              <a:gd name="adj1" fmla="val 50000"/>
              <a:gd name="adj2" fmla="val 50000"/>
            </a:avLst>
          </a:prstGeom>
          <a:solidFill>
            <a:srgbClr val="FF99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821;p96">
            <a:extLst>
              <a:ext uri="{FF2B5EF4-FFF2-40B4-BE49-F238E27FC236}">
                <a16:creationId xmlns:a16="http://schemas.microsoft.com/office/drawing/2014/main" id="{A9FF2E6C-9C40-4ED2-ACA6-EB3710498863}"/>
              </a:ext>
            </a:extLst>
          </p:cNvPr>
          <p:cNvSpPr/>
          <p:nvPr/>
        </p:nvSpPr>
        <p:spPr>
          <a:xfrm>
            <a:off x="2777386" y="2818650"/>
            <a:ext cx="231000" cy="224700"/>
          </a:xfrm>
          <a:prstGeom prst="rightArrow">
            <a:avLst>
              <a:gd name="adj1" fmla="val 50000"/>
              <a:gd name="adj2" fmla="val 50000"/>
            </a:avLst>
          </a:prstGeom>
          <a:solidFill>
            <a:srgbClr val="FF99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822;p96">
            <a:extLst>
              <a:ext uri="{FF2B5EF4-FFF2-40B4-BE49-F238E27FC236}">
                <a16:creationId xmlns:a16="http://schemas.microsoft.com/office/drawing/2014/main" id="{25BF8B69-7AC1-4D89-B034-BFD18A316B63}"/>
              </a:ext>
            </a:extLst>
          </p:cNvPr>
          <p:cNvSpPr/>
          <p:nvPr/>
        </p:nvSpPr>
        <p:spPr>
          <a:xfrm>
            <a:off x="4221127" y="2818650"/>
            <a:ext cx="231000" cy="224700"/>
          </a:xfrm>
          <a:prstGeom prst="rightArrow">
            <a:avLst>
              <a:gd name="adj1" fmla="val 50000"/>
              <a:gd name="adj2" fmla="val 50000"/>
            </a:avLst>
          </a:prstGeom>
          <a:solidFill>
            <a:srgbClr val="FF99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823;p96">
            <a:extLst>
              <a:ext uri="{FF2B5EF4-FFF2-40B4-BE49-F238E27FC236}">
                <a16:creationId xmlns:a16="http://schemas.microsoft.com/office/drawing/2014/main" id="{42B4CDB2-714D-4470-8958-7923895457C4}"/>
              </a:ext>
            </a:extLst>
          </p:cNvPr>
          <p:cNvSpPr/>
          <p:nvPr/>
        </p:nvSpPr>
        <p:spPr>
          <a:xfrm>
            <a:off x="7323310" y="2818650"/>
            <a:ext cx="231000" cy="224700"/>
          </a:xfrm>
          <a:prstGeom prst="rightArrow">
            <a:avLst>
              <a:gd name="adj1" fmla="val 50000"/>
              <a:gd name="adj2" fmla="val 50000"/>
            </a:avLst>
          </a:prstGeom>
          <a:solidFill>
            <a:srgbClr val="FF99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824;p96">
            <a:extLst>
              <a:ext uri="{FF2B5EF4-FFF2-40B4-BE49-F238E27FC236}">
                <a16:creationId xmlns:a16="http://schemas.microsoft.com/office/drawing/2014/main" id="{A2BAE77D-8C35-4E59-B8B4-427BC1B39FB5}"/>
              </a:ext>
            </a:extLst>
          </p:cNvPr>
          <p:cNvSpPr txBox="1"/>
          <p:nvPr/>
        </p:nvSpPr>
        <p:spPr>
          <a:xfrm>
            <a:off x="7438810" y="3949395"/>
            <a:ext cx="1727700" cy="10620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200" b="1" dirty="0">
                <a:latin typeface="Nanum Gothic"/>
                <a:ea typeface="Nanum Gothic"/>
                <a:cs typeface="Nanum Gothic"/>
                <a:sym typeface="Nanum Gothic"/>
              </a:rPr>
              <a:t>⭐ 베테랑 셀러로 성장!</a:t>
            </a:r>
            <a:endParaRPr sz="1200" b="1" dirty="0">
              <a:latin typeface="Nanum Gothic"/>
              <a:ea typeface="Nanum Gothic"/>
              <a:cs typeface="Nanum Gothic"/>
              <a:sym typeface="Nanum Gothic"/>
            </a:endParaRPr>
          </a:p>
          <a:p>
            <a:pPr marL="0" lvl="0" indent="0" algn="ctr" rtl="0">
              <a:spcBef>
                <a:spcPts val="0"/>
              </a:spcBef>
              <a:spcAft>
                <a:spcPts val="0"/>
              </a:spcAft>
              <a:buNone/>
            </a:pPr>
            <a:endParaRPr sz="1100" dirty="0">
              <a:latin typeface="Nanum Gothic"/>
              <a:ea typeface="Nanum Gothic"/>
              <a:cs typeface="Nanum Gothic"/>
              <a:sym typeface="Nanum Gothic"/>
            </a:endParaRPr>
          </a:p>
          <a:p>
            <a:pPr marL="0" lvl="0" indent="0" algn="ctr" rtl="0">
              <a:spcBef>
                <a:spcPts val="0"/>
              </a:spcBef>
              <a:spcAft>
                <a:spcPts val="0"/>
              </a:spcAft>
              <a:buNone/>
            </a:pPr>
            <a:r>
              <a:rPr lang="en" sz="1100" dirty="0">
                <a:latin typeface="Nanum Gothic"/>
                <a:ea typeface="Nanum Gothic"/>
                <a:cs typeface="Nanum Gothic"/>
                <a:sym typeface="Nanum Gothic"/>
              </a:rPr>
              <a:t>인큐베이션 졸업 후,</a:t>
            </a:r>
            <a:endParaRPr sz="1100" dirty="0">
              <a:latin typeface="Nanum Gothic"/>
              <a:ea typeface="Nanum Gothic"/>
              <a:cs typeface="Nanum Gothic"/>
              <a:sym typeface="Nanum Gothic"/>
            </a:endParaRPr>
          </a:p>
          <a:p>
            <a:pPr marL="0" lvl="0" indent="0" algn="ctr" rtl="0">
              <a:spcBef>
                <a:spcPts val="0"/>
              </a:spcBef>
              <a:spcAft>
                <a:spcPts val="0"/>
              </a:spcAft>
              <a:buNone/>
            </a:pPr>
            <a:r>
              <a:rPr lang="en" sz="1100" dirty="0">
                <a:latin typeface="Nanum Gothic"/>
                <a:ea typeface="Nanum Gothic"/>
                <a:cs typeface="Nanum Gothic"/>
                <a:sym typeface="Nanum Gothic"/>
              </a:rPr>
              <a:t>자체적으로 샵 운영 </a:t>
            </a:r>
            <a:endParaRPr sz="1100" dirty="0">
              <a:latin typeface="Nanum Gothic"/>
              <a:ea typeface="Nanum Gothic"/>
              <a:cs typeface="Nanum Gothic"/>
              <a:sym typeface="Nanum Gothic"/>
            </a:endParaRPr>
          </a:p>
        </p:txBody>
      </p:sp>
      <p:pic>
        <p:nvPicPr>
          <p:cNvPr id="30" name="Google Shape;825;p96">
            <a:extLst>
              <a:ext uri="{FF2B5EF4-FFF2-40B4-BE49-F238E27FC236}">
                <a16:creationId xmlns:a16="http://schemas.microsoft.com/office/drawing/2014/main" id="{3689712E-EC68-4FFD-A782-1891AE19CF2D}"/>
              </a:ext>
            </a:extLst>
          </p:cNvPr>
          <p:cNvPicPr preferRelativeResize="0"/>
          <p:nvPr/>
        </p:nvPicPr>
        <p:blipFill>
          <a:blip r:embed="rId5">
            <a:alphaModFix/>
          </a:blip>
          <a:stretch>
            <a:fillRect/>
          </a:stretch>
        </p:blipFill>
        <p:spPr>
          <a:xfrm>
            <a:off x="6099134" y="2268856"/>
            <a:ext cx="985651" cy="985652"/>
          </a:xfrm>
          <a:prstGeom prst="rect">
            <a:avLst/>
          </a:prstGeom>
          <a:noFill/>
          <a:ln>
            <a:noFill/>
          </a:ln>
        </p:spPr>
      </p:pic>
      <p:sp>
        <p:nvSpPr>
          <p:cNvPr id="31" name="Google Shape;826;p96">
            <a:extLst>
              <a:ext uri="{FF2B5EF4-FFF2-40B4-BE49-F238E27FC236}">
                <a16:creationId xmlns:a16="http://schemas.microsoft.com/office/drawing/2014/main" id="{732CD97D-3D77-4822-808E-6C68AEEAAB74}"/>
              </a:ext>
            </a:extLst>
          </p:cNvPr>
          <p:cNvSpPr/>
          <p:nvPr/>
        </p:nvSpPr>
        <p:spPr>
          <a:xfrm>
            <a:off x="5715727" y="2832500"/>
            <a:ext cx="231000" cy="224700"/>
          </a:xfrm>
          <a:prstGeom prst="rightArrow">
            <a:avLst>
              <a:gd name="adj1" fmla="val 50000"/>
              <a:gd name="adj2" fmla="val 50000"/>
            </a:avLst>
          </a:prstGeom>
          <a:solidFill>
            <a:srgbClr val="FF99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32" name="Google Shape;827;p96">
            <a:extLst>
              <a:ext uri="{FF2B5EF4-FFF2-40B4-BE49-F238E27FC236}">
                <a16:creationId xmlns:a16="http://schemas.microsoft.com/office/drawing/2014/main" id="{FCA1F715-D6AC-4F44-87C4-0F37B9474983}"/>
              </a:ext>
            </a:extLst>
          </p:cNvPr>
          <p:cNvCxnSpPr/>
          <p:nvPr/>
        </p:nvCxnSpPr>
        <p:spPr>
          <a:xfrm>
            <a:off x="7513456" y="3416857"/>
            <a:ext cx="0" cy="1477800"/>
          </a:xfrm>
          <a:prstGeom prst="straightConnector1">
            <a:avLst/>
          </a:prstGeom>
          <a:noFill/>
          <a:ln w="9525" cap="flat" cmpd="sng">
            <a:solidFill>
              <a:srgbClr val="595959"/>
            </a:solidFill>
            <a:prstDash val="dot"/>
            <a:round/>
            <a:headEnd type="none" w="med" len="med"/>
            <a:tailEnd type="none" w="med" len="med"/>
          </a:ln>
        </p:spPr>
      </p:cxnSp>
      <p:pic>
        <p:nvPicPr>
          <p:cNvPr id="33" name="Google Shape;828;p96">
            <a:extLst>
              <a:ext uri="{FF2B5EF4-FFF2-40B4-BE49-F238E27FC236}">
                <a16:creationId xmlns:a16="http://schemas.microsoft.com/office/drawing/2014/main" id="{C5E29295-7268-4BC7-8AEE-D4186E5D0A75}"/>
              </a:ext>
            </a:extLst>
          </p:cNvPr>
          <p:cNvPicPr preferRelativeResize="0"/>
          <p:nvPr/>
        </p:nvPicPr>
        <p:blipFill>
          <a:blip r:embed="rId4">
            <a:alphaModFix/>
          </a:blip>
          <a:stretch>
            <a:fillRect/>
          </a:stretch>
        </p:blipFill>
        <p:spPr>
          <a:xfrm>
            <a:off x="6827081" y="2370921"/>
            <a:ext cx="181300" cy="181285"/>
          </a:xfrm>
          <a:prstGeom prst="rect">
            <a:avLst/>
          </a:prstGeom>
          <a:noFill/>
          <a:ln>
            <a:noFill/>
          </a:ln>
        </p:spPr>
      </p:pic>
      <p:pic>
        <p:nvPicPr>
          <p:cNvPr id="34" name="Google Shape;829;p96">
            <a:extLst>
              <a:ext uri="{FF2B5EF4-FFF2-40B4-BE49-F238E27FC236}">
                <a16:creationId xmlns:a16="http://schemas.microsoft.com/office/drawing/2014/main" id="{D97F442F-4140-4764-B59D-5EF263932D0A}"/>
              </a:ext>
            </a:extLst>
          </p:cNvPr>
          <p:cNvPicPr preferRelativeResize="0"/>
          <p:nvPr/>
        </p:nvPicPr>
        <p:blipFill>
          <a:blip r:embed="rId4">
            <a:alphaModFix/>
          </a:blip>
          <a:stretch>
            <a:fillRect/>
          </a:stretch>
        </p:blipFill>
        <p:spPr>
          <a:xfrm>
            <a:off x="6176353" y="2671043"/>
            <a:ext cx="181290" cy="181275"/>
          </a:xfrm>
          <a:prstGeom prst="rect">
            <a:avLst/>
          </a:prstGeom>
          <a:noFill/>
          <a:ln>
            <a:noFill/>
          </a:ln>
        </p:spPr>
      </p:pic>
      <p:sp>
        <p:nvSpPr>
          <p:cNvPr id="35" name="Google Shape;830;p96">
            <a:extLst>
              <a:ext uri="{FF2B5EF4-FFF2-40B4-BE49-F238E27FC236}">
                <a16:creationId xmlns:a16="http://schemas.microsoft.com/office/drawing/2014/main" id="{DAA3BD20-9487-41C9-8143-F47BA471BF3E}"/>
              </a:ext>
            </a:extLst>
          </p:cNvPr>
          <p:cNvSpPr txBox="1"/>
          <p:nvPr/>
        </p:nvSpPr>
        <p:spPr>
          <a:xfrm>
            <a:off x="5836794" y="3304031"/>
            <a:ext cx="1606500" cy="617100"/>
          </a:xfrm>
          <a:prstGeom prst="rect">
            <a:avLst/>
          </a:prstGeom>
          <a:noFill/>
          <a:ln>
            <a:noFill/>
          </a:ln>
        </p:spPr>
        <p:txBody>
          <a:bodyPr spcFirstLastPara="1" wrap="square" lIns="91425" tIns="91425" rIns="91425" bIns="91425" anchor="t" anchorCtr="0">
            <a:spAutoFit/>
          </a:bodyPr>
          <a:lstStyle/>
          <a:p>
            <a:pPr marL="0" lvl="0" indent="0" algn="ctr" rtl="0">
              <a:lnSpc>
                <a:spcPct val="115000"/>
              </a:lnSpc>
              <a:spcBef>
                <a:spcPts val="0"/>
              </a:spcBef>
              <a:spcAft>
                <a:spcPts val="0"/>
              </a:spcAft>
              <a:buNone/>
            </a:pPr>
            <a:r>
              <a:rPr lang="en" b="1">
                <a:latin typeface="Nanum Gothic"/>
                <a:ea typeface="Nanum Gothic"/>
                <a:cs typeface="Nanum Gothic"/>
                <a:sym typeface="Nanum Gothic"/>
              </a:rPr>
              <a:t>[브랜드]</a:t>
            </a:r>
            <a:endParaRPr b="1">
              <a:latin typeface="Nanum Gothic"/>
              <a:ea typeface="Nanum Gothic"/>
              <a:cs typeface="Nanum Gothic"/>
              <a:sym typeface="Nanum Gothic"/>
            </a:endParaRPr>
          </a:p>
          <a:p>
            <a:pPr marL="0" lvl="0" indent="0" algn="ctr" rtl="0">
              <a:lnSpc>
                <a:spcPct val="115000"/>
              </a:lnSpc>
              <a:spcBef>
                <a:spcPts val="0"/>
              </a:spcBef>
              <a:spcAft>
                <a:spcPts val="0"/>
              </a:spcAft>
              <a:buNone/>
            </a:pPr>
            <a:endParaRPr sz="1200">
              <a:latin typeface="Nanum Gothic"/>
              <a:ea typeface="Nanum Gothic"/>
              <a:cs typeface="Nanum Gothic"/>
              <a:sym typeface="Nanum Gothic"/>
            </a:endParaRPr>
          </a:p>
        </p:txBody>
      </p:sp>
      <p:sp>
        <p:nvSpPr>
          <p:cNvPr id="36" name="Google Shape;831;p96">
            <a:extLst>
              <a:ext uri="{FF2B5EF4-FFF2-40B4-BE49-F238E27FC236}">
                <a16:creationId xmlns:a16="http://schemas.microsoft.com/office/drawing/2014/main" id="{2004E7BE-5A3B-49F1-B931-1D9D0A02088D}"/>
              </a:ext>
            </a:extLst>
          </p:cNvPr>
          <p:cNvSpPr txBox="1"/>
          <p:nvPr/>
        </p:nvSpPr>
        <p:spPr>
          <a:xfrm>
            <a:off x="5985765" y="3721657"/>
            <a:ext cx="1483589" cy="1031021"/>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100" dirty="0">
                <a:solidFill>
                  <a:srgbClr val="D0011D"/>
                </a:solidFill>
                <a:latin typeface="Nanum Gothic"/>
                <a:ea typeface="Nanum Gothic"/>
                <a:cs typeface="Nanum Gothic"/>
                <a:sym typeface="Nanum Gothic"/>
              </a:rPr>
              <a:t>✔</a:t>
            </a:r>
            <a:r>
              <a:rPr lang="en" sz="1100" dirty="0">
                <a:solidFill>
                  <a:srgbClr val="000000"/>
                </a:solidFill>
                <a:latin typeface="Nanum Gothic"/>
                <a:ea typeface="Nanum Gothic"/>
                <a:cs typeface="Nanum Gothic"/>
                <a:sym typeface="Nanum Gothic"/>
              </a:rPr>
              <a:t> </a:t>
            </a:r>
            <a:r>
              <a:rPr lang="en" sz="1100" dirty="0">
                <a:latin typeface="Nanum Gothic"/>
                <a:ea typeface="Nanum Gothic"/>
                <a:cs typeface="Nanum Gothic"/>
                <a:sym typeface="Nanum Gothic"/>
              </a:rPr>
              <a:t>공식몰 전환</a:t>
            </a:r>
            <a:endParaRPr sz="1100" dirty="0">
              <a:latin typeface="Nanum Gothic"/>
              <a:ea typeface="Nanum Gothic"/>
              <a:cs typeface="Nanum Gothic"/>
              <a:sym typeface="Nanum Gothic"/>
            </a:endParaRPr>
          </a:p>
          <a:p>
            <a:pPr marL="0" lvl="0" indent="0" algn="l" rtl="0">
              <a:spcBef>
                <a:spcPts val="0"/>
              </a:spcBef>
              <a:spcAft>
                <a:spcPts val="0"/>
              </a:spcAft>
              <a:buNone/>
            </a:pPr>
            <a:r>
              <a:rPr lang="en" sz="1100" dirty="0">
                <a:solidFill>
                  <a:srgbClr val="D0011D"/>
                </a:solidFill>
                <a:latin typeface="Nanum Gothic"/>
                <a:ea typeface="Nanum Gothic"/>
                <a:cs typeface="Nanum Gothic"/>
                <a:sym typeface="Nanum Gothic"/>
              </a:rPr>
              <a:t>✔</a:t>
            </a:r>
            <a:r>
              <a:rPr lang="en" sz="1100" dirty="0">
                <a:solidFill>
                  <a:srgbClr val="000000"/>
                </a:solidFill>
                <a:latin typeface="Nanum Gothic"/>
                <a:ea typeface="Nanum Gothic"/>
                <a:cs typeface="Nanum Gothic"/>
                <a:sym typeface="Nanum Gothic"/>
              </a:rPr>
              <a:t> </a:t>
            </a:r>
            <a:r>
              <a:rPr lang="en" sz="1100" dirty="0">
                <a:latin typeface="Nanum Gothic"/>
                <a:ea typeface="Nanum Gothic"/>
                <a:cs typeface="Nanum Gothic"/>
                <a:sym typeface="Nanum Gothic"/>
              </a:rPr>
              <a:t>Shopee feed</a:t>
            </a:r>
            <a:endParaRPr sz="1100" dirty="0">
              <a:latin typeface="Nanum Gothic"/>
              <a:ea typeface="Nanum Gothic"/>
              <a:cs typeface="Nanum Gothic"/>
              <a:sym typeface="Nanum Gothic"/>
            </a:endParaRPr>
          </a:p>
          <a:p>
            <a:pPr marL="0" lvl="0" indent="0" algn="l" rtl="0">
              <a:spcBef>
                <a:spcPts val="0"/>
              </a:spcBef>
              <a:spcAft>
                <a:spcPts val="0"/>
              </a:spcAft>
              <a:buNone/>
            </a:pPr>
            <a:r>
              <a:rPr lang="en" sz="1100" dirty="0">
                <a:solidFill>
                  <a:srgbClr val="D0011D"/>
                </a:solidFill>
                <a:latin typeface="Nanum Gothic"/>
                <a:ea typeface="Nanum Gothic"/>
                <a:cs typeface="Nanum Gothic"/>
                <a:sym typeface="Nanum Gothic"/>
              </a:rPr>
              <a:t>✔</a:t>
            </a:r>
            <a:r>
              <a:rPr lang="en" sz="1100" dirty="0">
                <a:solidFill>
                  <a:srgbClr val="000000"/>
                </a:solidFill>
                <a:latin typeface="Nanum Gothic"/>
                <a:ea typeface="Nanum Gothic"/>
                <a:cs typeface="Nanum Gothic"/>
                <a:sym typeface="Nanum Gothic"/>
              </a:rPr>
              <a:t> </a:t>
            </a:r>
            <a:r>
              <a:rPr lang="en" sz="1100" dirty="0">
                <a:latin typeface="Nanum Gothic"/>
                <a:ea typeface="Nanum Gothic"/>
                <a:cs typeface="Nanum Gothic"/>
                <a:sym typeface="Nanum Gothic"/>
              </a:rPr>
              <a:t>Flash deal</a:t>
            </a:r>
            <a:r>
              <a:rPr lang="en" sz="700" dirty="0">
                <a:latin typeface="Nanum Gothic"/>
                <a:ea typeface="Nanum Gothic"/>
                <a:cs typeface="Nanum Gothic"/>
                <a:sym typeface="Nanum Gothic"/>
              </a:rPr>
              <a:t>(타임특가)</a:t>
            </a:r>
            <a:endParaRPr sz="700" dirty="0">
              <a:latin typeface="Nanum Gothic"/>
              <a:ea typeface="Nanum Gothic"/>
              <a:cs typeface="Nanum Gothic"/>
              <a:sym typeface="Nanum Gothic"/>
            </a:endParaRPr>
          </a:p>
          <a:p>
            <a:pPr marL="0" lvl="0" indent="0" algn="l" rtl="0">
              <a:spcBef>
                <a:spcPts val="0"/>
              </a:spcBef>
              <a:spcAft>
                <a:spcPts val="0"/>
              </a:spcAft>
              <a:buNone/>
            </a:pPr>
            <a:r>
              <a:rPr lang="en" sz="1100" dirty="0">
                <a:solidFill>
                  <a:srgbClr val="D0011D"/>
                </a:solidFill>
                <a:latin typeface="Nanum Gothic"/>
                <a:ea typeface="Nanum Gothic"/>
                <a:cs typeface="Nanum Gothic"/>
                <a:sym typeface="Nanum Gothic"/>
              </a:rPr>
              <a:t>✔ </a:t>
            </a:r>
            <a:r>
              <a:rPr lang="en" sz="1100" dirty="0">
                <a:latin typeface="Nanum Gothic"/>
                <a:ea typeface="Nanum Gothic"/>
                <a:cs typeface="Nanum Gothic"/>
                <a:sym typeface="Nanum Gothic"/>
              </a:rPr>
              <a:t>캠페인 참여</a:t>
            </a:r>
            <a:endParaRPr sz="1000" dirty="0">
              <a:latin typeface="Nanum Gothic"/>
              <a:ea typeface="Nanum Gothic"/>
              <a:cs typeface="Nanum Gothic"/>
              <a:sym typeface="Nanum Gothic"/>
            </a:endParaRPr>
          </a:p>
          <a:p>
            <a:pPr marL="0" lvl="0" indent="0" algn="l" rtl="0">
              <a:spcBef>
                <a:spcPts val="0"/>
              </a:spcBef>
              <a:spcAft>
                <a:spcPts val="0"/>
              </a:spcAft>
              <a:buNone/>
            </a:pPr>
            <a:r>
              <a:rPr lang="en" sz="1100" dirty="0">
                <a:solidFill>
                  <a:srgbClr val="D0011D"/>
                </a:solidFill>
                <a:latin typeface="Nanum Gothic"/>
                <a:ea typeface="Nanum Gothic"/>
                <a:cs typeface="Nanum Gothic"/>
                <a:sym typeface="Nanum Gothic"/>
              </a:rPr>
              <a:t>✔</a:t>
            </a:r>
            <a:r>
              <a:rPr lang="en" sz="1100" dirty="0">
                <a:solidFill>
                  <a:srgbClr val="000000"/>
                </a:solidFill>
                <a:latin typeface="Nanum Gothic"/>
                <a:ea typeface="Nanum Gothic"/>
                <a:cs typeface="Nanum Gothic"/>
                <a:sym typeface="Nanum Gothic"/>
              </a:rPr>
              <a:t> </a:t>
            </a:r>
            <a:r>
              <a:rPr lang="en" sz="1100" dirty="0">
                <a:latin typeface="Nanum Gothic"/>
                <a:ea typeface="Nanum Gothic"/>
                <a:cs typeface="Nanum Gothic"/>
                <a:sym typeface="Nanum Gothic"/>
              </a:rPr>
              <a:t>외부마케팅</a:t>
            </a:r>
            <a:endParaRPr sz="1200" dirty="0">
              <a:latin typeface="Nanum Gothic"/>
              <a:ea typeface="Nanum Gothic"/>
              <a:cs typeface="Nanum Gothic"/>
              <a:sym typeface="Nanum Gothic"/>
            </a:endParaRPr>
          </a:p>
        </p:txBody>
      </p:sp>
      <p:pic>
        <p:nvPicPr>
          <p:cNvPr id="37" name="Google Shape;832;p96">
            <a:extLst>
              <a:ext uri="{FF2B5EF4-FFF2-40B4-BE49-F238E27FC236}">
                <a16:creationId xmlns:a16="http://schemas.microsoft.com/office/drawing/2014/main" id="{156EDD0D-F357-40B3-8E14-9480ACC29482}"/>
              </a:ext>
            </a:extLst>
          </p:cNvPr>
          <p:cNvPicPr preferRelativeResize="0"/>
          <p:nvPr/>
        </p:nvPicPr>
        <p:blipFill>
          <a:blip r:embed="rId4">
            <a:alphaModFix/>
          </a:blip>
          <a:stretch>
            <a:fillRect/>
          </a:stretch>
        </p:blipFill>
        <p:spPr>
          <a:xfrm>
            <a:off x="6332154" y="2334006"/>
            <a:ext cx="173202" cy="173188"/>
          </a:xfrm>
          <a:prstGeom prst="rect">
            <a:avLst/>
          </a:prstGeom>
          <a:noFill/>
          <a:ln>
            <a:noFill/>
          </a:ln>
        </p:spPr>
      </p:pic>
      <p:pic>
        <p:nvPicPr>
          <p:cNvPr id="38" name="Google Shape;833;p96">
            <a:extLst>
              <a:ext uri="{FF2B5EF4-FFF2-40B4-BE49-F238E27FC236}">
                <a16:creationId xmlns:a16="http://schemas.microsoft.com/office/drawing/2014/main" id="{104DCA65-D541-4EB3-AA0C-B8B62FF92029}"/>
              </a:ext>
            </a:extLst>
          </p:cNvPr>
          <p:cNvPicPr preferRelativeResize="0"/>
          <p:nvPr/>
        </p:nvPicPr>
        <p:blipFill>
          <a:blip r:embed="rId4">
            <a:alphaModFix/>
          </a:blip>
          <a:stretch>
            <a:fillRect/>
          </a:stretch>
        </p:blipFill>
        <p:spPr>
          <a:xfrm>
            <a:off x="6505754" y="2552218"/>
            <a:ext cx="173202" cy="173188"/>
          </a:xfrm>
          <a:prstGeom prst="rect">
            <a:avLst/>
          </a:prstGeom>
          <a:noFill/>
          <a:ln>
            <a:noFill/>
          </a:ln>
        </p:spPr>
      </p:pic>
      <p:pic>
        <p:nvPicPr>
          <p:cNvPr id="39" name="Google Shape;834;p96">
            <a:extLst>
              <a:ext uri="{FF2B5EF4-FFF2-40B4-BE49-F238E27FC236}">
                <a16:creationId xmlns:a16="http://schemas.microsoft.com/office/drawing/2014/main" id="{44AABA6A-D064-47A3-9502-799A16AF122A}"/>
              </a:ext>
            </a:extLst>
          </p:cNvPr>
          <p:cNvPicPr preferRelativeResize="0"/>
          <p:nvPr/>
        </p:nvPicPr>
        <p:blipFill>
          <a:blip r:embed="rId4">
            <a:alphaModFix/>
          </a:blip>
          <a:stretch>
            <a:fillRect/>
          </a:stretch>
        </p:blipFill>
        <p:spPr>
          <a:xfrm>
            <a:off x="6767466" y="2720568"/>
            <a:ext cx="181290" cy="181275"/>
          </a:xfrm>
          <a:prstGeom prst="rect">
            <a:avLst/>
          </a:prstGeom>
          <a:noFill/>
          <a:ln>
            <a:noFill/>
          </a:ln>
        </p:spPr>
      </p:pic>
      <p:sp>
        <p:nvSpPr>
          <p:cNvPr id="40" name="Google Shape;835;p96">
            <a:extLst>
              <a:ext uri="{FF2B5EF4-FFF2-40B4-BE49-F238E27FC236}">
                <a16:creationId xmlns:a16="http://schemas.microsoft.com/office/drawing/2014/main" id="{C15C765C-C12B-48FC-A056-806082CD78B5}"/>
              </a:ext>
            </a:extLst>
          </p:cNvPr>
          <p:cNvSpPr txBox="1"/>
          <p:nvPr/>
        </p:nvSpPr>
        <p:spPr>
          <a:xfrm>
            <a:off x="147381" y="1696681"/>
            <a:ext cx="9504600" cy="461635"/>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dirty="0">
                <a:solidFill>
                  <a:schemeClr val="lt1"/>
                </a:solidFill>
                <a:highlight>
                  <a:srgbClr val="F1592B"/>
                </a:highlight>
              </a:rPr>
              <a:t> ▶ </a:t>
            </a:r>
            <a:r>
              <a:rPr lang="en" dirty="0">
                <a:solidFill>
                  <a:schemeClr val="lt1"/>
                </a:solidFill>
                <a:highlight>
                  <a:srgbClr val="F1592B"/>
                </a:highlight>
                <a:latin typeface="Nanum Gothic"/>
                <a:ea typeface="Nanum Gothic"/>
                <a:cs typeface="Nanum Gothic"/>
                <a:sym typeface="Nanum Gothic"/>
              </a:rPr>
              <a:t>  STEP 1       STEP2       STEP3          STEP4          STEP5          FINAL     </a:t>
            </a:r>
            <a:r>
              <a:rPr lang="en" dirty="0">
                <a:solidFill>
                  <a:schemeClr val="lt1"/>
                </a:solidFill>
                <a:highlight>
                  <a:srgbClr val="F1592B"/>
                </a:highlight>
              </a:rPr>
              <a:t>  ◀                                                                                    </a:t>
            </a:r>
            <a:endParaRPr dirty="0">
              <a:solidFill>
                <a:schemeClr val="lt1"/>
              </a:solidFill>
              <a:highlight>
                <a:srgbClr val="F1592B"/>
              </a:highlight>
            </a:endParaRPr>
          </a:p>
        </p:txBody>
      </p:sp>
    </p:spTree>
    <p:extLst>
      <p:ext uri="{BB962C8B-B14F-4D97-AF65-F5344CB8AC3E}">
        <p14:creationId xmlns:p14="http://schemas.microsoft.com/office/powerpoint/2010/main" val="4473597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직사각형 12">
            <a:extLst>
              <a:ext uri="{FF2B5EF4-FFF2-40B4-BE49-F238E27FC236}">
                <a16:creationId xmlns:a16="http://schemas.microsoft.com/office/drawing/2014/main" id="{1DFC32BF-0F18-4DD2-9124-E525419304B3}"/>
              </a:ext>
            </a:extLst>
          </p:cNvPr>
          <p:cNvSpPr/>
          <p:nvPr/>
        </p:nvSpPr>
        <p:spPr>
          <a:xfrm>
            <a:off x="7992380" y="-11113"/>
            <a:ext cx="1151620" cy="77284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나눔스퀘어라운드 ExtraBold" panose="020B0600000101010101" pitchFamily="50" charset="-127"/>
              <a:ea typeface="나눔스퀘어라운드 ExtraBold" panose="020B0600000101010101" pitchFamily="50" charset="-127"/>
            </a:endParaRPr>
          </a:p>
        </p:txBody>
      </p:sp>
      <p:cxnSp>
        <p:nvCxnSpPr>
          <p:cNvPr id="15" name="직선 연결선 14">
            <a:extLst>
              <a:ext uri="{FF2B5EF4-FFF2-40B4-BE49-F238E27FC236}">
                <a16:creationId xmlns:a16="http://schemas.microsoft.com/office/drawing/2014/main" id="{89D05493-380A-4BB8-BCEC-267A5E6AF795}"/>
              </a:ext>
            </a:extLst>
          </p:cNvPr>
          <p:cNvCxnSpPr>
            <a:cxnSpLocks/>
          </p:cNvCxnSpPr>
          <p:nvPr/>
        </p:nvCxnSpPr>
        <p:spPr>
          <a:xfrm>
            <a:off x="0" y="789864"/>
            <a:ext cx="7812360" cy="0"/>
          </a:xfrm>
          <a:prstGeom prst="line">
            <a:avLst/>
          </a:prstGeom>
          <a:ln w="28575" cmpd="sng">
            <a:solidFill>
              <a:srgbClr val="FFC000"/>
            </a:solidFill>
          </a:ln>
        </p:spPr>
        <p:style>
          <a:lnRef idx="1">
            <a:schemeClr val="accent1"/>
          </a:lnRef>
          <a:fillRef idx="0">
            <a:schemeClr val="accent1"/>
          </a:fillRef>
          <a:effectRef idx="0">
            <a:schemeClr val="accent1"/>
          </a:effectRef>
          <a:fontRef idx="minor">
            <a:schemeClr val="tx1"/>
          </a:fontRef>
        </p:style>
      </p:cxnSp>
      <p:sp>
        <p:nvSpPr>
          <p:cNvPr id="7" name="Google Shape;841;p97">
            <a:extLst>
              <a:ext uri="{FF2B5EF4-FFF2-40B4-BE49-F238E27FC236}">
                <a16:creationId xmlns:a16="http://schemas.microsoft.com/office/drawing/2014/main" id="{E9360816-0B8C-46EB-B08A-BB19171C75D4}"/>
              </a:ext>
            </a:extLst>
          </p:cNvPr>
          <p:cNvSpPr/>
          <p:nvPr/>
        </p:nvSpPr>
        <p:spPr>
          <a:xfrm>
            <a:off x="746446" y="2129875"/>
            <a:ext cx="1267200" cy="3416400"/>
          </a:xfrm>
          <a:prstGeom prst="rect">
            <a:avLst/>
          </a:prstGeom>
          <a:solidFill>
            <a:srgbClr val="FFAB3E">
              <a:alpha val="9800"/>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525" b="0" i="0" u="none" strike="noStrike" cap="none">
              <a:solidFill>
                <a:srgbClr val="FFFFFF"/>
              </a:solidFill>
              <a:latin typeface="Arial"/>
              <a:ea typeface="Arial"/>
              <a:cs typeface="Arial"/>
              <a:sym typeface="Arial"/>
            </a:endParaRPr>
          </a:p>
        </p:txBody>
      </p:sp>
      <p:sp>
        <p:nvSpPr>
          <p:cNvPr id="8" name="Google Shape;842;p97">
            <a:extLst>
              <a:ext uri="{FF2B5EF4-FFF2-40B4-BE49-F238E27FC236}">
                <a16:creationId xmlns:a16="http://schemas.microsoft.com/office/drawing/2014/main" id="{ADAB8835-26D2-49EA-8893-948B4A3B0319}"/>
              </a:ext>
            </a:extLst>
          </p:cNvPr>
          <p:cNvSpPr/>
          <p:nvPr/>
        </p:nvSpPr>
        <p:spPr>
          <a:xfrm>
            <a:off x="3278565" y="2129875"/>
            <a:ext cx="1267200" cy="3416400"/>
          </a:xfrm>
          <a:prstGeom prst="rect">
            <a:avLst/>
          </a:prstGeom>
          <a:solidFill>
            <a:srgbClr val="FFAB3E">
              <a:alpha val="9800"/>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525" b="0" i="0" u="none" strike="noStrike" cap="none">
              <a:solidFill>
                <a:srgbClr val="FFFFFF"/>
              </a:solidFill>
              <a:latin typeface="Arial"/>
              <a:ea typeface="Arial"/>
              <a:cs typeface="Arial"/>
              <a:sym typeface="Arial"/>
            </a:endParaRPr>
          </a:p>
        </p:txBody>
      </p:sp>
      <p:sp>
        <p:nvSpPr>
          <p:cNvPr id="9" name="Google Shape;843;p97">
            <a:extLst>
              <a:ext uri="{FF2B5EF4-FFF2-40B4-BE49-F238E27FC236}">
                <a16:creationId xmlns:a16="http://schemas.microsoft.com/office/drawing/2014/main" id="{ABB33FBC-850A-4C0B-8208-C0C1D30617A3}"/>
              </a:ext>
            </a:extLst>
          </p:cNvPr>
          <p:cNvSpPr/>
          <p:nvPr/>
        </p:nvSpPr>
        <p:spPr>
          <a:xfrm>
            <a:off x="5809833" y="2129875"/>
            <a:ext cx="1267200" cy="3416400"/>
          </a:xfrm>
          <a:prstGeom prst="rect">
            <a:avLst/>
          </a:prstGeom>
          <a:solidFill>
            <a:srgbClr val="FFAB3E">
              <a:alpha val="9800"/>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525" b="0" i="0" u="none" strike="noStrike" cap="none">
              <a:solidFill>
                <a:srgbClr val="FFFFFF"/>
              </a:solidFill>
              <a:latin typeface="Arial"/>
              <a:ea typeface="Arial"/>
              <a:cs typeface="Arial"/>
              <a:sym typeface="Arial"/>
            </a:endParaRPr>
          </a:p>
        </p:txBody>
      </p:sp>
      <p:sp>
        <p:nvSpPr>
          <p:cNvPr id="10" name="Google Shape;844;p97">
            <a:extLst>
              <a:ext uri="{FF2B5EF4-FFF2-40B4-BE49-F238E27FC236}">
                <a16:creationId xmlns:a16="http://schemas.microsoft.com/office/drawing/2014/main" id="{2F0FFB2E-37E6-4209-ADD5-CB5892D1E8DC}"/>
              </a:ext>
            </a:extLst>
          </p:cNvPr>
          <p:cNvSpPr/>
          <p:nvPr/>
        </p:nvSpPr>
        <p:spPr>
          <a:xfrm>
            <a:off x="2011246" y="2129875"/>
            <a:ext cx="1267200" cy="3416400"/>
          </a:xfrm>
          <a:prstGeom prst="rect">
            <a:avLst/>
          </a:prstGeom>
          <a:solidFill>
            <a:srgbClr val="FE5720">
              <a:alpha val="9800"/>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525" b="0" i="0" u="none" strike="noStrike" cap="none">
              <a:solidFill>
                <a:srgbClr val="FFFFFF"/>
              </a:solidFill>
              <a:latin typeface="Arial"/>
              <a:ea typeface="Arial"/>
              <a:cs typeface="Arial"/>
              <a:sym typeface="Arial"/>
            </a:endParaRPr>
          </a:p>
        </p:txBody>
      </p:sp>
      <p:sp>
        <p:nvSpPr>
          <p:cNvPr id="11" name="Google Shape;845;p97">
            <a:extLst>
              <a:ext uri="{FF2B5EF4-FFF2-40B4-BE49-F238E27FC236}">
                <a16:creationId xmlns:a16="http://schemas.microsoft.com/office/drawing/2014/main" id="{CD19F171-ED3F-446D-93F0-35FED3E0417F}"/>
              </a:ext>
            </a:extLst>
          </p:cNvPr>
          <p:cNvSpPr/>
          <p:nvPr/>
        </p:nvSpPr>
        <p:spPr>
          <a:xfrm>
            <a:off x="4545261" y="2129875"/>
            <a:ext cx="1267200" cy="3416400"/>
          </a:xfrm>
          <a:prstGeom prst="rect">
            <a:avLst/>
          </a:prstGeom>
          <a:solidFill>
            <a:srgbClr val="FE5720">
              <a:alpha val="9800"/>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525" b="0" i="0" u="none" strike="noStrike" cap="none">
              <a:solidFill>
                <a:srgbClr val="FFFFFF"/>
              </a:solidFill>
              <a:latin typeface="Arial"/>
              <a:ea typeface="Arial"/>
              <a:cs typeface="Arial"/>
              <a:sym typeface="Arial"/>
            </a:endParaRPr>
          </a:p>
        </p:txBody>
      </p:sp>
      <p:sp>
        <p:nvSpPr>
          <p:cNvPr id="12" name="Google Shape;846;p97">
            <a:extLst>
              <a:ext uri="{FF2B5EF4-FFF2-40B4-BE49-F238E27FC236}">
                <a16:creationId xmlns:a16="http://schemas.microsoft.com/office/drawing/2014/main" id="{7385FB05-3287-4A99-A584-FF78B2BE70E0}"/>
              </a:ext>
            </a:extLst>
          </p:cNvPr>
          <p:cNvSpPr/>
          <p:nvPr/>
        </p:nvSpPr>
        <p:spPr>
          <a:xfrm>
            <a:off x="7079663" y="2129875"/>
            <a:ext cx="1267200" cy="3416400"/>
          </a:xfrm>
          <a:prstGeom prst="rect">
            <a:avLst/>
          </a:prstGeom>
          <a:solidFill>
            <a:srgbClr val="FE5720">
              <a:alpha val="9800"/>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525" b="0" i="0" u="none" strike="noStrike" cap="none">
              <a:solidFill>
                <a:srgbClr val="FFFFFF"/>
              </a:solidFill>
              <a:latin typeface="Arial"/>
              <a:ea typeface="Arial"/>
              <a:cs typeface="Arial"/>
              <a:sym typeface="Arial"/>
            </a:endParaRPr>
          </a:p>
        </p:txBody>
      </p:sp>
      <p:pic>
        <p:nvPicPr>
          <p:cNvPr id="16" name="Google Shape;849;p97" descr="음식, 그리기, 표지판이(가) 표시된 사진&#10;&#10;자동 생성된 설명">
            <a:extLst>
              <a:ext uri="{FF2B5EF4-FFF2-40B4-BE49-F238E27FC236}">
                <a16:creationId xmlns:a16="http://schemas.microsoft.com/office/drawing/2014/main" id="{2E975D74-DC92-442E-97F0-602EAD155A1F}"/>
              </a:ext>
            </a:extLst>
          </p:cNvPr>
          <p:cNvPicPr preferRelativeResize="0"/>
          <p:nvPr/>
        </p:nvPicPr>
        <p:blipFill rotWithShape="1">
          <a:blip r:embed="rId2">
            <a:alphaModFix/>
          </a:blip>
          <a:srcRect/>
          <a:stretch/>
        </p:blipFill>
        <p:spPr>
          <a:xfrm>
            <a:off x="3418149" y="2692798"/>
            <a:ext cx="988155" cy="432551"/>
          </a:xfrm>
          <a:prstGeom prst="rect">
            <a:avLst/>
          </a:prstGeom>
          <a:noFill/>
          <a:ln>
            <a:noFill/>
          </a:ln>
        </p:spPr>
      </p:pic>
      <p:pic>
        <p:nvPicPr>
          <p:cNvPr id="17" name="Google Shape;850;p97" descr="표지판, 그리기이(가) 표시된 사진&#10;&#10;자동 생성된 설명">
            <a:extLst>
              <a:ext uri="{FF2B5EF4-FFF2-40B4-BE49-F238E27FC236}">
                <a16:creationId xmlns:a16="http://schemas.microsoft.com/office/drawing/2014/main" id="{5F35770C-CFB5-4A9E-8179-82EB1808530B}"/>
              </a:ext>
            </a:extLst>
          </p:cNvPr>
          <p:cNvPicPr preferRelativeResize="0"/>
          <p:nvPr/>
        </p:nvPicPr>
        <p:blipFill rotWithShape="1">
          <a:blip r:embed="rId3">
            <a:alphaModFix/>
          </a:blip>
          <a:srcRect/>
          <a:stretch/>
        </p:blipFill>
        <p:spPr>
          <a:xfrm>
            <a:off x="1025093" y="3171779"/>
            <a:ext cx="745190" cy="411629"/>
          </a:xfrm>
          <a:prstGeom prst="rect">
            <a:avLst/>
          </a:prstGeom>
          <a:noFill/>
          <a:ln>
            <a:noFill/>
          </a:ln>
        </p:spPr>
      </p:pic>
      <p:pic>
        <p:nvPicPr>
          <p:cNvPr id="18" name="Google Shape;851;p97" descr="어두운, 표지판, 검은색, 하얀색이(가) 표시된 사진&#10;&#10;자동 생성된 설명">
            <a:extLst>
              <a:ext uri="{FF2B5EF4-FFF2-40B4-BE49-F238E27FC236}">
                <a16:creationId xmlns:a16="http://schemas.microsoft.com/office/drawing/2014/main" id="{18FF26FC-9E54-4304-B7D3-1126483719ED}"/>
              </a:ext>
            </a:extLst>
          </p:cNvPr>
          <p:cNvPicPr preferRelativeResize="0"/>
          <p:nvPr/>
        </p:nvPicPr>
        <p:blipFill rotWithShape="1">
          <a:blip r:embed="rId4">
            <a:alphaModFix/>
          </a:blip>
          <a:srcRect/>
          <a:stretch/>
        </p:blipFill>
        <p:spPr>
          <a:xfrm>
            <a:off x="2329549" y="2711941"/>
            <a:ext cx="698903" cy="386061"/>
          </a:xfrm>
          <a:prstGeom prst="rect">
            <a:avLst/>
          </a:prstGeom>
          <a:noFill/>
          <a:ln>
            <a:noFill/>
          </a:ln>
        </p:spPr>
      </p:pic>
      <p:pic>
        <p:nvPicPr>
          <p:cNvPr id="19" name="Google Shape;852;p97" descr="시계이(가) 표시된 사진&#10;&#10;자동 생성된 설명">
            <a:extLst>
              <a:ext uri="{FF2B5EF4-FFF2-40B4-BE49-F238E27FC236}">
                <a16:creationId xmlns:a16="http://schemas.microsoft.com/office/drawing/2014/main" id="{1B230C32-1F87-46B1-8748-E5D8258338C6}"/>
              </a:ext>
            </a:extLst>
          </p:cNvPr>
          <p:cNvPicPr preferRelativeResize="0"/>
          <p:nvPr/>
        </p:nvPicPr>
        <p:blipFill rotWithShape="1">
          <a:blip r:embed="rId5">
            <a:alphaModFix/>
          </a:blip>
          <a:srcRect/>
          <a:stretch/>
        </p:blipFill>
        <p:spPr>
          <a:xfrm>
            <a:off x="7331773" y="2798328"/>
            <a:ext cx="763099" cy="247099"/>
          </a:xfrm>
          <a:prstGeom prst="rect">
            <a:avLst/>
          </a:prstGeom>
          <a:noFill/>
          <a:ln>
            <a:noFill/>
          </a:ln>
        </p:spPr>
      </p:pic>
      <p:pic>
        <p:nvPicPr>
          <p:cNvPr id="20" name="Google Shape;853;p97" descr="시계, 표지판, 컵, 플레이트이(가) 표시된 사진&#10;&#10;자동 생성된 설명">
            <a:extLst>
              <a:ext uri="{FF2B5EF4-FFF2-40B4-BE49-F238E27FC236}">
                <a16:creationId xmlns:a16="http://schemas.microsoft.com/office/drawing/2014/main" id="{990FA9F2-472C-4703-8F7E-740288FCF296}"/>
              </a:ext>
            </a:extLst>
          </p:cNvPr>
          <p:cNvPicPr preferRelativeResize="0"/>
          <p:nvPr/>
        </p:nvPicPr>
        <p:blipFill rotWithShape="1">
          <a:blip r:embed="rId6">
            <a:alphaModFix/>
          </a:blip>
          <a:srcRect/>
          <a:stretch/>
        </p:blipFill>
        <p:spPr>
          <a:xfrm>
            <a:off x="884184" y="2732995"/>
            <a:ext cx="991847" cy="321170"/>
          </a:xfrm>
          <a:prstGeom prst="rect">
            <a:avLst/>
          </a:prstGeom>
          <a:noFill/>
          <a:ln>
            <a:noFill/>
          </a:ln>
        </p:spPr>
      </p:pic>
      <p:pic>
        <p:nvPicPr>
          <p:cNvPr id="21" name="Google Shape;854;p97" descr="그리기, 시계이(가) 표시된 사진&#10;&#10;자동 생성된 설명">
            <a:extLst>
              <a:ext uri="{FF2B5EF4-FFF2-40B4-BE49-F238E27FC236}">
                <a16:creationId xmlns:a16="http://schemas.microsoft.com/office/drawing/2014/main" id="{3A07720B-0573-4B4C-B762-0976532B6D3A}"/>
              </a:ext>
            </a:extLst>
          </p:cNvPr>
          <p:cNvPicPr preferRelativeResize="0"/>
          <p:nvPr/>
        </p:nvPicPr>
        <p:blipFill rotWithShape="1">
          <a:blip r:embed="rId7">
            <a:alphaModFix/>
          </a:blip>
          <a:srcRect/>
          <a:stretch/>
        </p:blipFill>
        <p:spPr>
          <a:xfrm>
            <a:off x="1041385" y="4235363"/>
            <a:ext cx="677445" cy="219363"/>
          </a:xfrm>
          <a:prstGeom prst="rect">
            <a:avLst/>
          </a:prstGeom>
          <a:noFill/>
          <a:ln>
            <a:noFill/>
          </a:ln>
        </p:spPr>
      </p:pic>
      <p:pic>
        <p:nvPicPr>
          <p:cNvPr id="22" name="Google Shape;855;p97" descr="검은색, 앉아있는, 표지판, 하얀색이(가) 표시된 사진&#10;&#10;자동 생성된 설명">
            <a:extLst>
              <a:ext uri="{FF2B5EF4-FFF2-40B4-BE49-F238E27FC236}">
                <a16:creationId xmlns:a16="http://schemas.microsoft.com/office/drawing/2014/main" id="{692E5F05-9D71-42D0-9587-D91A850B6B74}"/>
              </a:ext>
            </a:extLst>
          </p:cNvPr>
          <p:cNvPicPr preferRelativeResize="0"/>
          <p:nvPr/>
        </p:nvPicPr>
        <p:blipFill rotWithShape="1">
          <a:blip r:embed="rId8">
            <a:alphaModFix/>
          </a:blip>
          <a:srcRect/>
          <a:stretch/>
        </p:blipFill>
        <p:spPr>
          <a:xfrm>
            <a:off x="909928" y="3680630"/>
            <a:ext cx="940359" cy="411629"/>
          </a:xfrm>
          <a:prstGeom prst="rect">
            <a:avLst/>
          </a:prstGeom>
          <a:noFill/>
          <a:ln>
            <a:noFill/>
          </a:ln>
        </p:spPr>
      </p:pic>
      <p:pic>
        <p:nvPicPr>
          <p:cNvPr id="23" name="Google Shape;856;p97" descr="어두운, 중지, 표지판이(가) 표시된 사진&#10;&#10;자동 생성된 설명">
            <a:extLst>
              <a:ext uri="{FF2B5EF4-FFF2-40B4-BE49-F238E27FC236}">
                <a16:creationId xmlns:a16="http://schemas.microsoft.com/office/drawing/2014/main" id="{98BF29EE-8131-4C5B-9105-87B61E29A674}"/>
              </a:ext>
            </a:extLst>
          </p:cNvPr>
          <p:cNvPicPr preferRelativeResize="0"/>
          <p:nvPr/>
        </p:nvPicPr>
        <p:blipFill rotWithShape="1">
          <a:blip r:embed="rId9">
            <a:alphaModFix/>
          </a:blip>
          <a:srcRect/>
          <a:stretch/>
        </p:blipFill>
        <p:spPr>
          <a:xfrm>
            <a:off x="3418716" y="3875983"/>
            <a:ext cx="988155" cy="432551"/>
          </a:xfrm>
          <a:prstGeom prst="rect">
            <a:avLst/>
          </a:prstGeom>
          <a:noFill/>
          <a:ln>
            <a:noFill/>
          </a:ln>
        </p:spPr>
      </p:pic>
      <p:pic>
        <p:nvPicPr>
          <p:cNvPr id="24" name="Google Shape;857;p97">
            <a:extLst>
              <a:ext uri="{FF2B5EF4-FFF2-40B4-BE49-F238E27FC236}">
                <a16:creationId xmlns:a16="http://schemas.microsoft.com/office/drawing/2014/main" id="{50195C10-44FC-49C8-AE90-2B7EEB09699E}"/>
              </a:ext>
            </a:extLst>
          </p:cNvPr>
          <p:cNvPicPr preferRelativeResize="0"/>
          <p:nvPr/>
        </p:nvPicPr>
        <p:blipFill rotWithShape="1">
          <a:blip r:embed="rId10">
            <a:alphaModFix/>
          </a:blip>
          <a:srcRect/>
          <a:stretch/>
        </p:blipFill>
        <p:spPr>
          <a:xfrm>
            <a:off x="3418149" y="3304645"/>
            <a:ext cx="988155" cy="432551"/>
          </a:xfrm>
          <a:prstGeom prst="rect">
            <a:avLst/>
          </a:prstGeom>
          <a:noFill/>
          <a:ln>
            <a:noFill/>
          </a:ln>
        </p:spPr>
      </p:pic>
      <p:pic>
        <p:nvPicPr>
          <p:cNvPr id="25" name="Google Shape;858;p97" descr="그리기이(가) 표시된 사진&#10;&#10;자동 생성된 설명">
            <a:extLst>
              <a:ext uri="{FF2B5EF4-FFF2-40B4-BE49-F238E27FC236}">
                <a16:creationId xmlns:a16="http://schemas.microsoft.com/office/drawing/2014/main" id="{6154DAC0-3A64-4954-99A4-4C2F599BA069}"/>
              </a:ext>
            </a:extLst>
          </p:cNvPr>
          <p:cNvPicPr preferRelativeResize="0"/>
          <p:nvPr/>
        </p:nvPicPr>
        <p:blipFill rotWithShape="1">
          <a:blip r:embed="rId11">
            <a:alphaModFix/>
          </a:blip>
          <a:srcRect/>
          <a:stretch/>
        </p:blipFill>
        <p:spPr>
          <a:xfrm>
            <a:off x="4581033" y="2579535"/>
            <a:ext cx="1195776" cy="523434"/>
          </a:xfrm>
          <a:prstGeom prst="rect">
            <a:avLst/>
          </a:prstGeom>
          <a:noFill/>
          <a:ln>
            <a:noFill/>
          </a:ln>
        </p:spPr>
      </p:pic>
      <p:pic>
        <p:nvPicPr>
          <p:cNvPr id="26" name="Google Shape;859;p97" descr="바퀴, 장치이(가) 표시된 사진&#10;&#10;자동 생성된 설명">
            <a:extLst>
              <a:ext uri="{FF2B5EF4-FFF2-40B4-BE49-F238E27FC236}">
                <a16:creationId xmlns:a16="http://schemas.microsoft.com/office/drawing/2014/main" id="{251F63C7-7028-4AF5-902C-0E0DD0EADE19}"/>
              </a:ext>
            </a:extLst>
          </p:cNvPr>
          <p:cNvPicPr preferRelativeResize="0"/>
          <p:nvPr/>
        </p:nvPicPr>
        <p:blipFill rotWithShape="1">
          <a:blip r:embed="rId12">
            <a:alphaModFix/>
          </a:blip>
          <a:srcRect/>
          <a:stretch/>
        </p:blipFill>
        <p:spPr>
          <a:xfrm>
            <a:off x="4859345" y="3120809"/>
            <a:ext cx="639152" cy="353055"/>
          </a:xfrm>
          <a:prstGeom prst="rect">
            <a:avLst/>
          </a:prstGeom>
          <a:noFill/>
          <a:ln>
            <a:noFill/>
          </a:ln>
        </p:spPr>
      </p:pic>
      <p:pic>
        <p:nvPicPr>
          <p:cNvPr id="27" name="Google Shape;860;p97">
            <a:extLst>
              <a:ext uri="{FF2B5EF4-FFF2-40B4-BE49-F238E27FC236}">
                <a16:creationId xmlns:a16="http://schemas.microsoft.com/office/drawing/2014/main" id="{AC3645AB-3033-44C2-BDD0-CD1FB896D63B}"/>
              </a:ext>
            </a:extLst>
          </p:cNvPr>
          <p:cNvPicPr preferRelativeResize="0"/>
          <p:nvPr/>
        </p:nvPicPr>
        <p:blipFill rotWithShape="1">
          <a:blip r:embed="rId13">
            <a:alphaModFix/>
          </a:blip>
          <a:srcRect/>
          <a:stretch/>
        </p:blipFill>
        <p:spPr>
          <a:xfrm>
            <a:off x="4605481" y="3491703"/>
            <a:ext cx="1146882" cy="502031"/>
          </a:xfrm>
          <a:prstGeom prst="rect">
            <a:avLst/>
          </a:prstGeom>
          <a:noFill/>
          <a:ln>
            <a:noFill/>
          </a:ln>
        </p:spPr>
      </p:pic>
      <p:pic>
        <p:nvPicPr>
          <p:cNvPr id="28" name="Google Shape;861;p97" descr="플레이트, 음식, 표지판이(가) 표시된 사진&#10;&#10;자동 생성된 설명">
            <a:extLst>
              <a:ext uri="{FF2B5EF4-FFF2-40B4-BE49-F238E27FC236}">
                <a16:creationId xmlns:a16="http://schemas.microsoft.com/office/drawing/2014/main" id="{803AF655-ABF2-40FC-A006-933D0B1E5F48}"/>
              </a:ext>
            </a:extLst>
          </p:cNvPr>
          <p:cNvPicPr preferRelativeResize="0"/>
          <p:nvPr/>
        </p:nvPicPr>
        <p:blipFill rotWithShape="1">
          <a:blip r:embed="rId14">
            <a:alphaModFix/>
          </a:blip>
          <a:srcRect/>
          <a:stretch/>
        </p:blipFill>
        <p:spPr>
          <a:xfrm>
            <a:off x="1038691" y="4531220"/>
            <a:ext cx="682833" cy="377184"/>
          </a:xfrm>
          <a:prstGeom prst="rect">
            <a:avLst/>
          </a:prstGeom>
          <a:noFill/>
          <a:ln>
            <a:noFill/>
          </a:ln>
        </p:spPr>
      </p:pic>
      <p:pic>
        <p:nvPicPr>
          <p:cNvPr id="29" name="Google Shape;862;p97">
            <a:extLst>
              <a:ext uri="{FF2B5EF4-FFF2-40B4-BE49-F238E27FC236}">
                <a16:creationId xmlns:a16="http://schemas.microsoft.com/office/drawing/2014/main" id="{2354F876-6D82-4D53-8916-C1BFE78EEF7F}"/>
              </a:ext>
            </a:extLst>
          </p:cNvPr>
          <p:cNvPicPr preferRelativeResize="0"/>
          <p:nvPr/>
        </p:nvPicPr>
        <p:blipFill rotWithShape="1">
          <a:blip r:embed="rId15">
            <a:alphaModFix/>
          </a:blip>
          <a:srcRect/>
          <a:stretch/>
        </p:blipFill>
        <p:spPr>
          <a:xfrm>
            <a:off x="1081876" y="4967139"/>
            <a:ext cx="596463" cy="329475"/>
          </a:xfrm>
          <a:prstGeom prst="rect">
            <a:avLst/>
          </a:prstGeom>
          <a:noFill/>
          <a:ln>
            <a:noFill/>
          </a:ln>
        </p:spPr>
      </p:pic>
      <p:pic>
        <p:nvPicPr>
          <p:cNvPr id="30" name="Google Shape;863;p97">
            <a:extLst>
              <a:ext uri="{FF2B5EF4-FFF2-40B4-BE49-F238E27FC236}">
                <a16:creationId xmlns:a16="http://schemas.microsoft.com/office/drawing/2014/main" id="{E37BBE6A-FC6C-48A8-B226-8313DAAD9611}"/>
              </a:ext>
            </a:extLst>
          </p:cNvPr>
          <p:cNvPicPr preferRelativeResize="0"/>
          <p:nvPr/>
        </p:nvPicPr>
        <p:blipFill rotWithShape="1">
          <a:blip r:embed="rId16">
            <a:alphaModFix/>
          </a:blip>
          <a:srcRect/>
          <a:stretch/>
        </p:blipFill>
        <p:spPr>
          <a:xfrm>
            <a:off x="6032193" y="3072352"/>
            <a:ext cx="812063" cy="448569"/>
          </a:xfrm>
          <a:prstGeom prst="rect">
            <a:avLst/>
          </a:prstGeom>
          <a:noFill/>
          <a:ln>
            <a:noFill/>
          </a:ln>
        </p:spPr>
      </p:pic>
      <p:pic>
        <p:nvPicPr>
          <p:cNvPr id="31" name="Google Shape;864;p97" descr="그리기이(가) 표시된 사진&#10;&#10;자동 생성된 설명">
            <a:extLst>
              <a:ext uri="{FF2B5EF4-FFF2-40B4-BE49-F238E27FC236}">
                <a16:creationId xmlns:a16="http://schemas.microsoft.com/office/drawing/2014/main" id="{B613CC0D-4B8F-4D93-B4EE-DC0C9BE9C621}"/>
              </a:ext>
            </a:extLst>
          </p:cNvPr>
          <p:cNvPicPr preferRelativeResize="0"/>
          <p:nvPr/>
        </p:nvPicPr>
        <p:blipFill rotWithShape="1">
          <a:blip r:embed="rId17">
            <a:alphaModFix/>
          </a:blip>
          <a:srcRect/>
          <a:stretch/>
        </p:blipFill>
        <p:spPr>
          <a:xfrm>
            <a:off x="6043181" y="3980868"/>
            <a:ext cx="850144" cy="372139"/>
          </a:xfrm>
          <a:prstGeom prst="rect">
            <a:avLst/>
          </a:prstGeom>
          <a:noFill/>
          <a:ln>
            <a:noFill/>
          </a:ln>
        </p:spPr>
      </p:pic>
      <p:pic>
        <p:nvPicPr>
          <p:cNvPr id="32" name="Google Shape;865;p97">
            <a:extLst>
              <a:ext uri="{FF2B5EF4-FFF2-40B4-BE49-F238E27FC236}">
                <a16:creationId xmlns:a16="http://schemas.microsoft.com/office/drawing/2014/main" id="{4F127121-7453-4D1C-824F-8DB888BE8072}"/>
              </a:ext>
            </a:extLst>
          </p:cNvPr>
          <p:cNvPicPr preferRelativeResize="0"/>
          <p:nvPr/>
        </p:nvPicPr>
        <p:blipFill rotWithShape="1">
          <a:blip r:embed="rId18">
            <a:alphaModFix/>
          </a:blip>
          <a:srcRect/>
          <a:stretch/>
        </p:blipFill>
        <p:spPr>
          <a:xfrm>
            <a:off x="5979421" y="3474612"/>
            <a:ext cx="928145" cy="512690"/>
          </a:xfrm>
          <a:prstGeom prst="rect">
            <a:avLst/>
          </a:prstGeom>
          <a:noFill/>
          <a:ln>
            <a:noFill/>
          </a:ln>
        </p:spPr>
      </p:pic>
      <p:pic>
        <p:nvPicPr>
          <p:cNvPr id="33" name="Google Shape;866;p97">
            <a:extLst>
              <a:ext uri="{FF2B5EF4-FFF2-40B4-BE49-F238E27FC236}">
                <a16:creationId xmlns:a16="http://schemas.microsoft.com/office/drawing/2014/main" id="{AE870AF9-952A-47B6-8AB2-0325A6B4E363}"/>
              </a:ext>
            </a:extLst>
          </p:cNvPr>
          <p:cNvPicPr preferRelativeResize="0"/>
          <p:nvPr/>
        </p:nvPicPr>
        <p:blipFill rotWithShape="1">
          <a:blip r:embed="rId19">
            <a:alphaModFix/>
          </a:blip>
          <a:srcRect/>
          <a:stretch/>
        </p:blipFill>
        <p:spPr>
          <a:xfrm>
            <a:off x="7331774" y="3332846"/>
            <a:ext cx="763100" cy="247099"/>
          </a:xfrm>
          <a:prstGeom prst="rect">
            <a:avLst/>
          </a:prstGeom>
          <a:noFill/>
          <a:ln>
            <a:noFill/>
          </a:ln>
        </p:spPr>
      </p:pic>
      <p:pic>
        <p:nvPicPr>
          <p:cNvPr id="34" name="Google Shape;867;p97">
            <a:extLst>
              <a:ext uri="{FF2B5EF4-FFF2-40B4-BE49-F238E27FC236}">
                <a16:creationId xmlns:a16="http://schemas.microsoft.com/office/drawing/2014/main" id="{CFA16BD4-BDBF-4025-935D-9D0292481296}"/>
              </a:ext>
            </a:extLst>
          </p:cNvPr>
          <p:cNvPicPr preferRelativeResize="0"/>
          <p:nvPr/>
        </p:nvPicPr>
        <p:blipFill rotWithShape="1">
          <a:blip r:embed="rId20">
            <a:alphaModFix/>
          </a:blip>
          <a:srcRect/>
          <a:stretch/>
        </p:blipFill>
        <p:spPr>
          <a:xfrm>
            <a:off x="7180945" y="3769281"/>
            <a:ext cx="1064756" cy="466082"/>
          </a:xfrm>
          <a:prstGeom prst="rect">
            <a:avLst/>
          </a:prstGeom>
          <a:noFill/>
          <a:ln>
            <a:noFill/>
          </a:ln>
        </p:spPr>
      </p:pic>
      <p:pic>
        <p:nvPicPr>
          <p:cNvPr id="35" name="Google Shape;868;p97" descr="음식, 그리기이(가) 표시된 사진&#10;&#10;자동 생성된 설명">
            <a:extLst>
              <a:ext uri="{FF2B5EF4-FFF2-40B4-BE49-F238E27FC236}">
                <a16:creationId xmlns:a16="http://schemas.microsoft.com/office/drawing/2014/main" id="{3BA2EC54-FD87-410C-ACA3-CF6D1C06966F}"/>
              </a:ext>
            </a:extLst>
          </p:cNvPr>
          <p:cNvPicPr preferRelativeResize="0"/>
          <p:nvPr/>
        </p:nvPicPr>
        <p:blipFill rotWithShape="1">
          <a:blip r:embed="rId21">
            <a:alphaModFix/>
          </a:blip>
          <a:srcRect/>
          <a:stretch/>
        </p:blipFill>
        <p:spPr>
          <a:xfrm>
            <a:off x="1924736" y="4173053"/>
            <a:ext cx="861668" cy="377184"/>
          </a:xfrm>
          <a:prstGeom prst="rect">
            <a:avLst/>
          </a:prstGeom>
          <a:noFill/>
          <a:ln>
            <a:noFill/>
          </a:ln>
        </p:spPr>
      </p:pic>
      <p:pic>
        <p:nvPicPr>
          <p:cNvPr id="36" name="Google Shape;869;p97" descr="셔츠, 그리기이(가) 표시된 사진&#10;&#10;자동 생성된 설명">
            <a:extLst>
              <a:ext uri="{FF2B5EF4-FFF2-40B4-BE49-F238E27FC236}">
                <a16:creationId xmlns:a16="http://schemas.microsoft.com/office/drawing/2014/main" id="{B7BB2F96-1C94-481E-895D-56C75F384FF3}"/>
              </a:ext>
            </a:extLst>
          </p:cNvPr>
          <p:cNvPicPr preferRelativeResize="0"/>
          <p:nvPr/>
        </p:nvPicPr>
        <p:blipFill rotWithShape="1">
          <a:blip r:embed="rId22">
            <a:alphaModFix/>
          </a:blip>
          <a:srcRect/>
          <a:stretch/>
        </p:blipFill>
        <p:spPr>
          <a:xfrm>
            <a:off x="2601581" y="4225494"/>
            <a:ext cx="622069" cy="272302"/>
          </a:xfrm>
          <a:prstGeom prst="rect">
            <a:avLst/>
          </a:prstGeom>
          <a:noFill/>
          <a:ln>
            <a:noFill/>
          </a:ln>
        </p:spPr>
      </p:pic>
      <p:pic>
        <p:nvPicPr>
          <p:cNvPr id="37" name="Google Shape;870;p97">
            <a:extLst>
              <a:ext uri="{FF2B5EF4-FFF2-40B4-BE49-F238E27FC236}">
                <a16:creationId xmlns:a16="http://schemas.microsoft.com/office/drawing/2014/main" id="{0347704A-9729-46DA-A9BD-689D8A539B77}"/>
              </a:ext>
            </a:extLst>
          </p:cNvPr>
          <p:cNvPicPr preferRelativeResize="0"/>
          <p:nvPr/>
        </p:nvPicPr>
        <p:blipFill rotWithShape="1">
          <a:blip r:embed="rId23">
            <a:alphaModFix/>
          </a:blip>
          <a:srcRect/>
          <a:stretch/>
        </p:blipFill>
        <p:spPr>
          <a:xfrm>
            <a:off x="6019916" y="4424439"/>
            <a:ext cx="992554" cy="434477"/>
          </a:xfrm>
          <a:prstGeom prst="rect">
            <a:avLst/>
          </a:prstGeom>
          <a:noFill/>
          <a:ln>
            <a:noFill/>
          </a:ln>
        </p:spPr>
      </p:pic>
      <p:sp>
        <p:nvSpPr>
          <p:cNvPr id="38" name="Google Shape;871;p97">
            <a:extLst>
              <a:ext uri="{FF2B5EF4-FFF2-40B4-BE49-F238E27FC236}">
                <a16:creationId xmlns:a16="http://schemas.microsoft.com/office/drawing/2014/main" id="{24D5811C-ECBB-46E3-AAC7-F79F68A8BCAC}"/>
              </a:ext>
            </a:extLst>
          </p:cNvPr>
          <p:cNvSpPr/>
          <p:nvPr/>
        </p:nvSpPr>
        <p:spPr>
          <a:xfrm>
            <a:off x="2090850" y="2263928"/>
            <a:ext cx="1107600" cy="355800"/>
          </a:xfrm>
          <a:prstGeom prst="roundRect">
            <a:avLst>
              <a:gd name="adj" fmla="val 11728"/>
            </a:avLst>
          </a:prstGeom>
          <a:solidFill>
            <a:srgbClr val="FE572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525" b="0" i="0" u="none" strike="noStrike" cap="none">
              <a:solidFill>
                <a:srgbClr val="FFFFFF"/>
              </a:solidFill>
              <a:latin typeface="Arial"/>
              <a:ea typeface="Arial"/>
              <a:cs typeface="Arial"/>
              <a:sym typeface="Arial"/>
            </a:endParaRPr>
          </a:p>
        </p:txBody>
      </p:sp>
      <p:sp>
        <p:nvSpPr>
          <p:cNvPr id="39" name="Google Shape;872;p97">
            <a:extLst>
              <a:ext uri="{FF2B5EF4-FFF2-40B4-BE49-F238E27FC236}">
                <a16:creationId xmlns:a16="http://schemas.microsoft.com/office/drawing/2014/main" id="{3F37C5C5-7331-42D7-A883-1C13C286AE95}"/>
              </a:ext>
            </a:extLst>
          </p:cNvPr>
          <p:cNvSpPr/>
          <p:nvPr/>
        </p:nvSpPr>
        <p:spPr>
          <a:xfrm>
            <a:off x="823674" y="2263928"/>
            <a:ext cx="1107600" cy="355800"/>
          </a:xfrm>
          <a:prstGeom prst="roundRect">
            <a:avLst>
              <a:gd name="adj" fmla="val 11728"/>
            </a:avLst>
          </a:prstGeom>
          <a:solidFill>
            <a:srgbClr val="FE572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525" b="0" i="0" u="none" strike="noStrike" cap="none">
              <a:solidFill>
                <a:srgbClr val="FFFFFF"/>
              </a:solidFill>
              <a:latin typeface="Arial"/>
              <a:ea typeface="Arial"/>
              <a:cs typeface="Arial"/>
              <a:sym typeface="Arial"/>
            </a:endParaRPr>
          </a:p>
        </p:txBody>
      </p:sp>
      <p:sp>
        <p:nvSpPr>
          <p:cNvPr id="40" name="Google Shape;873;p97">
            <a:extLst>
              <a:ext uri="{FF2B5EF4-FFF2-40B4-BE49-F238E27FC236}">
                <a16:creationId xmlns:a16="http://schemas.microsoft.com/office/drawing/2014/main" id="{E2C39BD8-DE1D-409B-A819-2F57014F620E}"/>
              </a:ext>
            </a:extLst>
          </p:cNvPr>
          <p:cNvSpPr/>
          <p:nvPr/>
        </p:nvSpPr>
        <p:spPr>
          <a:xfrm>
            <a:off x="3358026" y="2263928"/>
            <a:ext cx="1107600" cy="355800"/>
          </a:xfrm>
          <a:prstGeom prst="roundRect">
            <a:avLst>
              <a:gd name="adj" fmla="val 11728"/>
            </a:avLst>
          </a:prstGeom>
          <a:solidFill>
            <a:srgbClr val="FE572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525" b="0" i="0" u="none" strike="noStrike" cap="none">
              <a:solidFill>
                <a:srgbClr val="FFFFFF"/>
              </a:solidFill>
              <a:latin typeface="Arial"/>
              <a:ea typeface="Arial"/>
              <a:cs typeface="Arial"/>
              <a:sym typeface="Arial"/>
            </a:endParaRPr>
          </a:p>
        </p:txBody>
      </p:sp>
      <p:sp>
        <p:nvSpPr>
          <p:cNvPr id="41" name="Google Shape;874;p97">
            <a:extLst>
              <a:ext uri="{FF2B5EF4-FFF2-40B4-BE49-F238E27FC236}">
                <a16:creationId xmlns:a16="http://schemas.microsoft.com/office/drawing/2014/main" id="{2710C109-2783-4BD2-9234-F6E78532090A}"/>
              </a:ext>
            </a:extLst>
          </p:cNvPr>
          <p:cNvSpPr/>
          <p:nvPr/>
        </p:nvSpPr>
        <p:spPr>
          <a:xfrm>
            <a:off x="4625202" y="2263928"/>
            <a:ext cx="1107600" cy="355800"/>
          </a:xfrm>
          <a:prstGeom prst="roundRect">
            <a:avLst>
              <a:gd name="adj" fmla="val 11728"/>
            </a:avLst>
          </a:prstGeom>
          <a:solidFill>
            <a:srgbClr val="FE572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525" b="0" i="0" u="none" strike="noStrike" cap="none">
              <a:solidFill>
                <a:srgbClr val="FFFFFF"/>
              </a:solidFill>
              <a:latin typeface="Arial"/>
              <a:ea typeface="Arial"/>
              <a:cs typeface="Arial"/>
              <a:sym typeface="Arial"/>
            </a:endParaRPr>
          </a:p>
        </p:txBody>
      </p:sp>
      <p:sp>
        <p:nvSpPr>
          <p:cNvPr id="42" name="Google Shape;875;p97">
            <a:extLst>
              <a:ext uri="{FF2B5EF4-FFF2-40B4-BE49-F238E27FC236}">
                <a16:creationId xmlns:a16="http://schemas.microsoft.com/office/drawing/2014/main" id="{F58B110E-67E5-4AFF-B570-14629104A6E8}"/>
              </a:ext>
            </a:extLst>
          </p:cNvPr>
          <p:cNvSpPr/>
          <p:nvPr/>
        </p:nvSpPr>
        <p:spPr>
          <a:xfrm>
            <a:off x="5892378" y="2263928"/>
            <a:ext cx="1107600" cy="355800"/>
          </a:xfrm>
          <a:prstGeom prst="roundRect">
            <a:avLst>
              <a:gd name="adj" fmla="val 11728"/>
            </a:avLst>
          </a:prstGeom>
          <a:solidFill>
            <a:srgbClr val="FE572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525" b="0" i="0" u="none" strike="noStrike" cap="none">
              <a:solidFill>
                <a:srgbClr val="FFFFFF"/>
              </a:solidFill>
              <a:latin typeface="Arial"/>
              <a:ea typeface="Arial"/>
              <a:cs typeface="Arial"/>
              <a:sym typeface="Arial"/>
            </a:endParaRPr>
          </a:p>
        </p:txBody>
      </p:sp>
      <p:sp>
        <p:nvSpPr>
          <p:cNvPr id="43" name="Google Shape;876;p97">
            <a:extLst>
              <a:ext uri="{FF2B5EF4-FFF2-40B4-BE49-F238E27FC236}">
                <a16:creationId xmlns:a16="http://schemas.microsoft.com/office/drawing/2014/main" id="{4DDE0A13-E239-4040-B233-9E689A3174FE}"/>
              </a:ext>
            </a:extLst>
          </p:cNvPr>
          <p:cNvSpPr/>
          <p:nvPr/>
        </p:nvSpPr>
        <p:spPr>
          <a:xfrm>
            <a:off x="7159553" y="2263928"/>
            <a:ext cx="1107600" cy="355800"/>
          </a:xfrm>
          <a:prstGeom prst="roundRect">
            <a:avLst>
              <a:gd name="adj" fmla="val 11728"/>
            </a:avLst>
          </a:prstGeom>
          <a:solidFill>
            <a:srgbClr val="FE572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525" b="0" i="0" u="none" strike="noStrike" cap="none">
              <a:solidFill>
                <a:srgbClr val="FFFFFF"/>
              </a:solidFill>
              <a:latin typeface="Arial"/>
              <a:ea typeface="Arial"/>
              <a:cs typeface="Arial"/>
              <a:sym typeface="Arial"/>
            </a:endParaRPr>
          </a:p>
        </p:txBody>
      </p:sp>
      <p:sp>
        <p:nvSpPr>
          <p:cNvPr id="44" name="Google Shape;877;p97">
            <a:extLst>
              <a:ext uri="{FF2B5EF4-FFF2-40B4-BE49-F238E27FC236}">
                <a16:creationId xmlns:a16="http://schemas.microsoft.com/office/drawing/2014/main" id="{26B25644-92A4-44B9-BEE0-38FB45459893}"/>
              </a:ext>
            </a:extLst>
          </p:cNvPr>
          <p:cNvSpPr txBox="1"/>
          <p:nvPr/>
        </p:nvSpPr>
        <p:spPr>
          <a:xfrm>
            <a:off x="877107" y="2244276"/>
            <a:ext cx="980400" cy="415500"/>
          </a:xfrm>
          <a:prstGeom prst="rect">
            <a:avLst/>
          </a:prstGeom>
          <a:noFill/>
          <a:ln>
            <a:noFill/>
          </a:ln>
        </p:spPr>
        <p:txBody>
          <a:bodyPr spcFirstLastPara="1" wrap="square" lIns="91425" tIns="45700" rIns="91425" bIns="45700" anchor="ctr" anchorCtr="0">
            <a:spAutoFit/>
          </a:bodyPr>
          <a:lstStyle/>
          <a:p>
            <a:pPr marL="0" marR="0" lvl="0" indent="0" algn="ctr" rtl="0">
              <a:lnSpc>
                <a:spcPct val="100000"/>
              </a:lnSpc>
              <a:spcBef>
                <a:spcPts val="0"/>
              </a:spcBef>
              <a:spcAft>
                <a:spcPts val="0"/>
              </a:spcAft>
              <a:buNone/>
            </a:pPr>
            <a:r>
              <a:rPr lang="en" sz="1050" b="1" i="0" u="none" strike="noStrike" cap="none">
                <a:solidFill>
                  <a:srgbClr val="FFFFFF"/>
                </a:solidFill>
                <a:latin typeface="Nanum Gothic"/>
                <a:ea typeface="Nanum Gothic"/>
                <a:cs typeface="Nanum Gothic"/>
                <a:sym typeface="Nanum Gothic"/>
              </a:rPr>
              <a:t>Home &amp; Living</a:t>
            </a:r>
            <a:endParaRPr sz="1050" b="1" i="0" u="none" strike="noStrike" cap="none">
              <a:solidFill>
                <a:srgbClr val="FFFFFF"/>
              </a:solidFill>
              <a:latin typeface="Nanum Gothic"/>
              <a:ea typeface="Nanum Gothic"/>
              <a:cs typeface="Nanum Gothic"/>
              <a:sym typeface="Nanum Gothic"/>
            </a:endParaRPr>
          </a:p>
        </p:txBody>
      </p:sp>
      <p:sp>
        <p:nvSpPr>
          <p:cNvPr id="45" name="Google Shape;878;p97">
            <a:extLst>
              <a:ext uri="{FF2B5EF4-FFF2-40B4-BE49-F238E27FC236}">
                <a16:creationId xmlns:a16="http://schemas.microsoft.com/office/drawing/2014/main" id="{11371297-A87A-4887-BCEF-F27EE17429E7}"/>
              </a:ext>
            </a:extLst>
          </p:cNvPr>
          <p:cNvSpPr txBox="1"/>
          <p:nvPr/>
        </p:nvSpPr>
        <p:spPr>
          <a:xfrm>
            <a:off x="2080002" y="2260434"/>
            <a:ext cx="1134600" cy="383100"/>
          </a:xfrm>
          <a:prstGeom prst="rect">
            <a:avLst/>
          </a:prstGeom>
          <a:noFill/>
          <a:ln>
            <a:noFill/>
          </a:ln>
        </p:spPr>
        <p:txBody>
          <a:bodyPr spcFirstLastPara="1" wrap="square" lIns="91425" tIns="45700" rIns="91425" bIns="45700" anchor="ctr" anchorCtr="0">
            <a:spAutoFit/>
          </a:bodyPr>
          <a:lstStyle/>
          <a:p>
            <a:pPr marL="0" marR="0" lvl="0" indent="0" algn="ctr" rtl="0">
              <a:lnSpc>
                <a:spcPct val="90000"/>
              </a:lnSpc>
              <a:spcBef>
                <a:spcPts val="0"/>
              </a:spcBef>
              <a:spcAft>
                <a:spcPts val="0"/>
              </a:spcAft>
              <a:buNone/>
            </a:pPr>
            <a:r>
              <a:rPr lang="en" sz="1050" b="1" i="0" u="none" strike="noStrike" cap="none">
                <a:solidFill>
                  <a:srgbClr val="FFFFFF"/>
                </a:solidFill>
                <a:latin typeface="Nanum Gothic"/>
                <a:ea typeface="Nanum Gothic"/>
                <a:cs typeface="Nanum Gothic"/>
                <a:sym typeface="Nanum Gothic"/>
              </a:rPr>
              <a:t>Beauty &amp; </a:t>
            </a:r>
            <a:endParaRPr/>
          </a:p>
          <a:p>
            <a:pPr marL="0" marR="0" lvl="0" indent="0" algn="ctr" rtl="0">
              <a:lnSpc>
                <a:spcPct val="90000"/>
              </a:lnSpc>
              <a:spcBef>
                <a:spcPts val="0"/>
              </a:spcBef>
              <a:spcAft>
                <a:spcPts val="0"/>
              </a:spcAft>
              <a:buNone/>
            </a:pPr>
            <a:r>
              <a:rPr lang="en" sz="1050" b="1" i="0" u="none" strike="noStrike" cap="none">
                <a:solidFill>
                  <a:srgbClr val="FFFFFF"/>
                </a:solidFill>
                <a:latin typeface="Nanum Gothic"/>
                <a:ea typeface="Nanum Gothic"/>
                <a:cs typeface="Nanum Gothic"/>
                <a:sym typeface="Nanum Gothic"/>
              </a:rPr>
              <a:t>Personal Care</a:t>
            </a:r>
            <a:endParaRPr sz="1050" b="1" i="0" u="none" strike="noStrike" cap="none">
              <a:solidFill>
                <a:srgbClr val="FFFFFF"/>
              </a:solidFill>
              <a:latin typeface="Nanum Gothic"/>
              <a:ea typeface="Nanum Gothic"/>
              <a:cs typeface="Nanum Gothic"/>
              <a:sym typeface="Nanum Gothic"/>
            </a:endParaRPr>
          </a:p>
        </p:txBody>
      </p:sp>
      <p:sp>
        <p:nvSpPr>
          <p:cNvPr id="46" name="Google Shape;879;p97">
            <a:extLst>
              <a:ext uri="{FF2B5EF4-FFF2-40B4-BE49-F238E27FC236}">
                <a16:creationId xmlns:a16="http://schemas.microsoft.com/office/drawing/2014/main" id="{2535C3EC-A422-4FC4-A094-16817C6D8DED}"/>
              </a:ext>
            </a:extLst>
          </p:cNvPr>
          <p:cNvSpPr txBox="1"/>
          <p:nvPr/>
        </p:nvSpPr>
        <p:spPr>
          <a:xfrm>
            <a:off x="3506639" y="2260434"/>
            <a:ext cx="810300" cy="383100"/>
          </a:xfrm>
          <a:prstGeom prst="rect">
            <a:avLst/>
          </a:prstGeom>
          <a:noFill/>
          <a:ln>
            <a:noFill/>
          </a:ln>
        </p:spPr>
        <p:txBody>
          <a:bodyPr spcFirstLastPara="1" wrap="square" lIns="91425" tIns="45700" rIns="91425" bIns="45700" anchor="ctr" anchorCtr="0">
            <a:spAutoFit/>
          </a:bodyPr>
          <a:lstStyle/>
          <a:p>
            <a:pPr marL="0" marR="0" lvl="0" indent="0" algn="ctr" rtl="0">
              <a:lnSpc>
                <a:spcPct val="90000"/>
              </a:lnSpc>
              <a:spcBef>
                <a:spcPts val="0"/>
              </a:spcBef>
              <a:spcAft>
                <a:spcPts val="0"/>
              </a:spcAft>
              <a:buNone/>
            </a:pPr>
            <a:r>
              <a:rPr lang="en" sz="1050" b="1" i="0" u="none" strike="noStrike" cap="none">
                <a:solidFill>
                  <a:srgbClr val="FFFFFF"/>
                </a:solidFill>
                <a:latin typeface="Nanum Gothic"/>
                <a:ea typeface="Nanum Gothic"/>
                <a:cs typeface="Nanum Gothic"/>
                <a:sym typeface="Nanum Gothic"/>
              </a:rPr>
              <a:t>Sports &amp;</a:t>
            </a:r>
            <a:endParaRPr/>
          </a:p>
          <a:p>
            <a:pPr marL="0" marR="0" lvl="0" indent="0" algn="ctr" rtl="0">
              <a:lnSpc>
                <a:spcPct val="90000"/>
              </a:lnSpc>
              <a:spcBef>
                <a:spcPts val="0"/>
              </a:spcBef>
              <a:spcAft>
                <a:spcPts val="0"/>
              </a:spcAft>
              <a:buNone/>
            </a:pPr>
            <a:r>
              <a:rPr lang="en" sz="1050" b="1" i="0" u="none" strike="noStrike" cap="none">
                <a:solidFill>
                  <a:srgbClr val="FFFFFF"/>
                </a:solidFill>
                <a:latin typeface="Nanum Gothic"/>
                <a:ea typeface="Nanum Gothic"/>
                <a:cs typeface="Nanum Gothic"/>
                <a:sym typeface="Nanum Gothic"/>
              </a:rPr>
              <a:t>Outdoors</a:t>
            </a:r>
            <a:endParaRPr sz="1050" b="1" i="0" u="none" strike="noStrike" cap="none">
              <a:solidFill>
                <a:srgbClr val="FFFFFF"/>
              </a:solidFill>
              <a:latin typeface="Nanum Gothic"/>
              <a:ea typeface="Nanum Gothic"/>
              <a:cs typeface="Nanum Gothic"/>
              <a:sym typeface="Nanum Gothic"/>
            </a:endParaRPr>
          </a:p>
        </p:txBody>
      </p:sp>
      <p:sp>
        <p:nvSpPr>
          <p:cNvPr id="47" name="Google Shape;880;p97">
            <a:extLst>
              <a:ext uri="{FF2B5EF4-FFF2-40B4-BE49-F238E27FC236}">
                <a16:creationId xmlns:a16="http://schemas.microsoft.com/office/drawing/2014/main" id="{2FBE1728-B259-4F37-B450-681FA521473C}"/>
              </a:ext>
            </a:extLst>
          </p:cNvPr>
          <p:cNvSpPr txBox="1"/>
          <p:nvPr/>
        </p:nvSpPr>
        <p:spPr>
          <a:xfrm>
            <a:off x="7344998" y="2260434"/>
            <a:ext cx="863100" cy="383100"/>
          </a:xfrm>
          <a:prstGeom prst="rect">
            <a:avLst/>
          </a:prstGeom>
          <a:noFill/>
          <a:ln>
            <a:noFill/>
          </a:ln>
        </p:spPr>
        <p:txBody>
          <a:bodyPr spcFirstLastPara="1" wrap="square" lIns="91425" tIns="45700" rIns="91425" bIns="45700" anchor="ctr" anchorCtr="0">
            <a:spAutoFit/>
          </a:bodyPr>
          <a:lstStyle/>
          <a:p>
            <a:pPr marL="0" marR="0" lvl="0" indent="0" algn="ctr" rtl="0">
              <a:lnSpc>
                <a:spcPct val="90000"/>
              </a:lnSpc>
              <a:spcBef>
                <a:spcPts val="0"/>
              </a:spcBef>
              <a:spcAft>
                <a:spcPts val="0"/>
              </a:spcAft>
              <a:buNone/>
            </a:pPr>
            <a:r>
              <a:rPr lang="en" sz="1050" b="1" i="0" u="none" strike="noStrike" cap="none">
                <a:solidFill>
                  <a:srgbClr val="FFFFFF"/>
                </a:solidFill>
                <a:latin typeface="Nanum Gothic"/>
                <a:ea typeface="Nanum Gothic"/>
                <a:cs typeface="Nanum Gothic"/>
                <a:sym typeface="Nanum Gothic"/>
              </a:rPr>
              <a:t>Mobile &amp;</a:t>
            </a:r>
            <a:endParaRPr/>
          </a:p>
          <a:p>
            <a:pPr marL="0" marR="0" lvl="0" indent="0" algn="ctr" rtl="0">
              <a:lnSpc>
                <a:spcPct val="90000"/>
              </a:lnSpc>
              <a:spcBef>
                <a:spcPts val="0"/>
              </a:spcBef>
              <a:spcAft>
                <a:spcPts val="0"/>
              </a:spcAft>
              <a:buNone/>
            </a:pPr>
            <a:r>
              <a:rPr lang="en" sz="1050" b="1" i="0" u="none" strike="noStrike" cap="none">
                <a:solidFill>
                  <a:srgbClr val="FFFFFF"/>
                </a:solidFill>
                <a:latin typeface="Nanum Gothic"/>
                <a:ea typeface="Nanum Gothic"/>
                <a:cs typeface="Nanum Gothic"/>
                <a:sym typeface="Nanum Gothic"/>
              </a:rPr>
              <a:t>Gadgets</a:t>
            </a:r>
            <a:endParaRPr sz="1050" b="1" i="0" u="none" strike="noStrike" cap="none">
              <a:solidFill>
                <a:srgbClr val="FFFFFF"/>
              </a:solidFill>
              <a:latin typeface="Nanum Gothic"/>
              <a:ea typeface="Nanum Gothic"/>
              <a:cs typeface="Nanum Gothic"/>
              <a:sym typeface="Nanum Gothic"/>
            </a:endParaRPr>
          </a:p>
        </p:txBody>
      </p:sp>
      <p:sp>
        <p:nvSpPr>
          <p:cNvPr id="48" name="Google Shape;881;p97">
            <a:extLst>
              <a:ext uri="{FF2B5EF4-FFF2-40B4-BE49-F238E27FC236}">
                <a16:creationId xmlns:a16="http://schemas.microsoft.com/office/drawing/2014/main" id="{78FA255B-9565-411A-ABD4-58380CA333D4}"/>
              </a:ext>
            </a:extLst>
          </p:cNvPr>
          <p:cNvSpPr txBox="1"/>
          <p:nvPr/>
        </p:nvSpPr>
        <p:spPr>
          <a:xfrm>
            <a:off x="4773815" y="2260434"/>
            <a:ext cx="810300" cy="383100"/>
          </a:xfrm>
          <a:prstGeom prst="rect">
            <a:avLst/>
          </a:prstGeom>
          <a:noFill/>
          <a:ln>
            <a:noFill/>
          </a:ln>
        </p:spPr>
        <p:txBody>
          <a:bodyPr spcFirstLastPara="1" wrap="square" lIns="91425" tIns="45700" rIns="91425" bIns="45700" anchor="ctr" anchorCtr="0">
            <a:spAutoFit/>
          </a:bodyPr>
          <a:lstStyle/>
          <a:p>
            <a:pPr marL="0" marR="0" lvl="0" indent="0" algn="ctr" rtl="0">
              <a:lnSpc>
                <a:spcPct val="90000"/>
              </a:lnSpc>
              <a:spcBef>
                <a:spcPts val="0"/>
              </a:spcBef>
              <a:spcAft>
                <a:spcPts val="0"/>
              </a:spcAft>
              <a:buNone/>
            </a:pPr>
            <a:r>
              <a:rPr lang="en" sz="1050" b="1" i="0" u="none" strike="noStrike" cap="none">
                <a:solidFill>
                  <a:srgbClr val="FFFFFF"/>
                </a:solidFill>
                <a:latin typeface="Nanum Gothic"/>
                <a:ea typeface="Nanum Gothic"/>
                <a:cs typeface="Nanum Gothic"/>
                <a:sym typeface="Nanum Gothic"/>
              </a:rPr>
              <a:t>Health &amp;</a:t>
            </a:r>
            <a:endParaRPr/>
          </a:p>
          <a:p>
            <a:pPr marL="0" marR="0" lvl="0" indent="0" algn="ctr" rtl="0">
              <a:lnSpc>
                <a:spcPct val="90000"/>
              </a:lnSpc>
              <a:spcBef>
                <a:spcPts val="0"/>
              </a:spcBef>
              <a:spcAft>
                <a:spcPts val="0"/>
              </a:spcAft>
              <a:buNone/>
            </a:pPr>
            <a:r>
              <a:rPr lang="en" sz="1050" b="1" i="0" u="none" strike="noStrike" cap="none">
                <a:solidFill>
                  <a:srgbClr val="FFFFFF"/>
                </a:solidFill>
                <a:latin typeface="Nanum Gothic"/>
                <a:ea typeface="Nanum Gothic"/>
                <a:cs typeface="Nanum Gothic"/>
                <a:sym typeface="Nanum Gothic"/>
              </a:rPr>
              <a:t>Wellness </a:t>
            </a:r>
            <a:endParaRPr sz="1050" b="1" i="0" u="none" strike="noStrike" cap="none">
              <a:solidFill>
                <a:srgbClr val="FFFFFF"/>
              </a:solidFill>
              <a:latin typeface="Nanum Gothic"/>
              <a:ea typeface="Nanum Gothic"/>
              <a:cs typeface="Nanum Gothic"/>
              <a:sym typeface="Nanum Gothic"/>
            </a:endParaRPr>
          </a:p>
        </p:txBody>
      </p:sp>
      <p:sp>
        <p:nvSpPr>
          <p:cNvPr id="49" name="Google Shape;882;p97">
            <a:extLst>
              <a:ext uri="{FF2B5EF4-FFF2-40B4-BE49-F238E27FC236}">
                <a16:creationId xmlns:a16="http://schemas.microsoft.com/office/drawing/2014/main" id="{29E7DE95-C264-4B22-B9DC-AF3089311DB3}"/>
              </a:ext>
            </a:extLst>
          </p:cNvPr>
          <p:cNvSpPr txBox="1"/>
          <p:nvPr/>
        </p:nvSpPr>
        <p:spPr>
          <a:xfrm>
            <a:off x="6040991" y="2325067"/>
            <a:ext cx="810300" cy="253800"/>
          </a:xfrm>
          <a:prstGeom prst="rect">
            <a:avLst/>
          </a:prstGeom>
          <a:noFill/>
          <a:ln>
            <a:noFill/>
          </a:ln>
        </p:spPr>
        <p:txBody>
          <a:bodyPr spcFirstLastPara="1" wrap="square" lIns="91425" tIns="45700" rIns="91425" bIns="45700" anchor="ctr" anchorCtr="0">
            <a:spAutoFit/>
          </a:bodyPr>
          <a:lstStyle/>
          <a:p>
            <a:pPr marL="0" marR="0" lvl="0" indent="0" algn="ctr" rtl="0">
              <a:lnSpc>
                <a:spcPct val="100000"/>
              </a:lnSpc>
              <a:spcBef>
                <a:spcPts val="0"/>
              </a:spcBef>
              <a:spcAft>
                <a:spcPts val="0"/>
              </a:spcAft>
              <a:buNone/>
            </a:pPr>
            <a:r>
              <a:rPr lang="en" sz="1050" b="1" i="0" u="none" strike="noStrike" cap="none">
                <a:solidFill>
                  <a:srgbClr val="FFFFFF"/>
                </a:solidFill>
                <a:latin typeface="Nanum Gothic"/>
                <a:ea typeface="Nanum Gothic"/>
                <a:cs typeface="Nanum Gothic"/>
                <a:sym typeface="Nanum Gothic"/>
              </a:rPr>
              <a:t>Fashion  </a:t>
            </a:r>
            <a:endParaRPr sz="1050" b="1" i="0" u="none" strike="noStrike" cap="none">
              <a:solidFill>
                <a:srgbClr val="FFFFFF"/>
              </a:solidFill>
              <a:latin typeface="Nanum Gothic"/>
              <a:ea typeface="Nanum Gothic"/>
              <a:cs typeface="Nanum Gothic"/>
              <a:sym typeface="Nanum Gothic"/>
            </a:endParaRPr>
          </a:p>
        </p:txBody>
      </p:sp>
      <p:pic>
        <p:nvPicPr>
          <p:cNvPr id="50" name="Google Shape;883;p97">
            <a:extLst>
              <a:ext uri="{FF2B5EF4-FFF2-40B4-BE49-F238E27FC236}">
                <a16:creationId xmlns:a16="http://schemas.microsoft.com/office/drawing/2014/main" id="{CD7A7810-2DD2-45AE-B7EB-303B70591665}"/>
              </a:ext>
            </a:extLst>
          </p:cNvPr>
          <p:cNvPicPr preferRelativeResize="0"/>
          <p:nvPr/>
        </p:nvPicPr>
        <p:blipFill rotWithShape="1">
          <a:blip r:embed="rId24">
            <a:alphaModFix/>
          </a:blip>
          <a:srcRect/>
          <a:stretch/>
        </p:blipFill>
        <p:spPr>
          <a:xfrm>
            <a:off x="4791050" y="3967674"/>
            <a:ext cx="881949" cy="385334"/>
          </a:xfrm>
          <a:prstGeom prst="rect">
            <a:avLst/>
          </a:prstGeom>
          <a:noFill/>
          <a:ln>
            <a:noFill/>
          </a:ln>
        </p:spPr>
      </p:pic>
      <p:pic>
        <p:nvPicPr>
          <p:cNvPr id="51" name="Google Shape;884;p97">
            <a:extLst>
              <a:ext uri="{FF2B5EF4-FFF2-40B4-BE49-F238E27FC236}">
                <a16:creationId xmlns:a16="http://schemas.microsoft.com/office/drawing/2014/main" id="{6F1CADE3-A1AD-484D-8C3A-D99A3940FAAA}"/>
              </a:ext>
            </a:extLst>
          </p:cNvPr>
          <p:cNvPicPr preferRelativeResize="0"/>
          <p:nvPr/>
        </p:nvPicPr>
        <p:blipFill rotWithShape="1">
          <a:blip r:embed="rId25">
            <a:alphaModFix/>
          </a:blip>
          <a:srcRect/>
          <a:stretch/>
        </p:blipFill>
        <p:spPr>
          <a:xfrm>
            <a:off x="4674089" y="4361645"/>
            <a:ext cx="993095" cy="433895"/>
          </a:xfrm>
          <a:prstGeom prst="rect">
            <a:avLst/>
          </a:prstGeom>
          <a:noFill/>
          <a:ln>
            <a:noFill/>
          </a:ln>
        </p:spPr>
      </p:pic>
      <p:pic>
        <p:nvPicPr>
          <p:cNvPr id="52" name="Google Shape;885;p97">
            <a:extLst>
              <a:ext uri="{FF2B5EF4-FFF2-40B4-BE49-F238E27FC236}">
                <a16:creationId xmlns:a16="http://schemas.microsoft.com/office/drawing/2014/main" id="{6CB39D9D-FCA6-44CC-B4B4-B0ACCC2CAF32}"/>
              </a:ext>
            </a:extLst>
          </p:cNvPr>
          <p:cNvPicPr preferRelativeResize="0"/>
          <p:nvPr/>
        </p:nvPicPr>
        <p:blipFill rotWithShape="1">
          <a:blip r:embed="rId26">
            <a:alphaModFix/>
          </a:blip>
          <a:srcRect/>
          <a:stretch/>
        </p:blipFill>
        <p:spPr>
          <a:xfrm>
            <a:off x="4689048" y="4795539"/>
            <a:ext cx="993093" cy="433895"/>
          </a:xfrm>
          <a:prstGeom prst="rect">
            <a:avLst/>
          </a:prstGeom>
          <a:noFill/>
          <a:ln>
            <a:noFill/>
          </a:ln>
        </p:spPr>
      </p:pic>
      <p:pic>
        <p:nvPicPr>
          <p:cNvPr id="53" name="Google Shape;886;p97">
            <a:extLst>
              <a:ext uri="{FF2B5EF4-FFF2-40B4-BE49-F238E27FC236}">
                <a16:creationId xmlns:a16="http://schemas.microsoft.com/office/drawing/2014/main" id="{F3207CED-7BC9-47D9-9E2A-617F35A5F5D4}"/>
              </a:ext>
            </a:extLst>
          </p:cNvPr>
          <p:cNvPicPr preferRelativeResize="0"/>
          <p:nvPr/>
        </p:nvPicPr>
        <p:blipFill rotWithShape="1">
          <a:blip r:embed="rId27">
            <a:alphaModFix/>
          </a:blip>
          <a:srcRect/>
          <a:stretch/>
        </p:blipFill>
        <p:spPr>
          <a:xfrm>
            <a:off x="4772400" y="5188974"/>
            <a:ext cx="854135" cy="373181"/>
          </a:xfrm>
          <a:prstGeom prst="rect">
            <a:avLst/>
          </a:prstGeom>
          <a:noFill/>
          <a:ln>
            <a:noFill/>
          </a:ln>
        </p:spPr>
      </p:pic>
      <p:pic>
        <p:nvPicPr>
          <p:cNvPr id="54" name="Google Shape;887;p97" descr="꽃이(가) 표시된 사진&#10;&#10;자동 생성된 설명">
            <a:extLst>
              <a:ext uri="{FF2B5EF4-FFF2-40B4-BE49-F238E27FC236}">
                <a16:creationId xmlns:a16="http://schemas.microsoft.com/office/drawing/2014/main" id="{3A95B413-697E-4A50-8012-0FB7D4368D51}"/>
              </a:ext>
            </a:extLst>
          </p:cNvPr>
          <p:cNvPicPr preferRelativeResize="0"/>
          <p:nvPr/>
        </p:nvPicPr>
        <p:blipFill rotWithShape="1">
          <a:blip r:embed="rId28">
            <a:alphaModFix/>
          </a:blip>
          <a:srcRect/>
          <a:stretch/>
        </p:blipFill>
        <p:spPr>
          <a:xfrm>
            <a:off x="7219804" y="4370314"/>
            <a:ext cx="988155" cy="431737"/>
          </a:xfrm>
          <a:prstGeom prst="rect">
            <a:avLst/>
          </a:prstGeom>
          <a:noFill/>
          <a:ln>
            <a:noFill/>
          </a:ln>
        </p:spPr>
      </p:pic>
      <p:pic>
        <p:nvPicPr>
          <p:cNvPr id="55" name="Google Shape;888;p97">
            <a:extLst>
              <a:ext uri="{FF2B5EF4-FFF2-40B4-BE49-F238E27FC236}">
                <a16:creationId xmlns:a16="http://schemas.microsoft.com/office/drawing/2014/main" id="{B39AA155-9E3F-4E9F-94D3-4335B0B71133}"/>
              </a:ext>
            </a:extLst>
          </p:cNvPr>
          <p:cNvPicPr preferRelativeResize="0"/>
          <p:nvPr/>
        </p:nvPicPr>
        <p:blipFill rotWithShape="1">
          <a:blip r:embed="rId29">
            <a:alphaModFix/>
          </a:blip>
          <a:srcRect/>
          <a:stretch/>
        </p:blipFill>
        <p:spPr>
          <a:xfrm>
            <a:off x="7408091" y="4943656"/>
            <a:ext cx="627399" cy="376439"/>
          </a:xfrm>
          <a:prstGeom prst="rect">
            <a:avLst/>
          </a:prstGeom>
          <a:noFill/>
          <a:ln>
            <a:noFill/>
          </a:ln>
        </p:spPr>
      </p:pic>
      <p:pic>
        <p:nvPicPr>
          <p:cNvPr id="56" name="Google Shape;889;p97" descr="Image result for clarks logo">
            <a:extLst>
              <a:ext uri="{FF2B5EF4-FFF2-40B4-BE49-F238E27FC236}">
                <a16:creationId xmlns:a16="http://schemas.microsoft.com/office/drawing/2014/main" id="{237F2D8A-7C25-441A-832E-9D9ABC06AD93}"/>
              </a:ext>
            </a:extLst>
          </p:cNvPr>
          <p:cNvPicPr preferRelativeResize="0"/>
          <p:nvPr/>
        </p:nvPicPr>
        <p:blipFill rotWithShape="1">
          <a:blip r:embed="rId30">
            <a:alphaModFix/>
          </a:blip>
          <a:srcRect/>
          <a:stretch/>
        </p:blipFill>
        <p:spPr>
          <a:xfrm>
            <a:off x="3573459" y="4446298"/>
            <a:ext cx="694627" cy="390727"/>
          </a:xfrm>
          <a:prstGeom prst="rect">
            <a:avLst/>
          </a:prstGeom>
          <a:noFill/>
          <a:ln>
            <a:noFill/>
          </a:ln>
        </p:spPr>
      </p:pic>
      <p:pic>
        <p:nvPicPr>
          <p:cNvPr id="57" name="Google Shape;890;p97" descr="Image result for new balance transparent logo png">
            <a:extLst>
              <a:ext uri="{FF2B5EF4-FFF2-40B4-BE49-F238E27FC236}">
                <a16:creationId xmlns:a16="http://schemas.microsoft.com/office/drawing/2014/main" id="{23AD5CA9-D38A-4C3A-8A0D-DB1BF14046C1}"/>
              </a:ext>
            </a:extLst>
          </p:cNvPr>
          <p:cNvPicPr preferRelativeResize="0"/>
          <p:nvPr/>
        </p:nvPicPr>
        <p:blipFill rotWithShape="1">
          <a:blip r:embed="rId31">
            <a:alphaModFix/>
          </a:blip>
          <a:srcRect/>
          <a:stretch/>
        </p:blipFill>
        <p:spPr>
          <a:xfrm>
            <a:off x="3554015" y="4990767"/>
            <a:ext cx="742416" cy="343711"/>
          </a:xfrm>
          <a:prstGeom prst="rect">
            <a:avLst/>
          </a:prstGeom>
          <a:noFill/>
          <a:ln>
            <a:noFill/>
          </a:ln>
        </p:spPr>
      </p:pic>
      <p:pic>
        <p:nvPicPr>
          <p:cNvPr id="58" name="Google Shape;891;p97" descr="텍스트, 클립아트이(가) 표시된 사진&#10;&#10;자동 생성된 설명">
            <a:extLst>
              <a:ext uri="{FF2B5EF4-FFF2-40B4-BE49-F238E27FC236}">
                <a16:creationId xmlns:a16="http://schemas.microsoft.com/office/drawing/2014/main" id="{8A3A9BFA-A140-4B48-8571-F5DA0FD32FE2}"/>
              </a:ext>
            </a:extLst>
          </p:cNvPr>
          <p:cNvPicPr preferRelativeResize="0"/>
          <p:nvPr/>
        </p:nvPicPr>
        <p:blipFill rotWithShape="1">
          <a:blip r:embed="rId32">
            <a:alphaModFix/>
          </a:blip>
          <a:srcRect/>
          <a:stretch/>
        </p:blipFill>
        <p:spPr>
          <a:xfrm>
            <a:off x="2137123" y="4666920"/>
            <a:ext cx="1020961" cy="172905"/>
          </a:xfrm>
          <a:prstGeom prst="rect">
            <a:avLst/>
          </a:prstGeom>
          <a:noFill/>
          <a:ln>
            <a:noFill/>
          </a:ln>
        </p:spPr>
      </p:pic>
      <p:pic>
        <p:nvPicPr>
          <p:cNvPr id="59" name="Google Shape;892;p97" descr="텍스트, 표지판이(가) 표시된 사진&#10;&#10;자동 생성된 설명">
            <a:extLst>
              <a:ext uri="{FF2B5EF4-FFF2-40B4-BE49-F238E27FC236}">
                <a16:creationId xmlns:a16="http://schemas.microsoft.com/office/drawing/2014/main" id="{8F398AFF-CD52-43BC-AF92-AEEA06E19E82}"/>
              </a:ext>
            </a:extLst>
          </p:cNvPr>
          <p:cNvPicPr preferRelativeResize="0"/>
          <p:nvPr/>
        </p:nvPicPr>
        <p:blipFill rotWithShape="1">
          <a:blip r:embed="rId33">
            <a:alphaModFix/>
          </a:blip>
          <a:srcRect/>
          <a:stretch/>
        </p:blipFill>
        <p:spPr>
          <a:xfrm>
            <a:off x="2258931" y="3618657"/>
            <a:ext cx="803363" cy="535575"/>
          </a:xfrm>
          <a:prstGeom prst="rect">
            <a:avLst/>
          </a:prstGeom>
          <a:noFill/>
          <a:ln>
            <a:noFill/>
          </a:ln>
        </p:spPr>
      </p:pic>
      <p:pic>
        <p:nvPicPr>
          <p:cNvPr id="60" name="Google Shape;893;p97">
            <a:extLst>
              <a:ext uri="{FF2B5EF4-FFF2-40B4-BE49-F238E27FC236}">
                <a16:creationId xmlns:a16="http://schemas.microsoft.com/office/drawing/2014/main" id="{CB8AE4EC-18F1-47E2-AA5F-A6C691D2A4BB}"/>
              </a:ext>
            </a:extLst>
          </p:cNvPr>
          <p:cNvPicPr preferRelativeResize="0"/>
          <p:nvPr/>
        </p:nvPicPr>
        <p:blipFill rotWithShape="1">
          <a:blip r:embed="rId34">
            <a:alphaModFix/>
          </a:blip>
          <a:srcRect/>
          <a:stretch/>
        </p:blipFill>
        <p:spPr>
          <a:xfrm>
            <a:off x="1979712" y="4797152"/>
            <a:ext cx="1361802" cy="766013"/>
          </a:xfrm>
          <a:prstGeom prst="rect">
            <a:avLst/>
          </a:prstGeom>
          <a:noFill/>
          <a:ln>
            <a:noFill/>
          </a:ln>
        </p:spPr>
      </p:pic>
      <p:pic>
        <p:nvPicPr>
          <p:cNvPr id="61" name="Google Shape;894;p97">
            <a:extLst>
              <a:ext uri="{FF2B5EF4-FFF2-40B4-BE49-F238E27FC236}">
                <a16:creationId xmlns:a16="http://schemas.microsoft.com/office/drawing/2014/main" id="{427A4166-3630-4C63-A75E-7E3049E69E5B}"/>
              </a:ext>
            </a:extLst>
          </p:cNvPr>
          <p:cNvPicPr preferRelativeResize="0"/>
          <p:nvPr/>
        </p:nvPicPr>
        <p:blipFill rotWithShape="1">
          <a:blip r:embed="rId35">
            <a:alphaModFix/>
          </a:blip>
          <a:srcRect/>
          <a:stretch/>
        </p:blipFill>
        <p:spPr>
          <a:xfrm>
            <a:off x="6077103" y="2732995"/>
            <a:ext cx="774202" cy="250544"/>
          </a:xfrm>
          <a:prstGeom prst="rect">
            <a:avLst/>
          </a:prstGeom>
          <a:noFill/>
          <a:ln>
            <a:noFill/>
          </a:ln>
        </p:spPr>
      </p:pic>
      <p:sp>
        <p:nvSpPr>
          <p:cNvPr id="62" name="Google Shape;895;p97">
            <a:extLst>
              <a:ext uri="{FF2B5EF4-FFF2-40B4-BE49-F238E27FC236}">
                <a16:creationId xmlns:a16="http://schemas.microsoft.com/office/drawing/2014/main" id="{D8F5513A-B371-4C5E-9FE3-9B4B15966993}"/>
              </a:ext>
            </a:extLst>
          </p:cNvPr>
          <p:cNvSpPr txBox="1"/>
          <p:nvPr/>
        </p:nvSpPr>
        <p:spPr>
          <a:xfrm>
            <a:off x="236457" y="1428433"/>
            <a:ext cx="7681500" cy="3693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 sz="1800" b="1" i="0" u="none" strike="noStrike" cap="none">
                <a:solidFill>
                  <a:srgbClr val="FF5821"/>
                </a:solidFill>
                <a:latin typeface="Nanum Gothic"/>
                <a:ea typeface="Nanum Gothic"/>
                <a:cs typeface="Nanum Gothic"/>
                <a:sym typeface="Nanum Gothic"/>
              </a:rPr>
              <a:t>Shopee 입점 글로벌 &amp; 한국 브랜드</a:t>
            </a:r>
            <a:endParaRPr/>
          </a:p>
        </p:txBody>
      </p:sp>
      <p:pic>
        <p:nvPicPr>
          <p:cNvPr id="63" name="Google Shape;896;p97">
            <a:extLst>
              <a:ext uri="{FF2B5EF4-FFF2-40B4-BE49-F238E27FC236}">
                <a16:creationId xmlns:a16="http://schemas.microsoft.com/office/drawing/2014/main" id="{162996F2-E76C-4D89-B18A-01184A9D6FC7}"/>
              </a:ext>
            </a:extLst>
          </p:cNvPr>
          <p:cNvPicPr preferRelativeResize="0"/>
          <p:nvPr/>
        </p:nvPicPr>
        <p:blipFill>
          <a:blip r:embed="rId36">
            <a:alphaModFix/>
          </a:blip>
          <a:stretch>
            <a:fillRect/>
          </a:stretch>
        </p:blipFill>
        <p:spPr>
          <a:xfrm>
            <a:off x="6076343" y="4842054"/>
            <a:ext cx="881950" cy="396598"/>
          </a:xfrm>
          <a:prstGeom prst="rect">
            <a:avLst/>
          </a:prstGeom>
          <a:noFill/>
          <a:ln>
            <a:noFill/>
          </a:ln>
        </p:spPr>
      </p:pic>
      <p:pic>
        <p:nvPicPr>
          <p:cNvPr id="64" name="Google Shape;897;p97">
            <a:extLst>
              <a:ext uri="{FF2B5EF4-FFF2-40B4-BE49-F238E27FC236}">
                <a16:creationId xmlns:a16="http://schemas.microsoft.com/office/drawing/2014/main" id="{102E89A2-C7F6-4D25-A6C9-3A092BD3E371}"/>
              </a:ext>
            </a:extLst>
          </p:cNvPr>
          <p:cNvPicPr preferRelativeResize="0"/>
          <p:nvPr/>
        </p:nvPicPr>
        <p:blipFill>
          <a:blip r:embed="rId37">
            <a:alphaModFix/>
          </a:blip>
          <a:stretch>
            <a:fillRect/>
          </a:stretch>
        </p:blipFill>
        <p:spPr>
          <a:xfrm>
            <a:off x="2377234" y="3264484"/>
            <a:ext cx="677425" cy="287674"/>
          </a:xfrm>
          <a:prstGeom prst="rect">
            <a:avLst/>
          </a:prstGeom>
          <a:noFill/>
          <a:ln>
            <a:noFill/>
          </a:ln>
        </p:spPr>
      </p:pic>
      <p:sp>
        <p:nvSpPr>
          <p:cNvPr id="65" name="제목 1">
            <a:extLst>
              <a:ext uri="{FF2B5EF4-FFF2-40B4-BE49-F238E27FC236}">
                <a16:creationId xmlns:a16="http://schemas.microsoft.com/office/drawing/2014/main" id="{F6DBED4D-BF98-49AF-9A3F-BA9DD114ABDE}"/>
              </a:ext>
            </a:extLst>
          </p:cNvPr>
          <p:cNvSpPr>
            <a:spLocks noGrp="1"/>
          </p:cNvSpPr>
          <p:nvPr>
            <p:ph type="title"/>
          </p:nvPr>
        </p:nvSpPr>
        <p:spPr>
          <a:xfrm>
            <a:off x="134559" y="-367026"/>
            <a:ext cx="8397881" cy="1707794"/>
          </a:xfrm>
          <a:prstGeom prst="rect">
            <a:avLst/>
          </a:prstGeom>
        </p:spPr>
        <p:txBody>
          <a:bodyPr/>
          <a:lstStyle>
            <a:lvl1pPr marL="457200" marR="0" indent="-457200" algn="l" defTabSz="914400" rtl="0" eaLnBrk="1" fontAlgn="auto" latinLnBrk="1" hangingPunct="1">
              <a:lnSpc>
                <a:spcPct val="100000"/>
              </a:lnSpc>
              <a:spcBef>
                <a:spcPts val="0"/>
              </a:spcBef>
              <a:spcAft>
                <a:spcPts val="0"/>
              </a:spcAft>
              <a:buClrTx/>
              <a:buSzTx/>
              <a:buFontTx/>
              <a:buAutoNum type="arabicPeriod"/>
              <a:tabLst/>
              <a:defRPr b="1" i="0">
                <a:latin typeface="NanumSquare ExtraBold" panose="020B0600000101010101" pitchFamily="34" charset="-127"/>
                <a:ea typeface="NanumSquare ExtraBold" panose="020B0600000101010101" pitchFamily="34" charset="-127"/>
              </a:defRPr>
            </a:lvl1pPr>
          </a:lstStyle>
          <a:p>
            <a:pPr marL="0" lvl="0" indent="0">
              <a:buNone/>
            </a:pPr>
            <a:r>
              <a:rPr kumimoji="1" lang="en-US" altLang="ko-KR" sz="2800" dirty="0">
                <a:solidFill>
                  <a:prstClr val="black"/>
                </a:solidFill>
                <a:latin typeface="나눔스퀘어라운드 ExtraBold" panose="020B0600000101010101" pitchFamily="50" charset="-127"/>
                <a:ea typeface="나눔스퀘어라운드 ExtraBold" panose="020B0600000101010101" pitchFamily="50" charset="-127"/>
              </a:rPr>
              <a:t>1. Shopee </a:t>
            </a:r>
            <a:r>
              <a:rPr kumimoji="1" lang="ko-KR" altLang="en-US" sz="2800" dirty="0">
                <a:solidFill>
                  <a:prstClr val="black"/>
                </a:solidFill>
                <a:latin typeface="나눔스퀘어라운드 ExtraBold" panose="020B0600000101010101" pitchFamily="50" charset="-127"/>
                <a:ea typeface="나눔스퀘어라운드 ExtraBold" panose="020B0600000101010101" pitchFamily="50" charset="-127"/>
              </a:rPr>
              <a:t>마켓 알아보기</a:t>
            </a:r>
            <a:endParaRPr kumimoji="1" lang="ko-KR" altLang="en-US" sz="2800" b="1" i="0" u="none" strike="noStrike" kern="1200" cap="none" spc="0" normalizeH="0" baseline="0" noProof="0" dirty="0">
              <a:ln>
                <a:noFill/>
              </a:ln>
              <a:solidFill>
                <a:prstClr val="black"/>
              </a:solidFill>
              <a:effectLst/>
              <a:uLnTx/>
              <a:uFillTx/>
              <a:latin typeface="나눔스퀘어라운드 ExtraBold" panose="020B0600000101010101" pitchFamily="50" charset="-127"/>
              <a:ea typeface="나눔스퀘어라운드 ExtraBold" panose="020B0600000101010101" pitchFamily="50" charset="-127"/>
              <a:cs typeface="+mn-cs"/>
            </a:endParaRPr>
          </a:p>
        </p:txBody>
      </p:sp>
    </p:spTree>
    <p:extLst>
      <p:ext uri="{BB962C8B-B14F-4D97-AF65-F5344CB8AC3E}">
        <p14:creationId xmlns:p14="http://schemas.microsoft.com/office/powerpoint/2010/main" val="30541760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직사각형 12">
            <a:extLst>
              <a:ext uri="{FF2B5EF4-FFF2-40B4-BE49-F238E27FC236}">
                <a16:creationId xmlns:a16="http://schemas.microsoft.com/office/drawing/2014/main" id="{1DFC32BF-0F18-4DD2-9124-E525419304B3}"/>
              </a:ext>
            </a:extLst>
          </p:cNvPr>
          <p:cNvSpPr/>
          <p:nvPr/>
        </p:nvSpPr>
        <p:spPr>
          <a:xfrm>
            <a:off x="7992380" y="-11113"/>
            <a:ext cx="1151620" cy="77284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나눔스퀘어라운드 ExtraBold" panose="020B0600000101010101" pitchFamily="50" charset="-127"/>
              <a:ea typeface="나눔스퀘어라운드 ExtraBold" panose="020B0600000101010101" pitchFamily="50" charset="-127"/>
            </a:endParaRPr>
          </a:p>
        </p:txBody>
      </p:sp>
      <p:cxnSp>
        <p:nvCxnSpPr>
          <p:cNvPr id="15" name="직선 연결선 14">
            <a:extLst>
              <a:ext uri="{FF2B5EF4-FFF2-40B4-BE49-F238E27FC236}">
                <a16:creationId xmlns:a16="http://schemas.microsoft.com/office/drawing/2014/main" id="{89D05493-380A-4BB8-BCEC-267A5E6AF795}"/>
              </a:ext>
            </a:extLst>
          </p:cNvPr>
          <p:cNvCxnSpPr>
            <a:cxnSpLocks/>
          </p:cNvCxnSpPr>
          <p:nvPr/>
        </p:nvCxnSpPr>
        <p:spPr>
          <a:xfrm>
            <a:off x="0" y="789864"/>
            <a:ext cx="7812360" cy="0"/>
          </a:xfrm>
          <a:prstGeom prst="line">
            <a:avLst/>
          </a:prstGeom>
          <a:ln w="28575" cmpd="sng">
            <a:solidFill>
              <a:srgbClr val="FFC000"/>
            </a:solidFill>
          </a:ln>
        </p:spPr>
        <p:style>
          <a:lnRef idx="1">
            <a:schemeClr val="accent1"/>
          </a:lnRef>
          <a:fillRef idx="0">
            <a:schemeClr val="accent1"/>
          </a:fillRef>
          <a:effectRef idx="0">
            <a:schemeClr val="accent1"/>
          </a:effectRef>
          <a:fontRef idx="minor">
            <a:schemeClr val="tx1"/>
          </a:fontRef>
        </p:style>
      </p:cxnSp>
      <p:sp>
        <p:nvSpPr>
          <p:cNvPr id="7" name="제목 1">
            <a:extLst>
              <a:ext uri="{FF2B5EF4-FFF2-40B4-BE49-F238E27FC236}">
                <a16:creationId xmlns:a16="http://schemas.microsoft.com/office/drawing/2014/main" id="{390C2AC6-713B-4994-A91B-B528A993F5A9}"/>
              </a:ext>
            </a:extLst>
          </p:cNvPr>
          <p:cNvSpPr>
            <a:spLocks noGrp="1"/>
          </p:cNvSpPr>
          <p:nvPr>
            <p:ph type="title"/>
          </p:nvPr>
        </p:nvSpPr>
        <p:spPr>
          <a:xfrm>
            <a:off x="134559" y="-367026"/>
            <a:ext cx="8397881" cy="1707794"/>
          </a:xfrm>
          <a:prstGeom prst="rect">
            <a:avLst/>
          </a:prstGeom>
        </p:spPr>
        <p:txBody>
          <a:bodyPr/>
          <a:lstStyle>
            <a:lvl1pPr marL="457200" marR="0" indent="-457200" algn="l" defTabSz="914400" rtl="0" eaLnBrk="1" fontAlgn="auto" latinLnBrk="1" hangingPunct="1">
              <a:lnSpc>
                <a:spcPct val="100000"/>
              </a:lnSpc>
              <a:spcBef>
                <a:spcPts val="0"/>
              </a:spcBef>
              <a:spcAft>
                <a:spcPts val="0"/>
              </a:spcAft>
              <a:buClrTx/>
              <a:buSzTx/>
              <a:buFontTx/>
              <a:buAutoNum type="arabicPeriod"/>
              <a:tabLst/>
              <a:defRPr b="1" i="0">
                <a:latin typeface="NanumSquare ExtraBold" panose="020B0600000101010101" pitchFamily="34" charset="-127"/>
                <a:ea typeface="NanumSquare ExtraBold" panose="020B0600000101010101" pitchFamily="34" charset="-127"/>
              </a:defRPr>
            </a:lvl1pPr>
          </a:lstStyle>
          <a:p>
            <a:pPr marL="0" lvl="0" indent="0">
              <a:buNone/>
            </a:pPr>
            <a:r>
              <a:rPr kumimoji="1" lang="en-US" altLang="ko-KR" sz="2800" dirty="0">
                <a:solidFill>
                  <a:prstClr val="black"/>
                </a:solidFill>
                <a:latin typeface="나눔스퀘어라운드 ExtraBold" panose="020B0600000101010101" pitchFamily="50" charset="-127"/>
                <a:ea typeface="나눔스퀘어라운드 ExtraBold" panose="020B0600000101010101" pitchFamily="50" charset="-127"/>
              </a:rPr>
              <a:t>1. Shopee </a:t>
            </a:r>
            <a:r>
              <a:rPr kumimoji="1" lang="ko-KR" altLang="en-US" sz="2800" dirty="0">
                <a:solidFill>
                  <a:prstClr val="black"/>
                </a:solidFill>
                <a:latin typeface="나눔스퀘어라운드 ExtraBold" panose="020B0600000101010101" pitchFamily="50" charset="-127"/>
                <a:ea typeface="나눔스퀘어라운드 ExtraBold" panose="020B0600000101010101" pitchFamily="50" charset="-127"/>
              </a:rPr>
              <a:t>마켓 알아보기</a:t>
            </a:r>
            <a:endParaRPr kumimoji="1" lang="ko-KR" altLang="en-US" sz="2800" b="1" i="0" u="none" strike="noStrike" kern="1200" cap="none" spc="0" normalizeH="0" baseline="0" noProof="0" dirty="0">
              <a:ln>
                <a:noFill/>
              </a:ln>
              <a:solidFill>
                <a:prstClr val="black"/>
              </a:solidFill>
              <a:effectLst/>
              <a:uLnTx/>
              <a:uFillTx/>
              <a:latin typeface="나눔스퀘어라운드 ExtraBold" panose="020B0600000101010101" pitchFamily="50" charset="-127"/>
              <a:ea typeface="나눔스퀘어라운드 ExtraBold" panose="020B0600000101010101" pitchFamily="50" charset="-127"/>
              <a:cs typeface="+mn-cs"/>
            </a:endParaRPr>
          </a:p>
        </p:txBody>
      </p:sp>
      <p:sp>
        <p:nvSpPr>
          <p:cNvPr id="8" name="Google Shape;912;p99">
            <a:extLst>
              <a:ext uri="{FF2B5EF4-FFF2-40B4-BE49-F238E27FC236}">
                <a16:creationId xmlns:a16="http://schemas.microsoft.com/office/drawing/2014/main" id="{A1EF33D1-5439-4440-9731-CF1CFBA12995}"/>
              </a:ext>
            </a:extLst>
          </p:cNvPr>
          <p:cNvSpPr txBox="1"/>
          <p:nvPr/>
        </p:nvSpPr>
        <p:spPr>
          <a:xfrm>
            <a:off x="140477" y="1727305"/>
            <a:ext cx="2958900" cy="215400"/>
          </a:xfrm>
          <a:prstGeom prst="rect">
            <a:avLst/>
          </a:prstGeom>
          <a:noFill/>
          <a:ln>
            <a:noFill/>
          </a:ln>
        </p:spPr>
        <p:txBody>
          <a:bodyPr spcFirstLastPara="1" wrap="square" lIns="45725" tIns="22850" rIns="45725" bIns="22850" anchor="t" anchorCtr="0">
            <a:spAutoFit/>
          </a:bodyPr>
          <a:lstStyle/>
          <a:p>
            <a:pPr marL="177800" marR="0" lvl="0" indent="-171450" algn="l" rtl="0">
              <a:lnSpc>
                <a:spcPct val="100000"/>
              </a:lnSpc>
              <a:spcBef>
                <a:spcPts val="0"/>
              </a:spcBef>
              <a:spcAft>
                <a:spcPts val="0"/>
              </a:spcAft>
              <a:buClr>
                <a:srgbClr val="000000"/>
              </a:buClr>
              <a:buSzPts val="1100"/>
              <a:buFont typeface="Noto Sans Symbols"/>
              <a:buChar char="●"/>
            </a:pPr>
            <a:r>
              <a:rPr lang="en" sz="1100" b="1" i="0" u="none" strike="noStrike" cap="none" dirty="0">
                <a:solidFill>
                  <a:srgbClr val="000000"/>
                </a:solidFill>
                <a:latin typeface="Arial"/>
                <a:ea typeface="Arial"/>
                <a:cs typeface="Arial"/>
                <a:sym typeface="Arial"/>
              </a:rPr>
              <a:t>원스탑 4개 마켓 진출 큐레이션 이란?</a:t>
            </a:r>
            <a:endParaRPr sz="600" b="0" i="0" u="none" strike="noStrike" cap="none" dirty="0">
              <a:solidFill>
                <a:srgbClr val="000000"/>
              </a:solidFill>
              <a:latin typeface="Arial"/>
              <a:ea typeface="Arial"/>
              <a:cs typeface="Arial"/>
              <a:sym typeface="Arial"/>
            </a:endParaRPr>
          </a:p>
        </p:txBody>
      </p:sp>
      <p:sp>
        <p:nvSpPr>
          <p:cNvPr id="9" name="Google Shape;913;p99">
            <a:extLst>
              <a:ext uri="{FF2B5EF4-FFF2-40B4-BE49-F238E27FC236}">
                <a16:creationId xmlns:a16="http://schemas.microsoft.com/office/drawing/2014/main" id="{B8472174-65F3-4F46-A5BD-E11824D1919C}"/>
              </a:ext>
            </a:extLst>
          </p:cNvPr>
          <p:cNvSpPr txBox="1"/>
          <p:nvPr/>
        </p:nvSpPr>
        <p:spPr>
          <a:xfrm>
            <a:off x="519202" y="1946755"/>
            <a:ext cx="8256600" cy="727200"/>
          </a:xfrm>
          <a:prstGeom prst="rect">
            <a:avLst/>
          </a:prstGeom>
          <a:solidFill>
            <a:srgbClr val="FFEDE7"/>
          </a:solidFill>
          <a:ln>
            <a:noFill/>
          </a:ln>
        </p:spPr>
        <p:txBody>
          <a:bodyPr spcFirstLastPara="1" wrap="square" lIns="45725" tIns="22850" rIns="45725" bIns="22850" anchor="t" anchorCtr="0">
            <a:spAutoFit/>
          </a:bodyPr>
          <a:lstStyle/>
          <a:p>
            <a:pPr marL="228600" marR="0" lvl="1" indent="0" algn="l" rtl="0">
              <a:lnSpc>
                <a:spcPct val="150000"/>
              </a:lnSpc>
              <a:spcBef>
                <a:spcPts val="0"/>
              </a:spcBef>
              <a:spcAft>
                <a:spcPts val="0"/>
              </a:spcAft>
              <a:buClr>
                <a:srgbClr val="000000"/>
              </a:buClr>
              <a:buSzPts val="1000"/>
              <a:buFont typeface="Arial"/>
              <a:buNone/>
            </a:pPr>
            <a:r>
              <a:rPr lang="en" sz="1000" b="1" i="0" u="none" strike="noStrike" cap="none">
                <a:solidFill>
                  <a:srgbClr val="000000"/>
                </a:solidFill>
                <a:latin typeface="Arial"/>
                <a:ea typeface="Arial"/>
                <a:cs typeface="Arial"/>
                <a:sym typeface="Arial"/>
              </a:rPr>
              <a:t>“</a:t>
            </a:r>
            <a:r>
              <a:rPr lang="en" sz="1000" b="1"/>
              <a:t>쇼피코리아</a:t>
            </a:r>
            <a:r>
              <a:rPr lang="en" sz="1000" b="1" i="0" u="none" strike="noStrike" cap="none">
                <a:solidFill>
                  <a:srgbClr val="000000"/>
                </a:solidFill>
                <a:latin typeface="Arial"/>
                <a:ea typeface="Arial"/>
                <a:cs typeface="Arial"/>
                <a:sym typeface="Arial"/>
              </a:rPr>
              <a:t> 성공 진출 패키지로, 입점시 4개 마켓 동시 확장 가능한 Fast 확장 큐레이션”</a:t>
            </a:r>
            <a:endParaRPr sz="1000" b="1" i="0" u="none" strike="noStrike" cap="none">
              <a:solidFill>
                <a:srgbClr val="000000"/>
              </a:solidFill>
              <a:latin typeface="Arial"/>
              <a:ea typeface="Arial"/>
              <a:cs typeface="Arial"/>
              <a:sym typeface="Arial"/>
            </a:endParaRPr>
          </a:p>
          <a:p>
            <a:pPr marL="406400" marR="0" lvl="1" indent="-171450" algn="l" rtl="0">
              <a:lnSpc>
                <a:spcPct val="150000"/>
              </a:lnSpc>
              <a:spcBef>
                <a:spcPts val="0"/>
              </a:spcBef>
              <a:spcAft>
                <a:spcPts val="0"/>
              </a:spcAft>
              <a:buClr>
                <a:srgbClr val="000000"/>
              </a:buClr>
              <a:buSzPts val="900"/>
              <a:buFont typeface="Arial"/>
              <a:buChar char="-"/>
            </a:pPr>
            <a:r>
              <a:rPr lang="en" sz="900" b="0" i="0" u="none" strike="noStrike" cap="none">
                <a:solidFill>
                  <a:srgbClr val="000000"/>
                </a:solidFill>
                <a:latin typeface="Arial"/>
                <a:ea typeface="Arial"/>
                <a:cs typeface="Arial"/>
                <a:sym typeface="Arial"/>
              </a:rPr>
              <a:t>1단계: “싱가포르“ 첫번째 마켓 입점  (</a:t>
            </a:r>
            <a:r>
              <a:rPr lang="en" sz="900" b="0" i="0" u="none" strike="noStrike" cap="none">
                <a:solidFill>
                  <a:srgbClr val="FF3300"/>
                </a:solidFill>
                <a:latin typeface="Arial"/>
                <a:ea typeface="Arial"/>
                <a:cs typeface="Arial"/>
                <a:sym typeface="Arial"/>
              </a:rPr>
              <a:t>상품등록 10개 완료시 , </a:t>
            </a:r>
            <a:r>
              <a:rPr lang="en" sz="900">
                <a:solidFill>
                  <a:srgbClr val="FF3300"/>
                </a:solidFill>
              </a:rPr>
              <a:t>추가로 3마켓</a:t>
            </a:r>
            <a:r>
              <a:rPr lang="en" sz="900" b="0" i="0" u="none" strike="noStrike" cap="none">
                <a:solidFill>
                  <a:srgbClr val="FF3300"/>
                </a:solidFill>
                <a:latin typeface="Arial"/>
                <a:ea typeface="Arial"/>
                <a:cs typeface="Arial"/>
                <a:sym typeface="Arial"/>
              </a:rPr>
              <a:t> </a:t>
            </a:r>
            <a:r>
              <a:rPr lang="en" sz="900">
                <a:solidFill>
                  <a:srgbClr val="FF3300"/>
                </a:solidFill>
              </a:rPr>
              <a:t>동시 입점 진행</a:t>
            </a:r>
            <a:r>
              <a:rPr lang="en" sz="900" b="0" i="0" u="none" strike="noStrike" cap="none">
                <a:solidFill>
                  <a:srgbClr val="FF3300"/>
                </a:solidFill>
                <a:latin typeface="Arial"/>
                <a:ea typeface="Arial"/>
                <a:cs typeface="Arial"/>
                <a:sym typeface="Arial"/>
              </a:rPr>
              <a:t>)</a:t>
            </a:r>
            <a:endParaRPr sz="600" b="0" i="0" u="none" strike="noStrike" cap="none">
              <a:solidFill>
                <a:srgbClr val="000000"/>
              </a:solidFill>
              <a:latin typeface="Arial"/>
              <a:ea typeface="Arial"/>
              <a:cs typeface="Arial"/>
              <a:sym typeface="Arial"/>
            </a:endParaRPr>
          </a:p>
          <a:p>
            <a:pPr marL="406400" marR="0" lvl="1" indent="-171450" algn="l" rtl="0">
              <a:lnSpc>
                <a:spcPct val="150000"/>
              </a:lnSpc>
              <a:spcBef>
                <a:spcPts val="0"/>
              </a:spcBef>
              <a:spcAft>
                <a:spcPts val="0"/>
              </a:spcAft>
              <a:buClr>
                <a:srgbClr val="000000"/>
              </a:buClr>
              <a:buSzPts val="900"/>
              <a:buFont typeface="Arial"/>
              <a:buChar char="-"/>
            </a:pPr>
            <a:r>
              <a:rPr lang="en" sz="900" b="0" i="0" u="none" strike="noStrike" cap="none">
                <a:solidFill>
                  <a:srgbClr val="000000"/>
                </a:solidFill>
                <a:latin typeface="Arial"/>
                <a:ea typeface="Arial"/>
                <a:cs typeface="Arial"/>
                <a:sym typeface="Arial"/>
              </a:rPr>
              <a:t>2단계 :  “말레이시아 &amp; </a:t>
            </a:r>
            <a:r>
              <a:rPr lang="en" sz="900" b="0" i="0" u="none" strike="noStrike" cap="none">
                <a:solidFill>
                  <a:schemeClr val="dk1"/>
                </a:solidFill>
                <a:latin typeface="Arial"/>
                <a:ea typeface="Arial"/>
                <a:cs typeface="Arial"/>
                <a:sym typeface="Arial"/>
              </a:rPr>
              <a:t>필리핀 &amp; 베트남</a:t>
            </a:r>
            <a:r>
              <a:rPr lang="en" sz="900" b="0" i="0" u="none" strike="noStrike" cap="none">
                <a:solidFill>
                  <a:srgbClr val="000000"/>
                </a:solidFill>
                <a:latin typeface="Arial"/>
                <a:ea typeface="Arial"/>
                <a:cs typeface="Arial"/>
                <a:sym typeface="Arial"/>
              </a:rPr>
              <a:t>” </a:t>
            </a:r>
            <a:r>
              <a:rPr lang="en" sz="900"/>
              <a:t>자동 샵오픈 및 상품등록</a:t>
            </a:r>
            <a:endParaRPr/>
          </a:p>
          <a:p>
            <a:pPr marL="234950" marR="0" lvl="1" indent="0" algn="l" rtl="0">
              <a:lnSpc>
                <a:spcPct val="150000"/>
              </a:lnSpc>
              <a:spcBef>
                <a:spcPts val="0"/>
              </a:spcBef>
              <a:spcAft>
                <a:spcPts val="0"/>
              </a:spcAft>
              <a:buNone/>
            </a:pPr>
            <a:endParaRPr sz="100" b="0" i="0" u="none" strike="noStrike" cap="none">
              <a:solidFill>
                <a:srgbClr val="FF3300"/>
              </a:solidFill>
              <a:latin typeface="Arial"/>
              <a:ea typeface="Arial"/>
              <a:cs typeface="Arial"/>
              <a:sym typeface="Arial"/>
            </a:endParaRPr>
          </a:p>
        </p:txBody>
      </p:sp>
      <p:sp>
        <p:nvSpPr>
          <p:cNvPr id="10" name="Google Shape;914;p99">
            <a:extLst>
              <a:ext uri="{FF2B5EF4-FFF2-40B4-BE49-F238E27FC236}">
                <a16:creationId xmlns:a16="http://schemas.microsoft.com/office/drawing/2014/main" id="{10E7B0D5-8A3D-4444-B94C-A2DC072F7D65}"/>
              </a:ext>
            </a:extLst>
          </p:cNvPr>
          <p:cNvSpPr txBox="1"/>
          <p:nvPr/>
        </p:nvSpPr>
        <p:spPr>
          <a:xfrm>
            <a:off x="140485" y="2793297"/>
            <a:ext cx="4881300" cy="215400"/>
          </a:xfrm>
          <a:prstGeom prst="rect">
            <a:avLst/>
          </a:prstGeom>
          <a:noFill/>
          <a:ln>
            <a:noFill/>
          </a:ln>
        </p:spPr>
        <p:txBody>
          <a:bodyPr spcFirstLastPara="1" wrap="square" lIns="45725" tIns="22850" rIns="45725" bIns="22850" anchor="t" anchorCtr="0">
            <a:spAutoFit/>
          </a:bodyPr>
          <a:lstStyle/>
          <a:p>
            <a:pPr marL="177800" marR="0" lvl="0" indent="-171450" algn="l" rtl="0">
              <a:lnSpc>
                <a:spcPct val="100000"/>
              </a:lnSpc>
              <a:spcBef>
                <a:spcPts val="0"/>
              </a:spcBef>
              <a:spcAft>
                <a:spcPts val="0"/>
              </a:spcAft>
              <a:buClr>
                <a:srgbClr val="000000"/>
              </a:buClr>
              <a:buSzPts val="1100"/>
              <a:buFont typeface="Noto Sans Symbols"/>
              <a:buChar char="●"/>
            </a:pPr>
            <a:r>
              <a:rPr lang="en" sz="1100" b="1"/>
              <a:t>원스탑 4개국 입점 프로세스</a:t>
            </a:r>
            <a:endParaRPr sz="600" b="0" i="0" u="none" strike="noStrike" cap="none">
              <a:solidFill>
                <a:srgbClr val="000000"/>
              </a:solidFill>
              <a:latin typeface="Arial"/>
              <a:ea typeface="Arial"/>
              <a:cs typeface="Arial"/>
              <a:sym typeface="Arial"/>
            </a:endParaRPr>
          </a:p>
        </p:txBody>
      </p:sp>
      <p:cxnSp>
        <p:nvCxnSpPr>
          <p:cNvPr id="12" name="Google Shape;916;p99">
            <a:extLst>
              <a:ext uri="{FF2B5EF4-FFF2-40B4-BE49-F238E27FC236}">
                <a16:creationId xmlns:a16="http://schemas.microsoft.com/office/drawing/2014/main" id="{18758121-7478-4747-88DD-3987367D6F7F}"/>
              </a:ext>
            </a:extLst>
          </p:cNvPr>
          <p:cNvCxnSpPr/>
          <p:nvPr/>
        </p:nvCxnSpPr>
        <p:spPr>
          <a:xfrm>
            <a:off x="1117898" y="3345673"/>
            <a:ext cx="8400" cy="1925100"/>
          </a:xfrm>
          <a:prstGeom prst="straightConnector1">
            <a:avLst/>
          </a:prstGeom>
          <a:noFill/>
          <a:ln w="25400" cap="flat" cmpd="sng">
            <a:solidFill>
              <a:schemeClr val="accent2"/>
            </a:solidFill>
            <a:prstDash val="dot"/>
            <a:round/>
            <a:headEnd type="none" w="sm" len="sm"/>
            <a:tailEnd type="none" w="sm" len="sm"/>
          </a:ln>
        </p:spPr>
      </p:cxnSp>
      <p:grpSp>
        <p:nvGrpSpPr>
          <p:cNvPr id="14" name="Google Shape;917;p99">
            <a:extLst>
              <a:ext uri="{FF2B5EF4-FFF2-40B4-BE49-F238E27FC236}">
                <a16:creationId xmlns:a16="http://schemas.microsoft.com/office/drawing/2014/main" id="{513A0E02-0A58-40B5-9A47-3DF3851F2C08}"/>
              </a:ext>
            </a:extLst>
          </p:cNvPr>
          <p:cNvGrpSpPr/>
          <p:nvPr/>
        </p:nvGrpSpPr>
        <p:grpSpPr>
          <a:xfrm>
            <a:off x="215795" y="3585190"/>
            <a:ext cx="782570" cy="1541068"/>
            <a:chOff x="568383" y="3129295"/>
            <a:chExt cx="878700" cy="1541068"/>
          </a:xfrm>
        </p:grpSpPr>
        <p:sp>
          <p:nvSpPr>
            <p:cNvPr id="16" name="Google Shape;918;p99">
              <a:extLst>
                <a:ext uri="{FF2B5EF4-FFF2-40B4-BE49-F238E27FC236}">
                  <a16:creationId xmlns:a16="http://schemas.microsoft.com/office/drawing/2014/main" id="{36C5F6B1-06C4-4671-BC31-7D0FBB29FFED}"/>
                </a:ext>
              </a:extLst>
            </p:cNvPr>
            <p:cNvSpPr/>
            <p:nvPr/>
          </p:nvSpPr>
          <p:spPr>
            <a:xfrm>
              <a:off x="568383" y="3129295"/>
              <a:ext cx="878700" cy="1532400"/>
            </a:xfrm>
            <a:prstGeom prst="roundRect">
              <a:avLst>
                <a:gd name="adj" fmla="val 0"/>
              </a:avLst>
            </a:prstGeom>
            <a:solidFill>
              <a:srgbClr val="F3F3F3"/>
            </a:solidFill>
            <a:ln>
              <a:noFill/>
            </a:ln>
          </p:spPr>
          <p:txBody>
            <a:bodyPr spcFirstLastPara="1" wrap="square" lIns="11075" tIns="14050" rIns="11075" bIns="14050" anchor="ctr" anchorCtr="0">
              <a:noAutofit/>
            </a:bodyPr>
            <a:lstStyle/>
            <a:p>
              <a:pPr marL="0" marR="0" lvl="0" indent="0" algn="ctr" rtl="0">
                <a:lnSpc>
                  <a:spcPct val="100000"/>
                </a:lnSpc>
                <a:spcBef>
                  <a:spcPts val="0"/>
                </a:spcBef>
                <a:spcAft>
                  <a:spcPts val="0"/>
                </a:spcAft>
                <a:buClr>
                  <a:srgbClr val="000000"/>
                </a:buClr>
                <a:buSzPts val="1200"/>
                <a:buFont typeface="Arial"/>
                <a:buNone/>
              </a:pPr>
              <a:endParaRPr sz="1200" b="1" i="0" u="none" strike="noStrike" cap="none">
                <a:solidFill>
                  <a:srgbClr val="1F497D"/>
                </a:solidFill>
                <a:latin typeface="Arial"/>
                <a:ea typeface="Arial"/>
                <a:cs typeface="Arial"/>
                <a:sym typeface="Arial"/>
              </a:endParaRPr>
            </a:p>
          </p:txBody>
        </p:sp>
        <p:sp>
          <p:nvSpPr>
            <p:cNvPr id="17" name="Google Shape;919;p99">
              <a:extLst>
                <a:ext uri="{FF2B5EF4-FFF2-40B4-BE49-F238E27FC236}">
                  <a16:creationId xmlns:a16="http://schemas.microsoft.com/office/drawing/2014/main" id="{273DFFDA-655A-410C-89DA-10625BEB3836}"/>
                </a:ext>
              </a:extLst>
            </p:cNvPr>
            <p:cNvSpPr txBox="1"/>
            <p:nvPr/>
          </p:nvSpPr>
          <p:spPr>
            <a:xfrm>
              <a:off x="643959" y="3143363"/>
              <a:ext cx="727500" cy="1527000"/>
            </a:xfrm>
            <a:prstGeom prst="rect">
              <a:avLst/>
            </a:prstGeom>
            <a:noFill/>
            <a:ln>
              <a:noFill/>
            </a:ln>
          </p:spPr>
          <p:txBody>
            <a:bodyPr spcFirstLastPara="1" wrap="square" lIns="28125" tIns="14050" rIns="28125" bIns="14050" anchor="t" anchorCtr="0">
              <a:noAutofit/>
            </a:bodyPr>
            <a:lstStyle/>
            <a:p>
              <a:pPr marL="0" marR="0" lvl="0" indent="0" algn="ctr" rtl="0">
                <a:lnSpc>
                  <a:spcPct val="100000"/>
                </a:lnSpc>
                <a:spcBef>
                  <a:spcPts val="0"/>
                </a:spcBef>
                <a:spcAft>
                  <a:spcPts val="0"/>
                </a:spcAft>
                <a:buClr>
                  <a:srgbClr val="000000"/>
                </a:buClr>
                <a:buSzPts val="1200"/>
                <a:buFont typeface="Arial"/>
                <a:buNone/>
              </a:pPr>
              <a:endParaRPr sz="1200" b="1" i="0" u="none" strike="noStrike" cap="none">
                <a:solidFill>
                  <a:srgbClr val="FF5821"/>
                </a:solidFill>
                <a:latin typeface="Nanum Gothic"/>
                <a:ea typeface="Nanum Gothic"/>
                <a:cs typeface="Nanum Gothic"/>
                <a:sym typeface="Nanum Gothic"/>
              </a:endParaRPr>
            </a:p>
            <a:p>
              <a:pPr marL="0" marR="0" lvl="0" indent="0" algn="ctr" rtl="0">
                <a:lnSpc>
                  <a:spcPct val="100000"/>
                </a:lnSpc>
                <a:spcBef>
                  <a:spcPts val="0"/>
                </a:spcBef>
                <a:spcAft>
                  <a:spcPts val="0"/>
                </a:spcAft>
                <a:buClr>
                  <a:srgbClr val="000000"/>
                </a:buClr>
                <a:buSzPts val="1200"/>
                <a:buFont typeface="Arial"/>
                <a:buNone/>
              </a:pPr>
              <a:endParaRPr sz="1200" b="1" i="0" u="none" strike="noStrike" cap="none">
                <a:solidFill>
                  <a:srgbClr val="FF5821"/>
                </a:solidFill>
                <a:latin typeface="Nanum Gothic"/>
                <a:ea typeface="Nanum Gothic"/>
                <a:cs typeface="Nanum Gothic"/>
                <a:sym typeface="Nanum Gothic"/>
              </a:endParaRPr>
            </a:p>
            <a:p>
              <a:pPr marL="0" marR="0" lvl="0" indent="0" algn="ctr" rtl="0">
                <a:lnSpc>
                  <a:spcPct val="100000"/>
                </a:lnSpc>
                <a:spcBef>
                  <a:spcPts val="0"/>
                </a:spcBef>
                <a:spcAft>
                  <a:spcPts val="0"/>
                </a:spcAft>
                <a:buClr>
                  <a:srgbClr val="000000"/>
                </a:buClr>
                <a:buSzPts val="1200"/>
                <a:buFont typeface="Arial"/>
                <a:buNone/>
              </a:pPr>
              <a:endParaRPr sz="1200" b="1" i="0" u="none" strike="noStrike" cap="none">
                <a:solidFill>
                  <a:srgbClr val="FF5821"/>
                </a:solidFill>
                <a:latin typeface="Nanum Gothic"/>
                <a:ea typeface="Nanum Gothic"/>
                <a:cs typeface="Nanum Gothic"/>
                <a:sym typeface="Nanum Gothic"/>
              </a:endParaRPr>
            </a:p>
            <a:p>
              <a:pPr marL="0" marR="0" lvl="0" indent="0" algn="ctr" rtl="0">
                <a:lnSpc>
                  <a:spcPct val="100000"/>
                </a:lnSpc>
                <a:spcBef>
                  <a:spcPts val="0"/>
                </a:spcBef>
                <a:spcAft>
                  <a:spcPts val="0"/>
                </a:spcAft>
                <a:buClr>
                  <a:srgbClr val="000000"/>
                </a:buClr>
                <a:buSzPts val="1100"/>
                <a:buFont typeface="Arial"/>
                <a:buNone/>
              </a:pPr>
              <a:r>
                <a:rPr lang="en" sz="1100" b="1" i="0" u="none" strike="noStrike" cap="none">
                  <a:solidFill>
                    <a:srgbClr val="262626"/>
                  </a:solidFill>
                  <a:latin typeface="Nanum Gothic"/>
                  <a:ea typeface="Nanum Gothic"/>
                  <a:cs typeface="Nanum Gothic"/>
                  <a:sym typeface="Nanum Gothic"/>
                </a:rPr>
                <a:t>입점 </a:t>
              </a:r>
              <a:endParaRPr sz="1100" b="1" i="0" u="none" strike="noStrike" cap="none">
                <a:solidFill>
                  <a:srgbClr val="262626"/>
                </a:solidFill>
                <a:latin typeface="Nanum Gothic"/>
                <a:ea typeface="Nanum Gothic"/>
                <a:cs typeface="Nanum Gothic"/>
                <a:sym typeface="Nanum Gothic"/>
              </a:endParaRPr>
            </a:p>
            <a:p>
              <a:pPr marL="0" marR="0" lvl="0" indent="0" algn="ctr" rtl="0">
                <a:lnSpc>
                  <a:spcPct val="100000"/>
                </a:lnSpc>
                <a:spcBef>
                  <a:spcPts val="0"/>
                </a:spcBef>
                <a:spcAft>
                  <a:spcPts val="0"/>
                </a:spcAft>
                <a:buClr>
                  <a:srgbClr val="000000"/>
                </a:buClr>
                <a:buSzPts val="1100"/>
                <a:buFont typeface="Arial"/>
                <a:buNone/>
              </a:pPr>
              <a:r>
                <a:rPr lang="en" sz="1100" b="1" i="0" u="none" strike="noStrike" cap="none">
                  <a:solidFill>
                    <a:srgbClr val="262626"/>
                  </a:solidFill>
                  <a:latin typeface="Nanum Gothic"/>
                  <a:ea typeface="Nanum Gothic"/>
                  <a:cs typeface="Nanum Gothic"/>
                  <a:sym typeface="Nanum Gothic"/>
                </a:rPr>
                <a:t>가능마켓</a:t>
              </a:r>
              <a:endParaRPr sz="1100" b="1" i="0" u="none" strike="noStrike" cap="none">
                <a:solidFill>
                  <a:srgbClr val="262626"/>
                </a:solidFill>
                <a:latin typeface="Nanum Gothic"/>
                <a:ea typeface="Nanum Gothic"/>
                <a:cs typeface="Nanum Gothic"/>
                <a:sym typeface="Nanum Gothic"/>
              </a:endParaRPr>
            </a:p>
          </p:txBody>
        </p:sp>
      </p:grpSp>
      <p:sp>
        <p:nvSpPr>
          <p:cNvPr id="18" name="Google Shape;920;p99">
            <a:extLst>
              <a:ext uri="{FF2B5EF4-FFF2-40B4-BE49-F238E27FC236}">
                <a16:creationId xmlns:a16="http://schemas.microsoft.com/office/drawing/2014/main" id="{6D975796-4415-4820-9034-5EE253D8A55C}"/>
              </a:ext>
            </a:extLst>
          </p:cNvPr>
          <p:cNvSpPr/>
          <p:nvPr/>
        </p:nvSpPr>
        <p:spPr>
          <a:xfrm>
            <a:off x="1012098" y="3081022"/>
            <a:ext cx="211500" cy="190200"/>
          </a:xfrm>
          <a:prstGeom prst="ellipse">
            <a:avLst/>
          </a:prstGeom>
          <a:gradFill>
            <a:gsLst>
              <a:gs pos="0">
                <a:srgbClr val="EF5E31"/>
              </a:gs>
              <a:gs pos="73000">
                <a:srgbClr val="EF8368"/>
              </a:gs>
              <a:gs pos="100000">
                <a:srgbClr val="EF9E91"/>
              </a:gs>
            </a:gsLst>
            <a:lin ang="1200117" scaled="0"/>
          </a:gradFill>
          <a:ln>
            <a:noFill/>
          </a:ln>
        </p:spPr>
        <p:txBody>
          <a:bodyPr spcFirstLastPara="1" wrap="square" lIns="17150" tIns="8550" rIns="17150" bIns="8550" anchor="ctr" anchorCtr="0">
            <a:noAutofit/>
          </a:bodyPr>
          <a:lstStyle/>
          <a:p>
            <a:pPr marL="0" marR="0" lvl="0" indent="0" algn="ctr" rtl="0">
              <a:lnSpc>
                <a:spcPct val="100000"/>
              </a:lnSpc>
              <a:spcBef>
                <a:spcPts val="0"/>
              </a:spcBef>
              <a:spcAft>
                <a:spcPts val="0"/>
              </a:spcAft>
              <a:buClr>
                <a:srgbClr val="000000"/>
              </a:buClr>
              <a:buSzPts val="200"/>
              <a:buFont typeface="Arial"/>
              <a:buNone/>
            </a:pPr>
            <a:endParaRPr sz="200" b="1" i="0" u="none" strike="noStrike" cap="none">
              <a:solidFill>
                <a:srgbClr val="FFFFFF"/>
              </a:solidFill>
              <a:latin typeface="Gothic A1"/>
              <a:ea typeface="Gothic A1"/>
              <a:cs typeface="Gothic A1"/>
              <a:sym typeface="Gothic A1"/>
            </a:endParaRPr>
          </a:p>
        </p:txBody>
      </p:sp>
      <p:sp>
        <p:nvSpPr>
          <p:cNvPr id="19" name="Google Shape;921;p99">
            <a:extLst>
              <a:ext uri="{FF2B5EF4-FFF2-40B4-BE49-F238E27FC236}">
                <a16:creationId xmlns:a16="http://schemas.microsoft.com/office/drawing/2014/main" id="{F4996B45-1165-4B25-BCDA-0E0F1DEAF1DD}"/>
              </a:ext>
            </a:extLst>
          </p:cNvPr>
          <p:cNvSpPr/>
          <p:nvPr/>
        </p:nvSpPr>
        <p:spPr>
          <a:xfrm>
            <a:off x="5841524" y="3058945"/>
            <a:ext cx="208200" cy="190200"/>
          </a:xfrm>
          <a:prstGeom prst="ellipse">
            <a:avLst/>
          </a:prstGeom>
          <a:gradFill>
            <a:gsLst>
              <a:gs pos="0">
                <a:srgbClr val="EF5E31"/>
              </a:gs>
              <a:gs pos="73000">
                <a:srgbClr val="EF8368"/>
              </a:gs>
              <a:gs pos="100000">
                <a:srgbClr val="EF9E91"/>
              </a:gs>
            </a:gsLst>
            <a:lin ang="1200117" scaled="0"/>
          </a:gradFill>
          <a:ln>
            <a:noFill/>
          </a:ln>
        </p:spPr>
        <p:txBody>
          <a:bodyPr spcFirstLastPara="1" wrap="square" lIns="17150" tIns="8550" rIns="17150" bIns="8550" anchor="ctr" anchorCtr="0">
            <a:noAutofit/>
          </a:bodyPr>
          <a:lstStyle/>
          <a:p>
            <a:pPr marL="0" marR="0" lvl="0" indent="0" algn="ctr" rtl="0">
              <a:lnSpc>
                <a:spcPct val="100000"/>
              </a:lnSpc>
              <a:spcBef>
                <a:spcPts val="0"/>
              </a:spcBef>
              <a:spcAft>
                <a:spcPts val="0"/>
              </a:spcAft>
              <a:buClr>
                <a:srgbClr val="000000"/>
              </a:buClr>
              <a:buSzPts val="200"/>
              <a:buFont typeface="Arial"/>
              <a:buNone/>
            </a:pPr>
            <a:endParaRPr sz="200" b="1" i="0" u="none" strike="noStrike" cap="none">
              <a:solidFill>
                <a:srgbClr val="FFFFFF"/>
              </a:solidFill>
              <a:latin typeface="Gothic A1"/>
              <a:ea typeface="Gothic A1"/>
              <a:cs typeface="Gothic A1"/>
              <a:sym typeface="Gothic A1"/>
            </a:endParaRPr>
          </a:p>
        </p:txBody>
      </p:sp>
      <p:grpSp>
        <p:nvGrpSpPr>
          <p:cNvPr id="20" name="Google Shape;922;p99">
            <a:extLst>
              <a:ext uri="{FF2B5EF4-FFF2-40B4-BE49-F238E27FC236}">
                <a16:creationId xmlns:a16="http://schemas.microsoft.com/office/drawing/2014/main" id="{5737297E-2302-4CE1-9068-485E9EC16B3D}"/>
              </a:ext>
            </a:extLst>
          </p:cNvPr>
          <p:cNvGrpSpPr/>
          <p:nvPr/>
        </p:nvGrpSpPr>
        <p:grpSpPr>
          <a:xfrm>
            <a:off x="6106278" y="3108393"/>
            <a:ext cx="2765542" cy="2317222"/>
            <a:chOff x="5675930" y="2629729"/>
            <a:chExt cx="3231906" cy="2304089"/>
          </a:xfrm>
        </p:grpSpPr>
        <p:sp>
          <p:nvSpPr>
            <p:cNvPr id="21" name="Google Shape;923;p99">
              <a:extLst>
                <a:ext uri="{FF2B5EF4-FFF2-40B4-BE49-F238E27FC236}">
                  <a16:creationId xmlns:a16="http://schemas.microsoft.com/office/drawing/2014/main" id="{46DC01A9-38D1-46EC-B940-CF34C69532A6}"/>
                </a:ext>
              </a:extLst>
            </p:cNvPr>
            <p:cNvSpPr/>
            <p:nvPr/>
          </p:nvSpPr>
          <p:spPr>
            <a:xfrm>
              <a:off x="5675932" y="3160518"/>
              <a:ext cx="3231900" cy="1773300"/>
            </a:xfrm>
            <a:prstGeom prst="roundRect">
              <a:avLst>
                <a:gd name="adj" fmla="val 0"/>
              </a:avLst>
            </a:prstGeom>
            <a:solidFill>
              <a:srgbClr val="F3F3F3"/>
            </a:solidFill>
            <a:ln>
              <a:noFill/>
            </a:ln>
          </p:spPr>
          <p:txBody>
            <a:bodyPr spcFirstLastPara="1" wrap="square" lIns="11075" tIns="14050" rIns="11075" bIns="14050" anchor="ctr" anchorCtr="0">
              <a:noAutofit/>
            </a:bodyPr>
            <a:lstStyle/>
            <a:p>
              <a:pPr marL="0" marR="0" lvl="0" indent="0" algn="ctr" rtl="0">
                <a:lnSpc>
                  <a:spcPct val="100000"/>
                </a:lnSpc>
                <a:spcBef>
                  <a:spcPts val="0"/>
                </a:spcBef>
                <a:spcAft>
                  <a:spcPts val="0"/>
                </a:spcAft>
                <a:buClr>
                  <a:srgbClr val="000000"/>
                </a:buClr>
                <a:buSzPts val="1200"/>
                <a:buFont typeface="Arial"/>
                <a:buNone/>
              </a:pPr>
              <a:endParaRPr sz="1200" b="1" i="0" u="none" strike="noStrike" cap="none">
                <a:solidFill>
                  <a:srgbClr val="1F497D"/>
                </a:solidFill>
                <a:latin typeface="Arial"/>
                <a:ea typeface="Arial"/>
                <a:cs typeface="Arial"/>
                <a:sym typeface="Arial"/>
              </a:endParaRPr>
            </a:p>
          </p:txBody>
        </p:sp>
        <p:sp>
          <p:nvSpPr>
            <p:cNvPr id="22" name="Google Shape;924;p99">
              <a:extLst>
                <a:ext uri="{FF2B5EF4-FFF2-40B4-BE49-F238E27FC236}">
                  <a16:creationId xmlns:a16="http://schemas.microsoft.com/office/drawing/2014/main" id="{C747AA7D-67AF-429C-A8E3-A21712A4A02E}"/>
                </a:ext>
              </a:extLst>
            </p:cNvPr>
            <p:cNvSpPr/>
            <p:nvPr/>
          </p:nvSpPr>
          <p:spPr>
            <a:xfrm>
              <a:off x="5675930" y="2629729"/>
              <a:ext cx="3231900" cy="264600"/>
            </a:xfrm>
            <a:prstGeom prst="roundRect">
              <a:avLst>
                <a:gd name="adj" fmla="val 16667"/>
              </a:avLst>
            </a:prstGeom>
            <a:solidFill>
              <a:srgbClr val="FE5720">
                <a:alpha val="89020"/>
              </a:srgbClr>
            </a:solidFill>
            <a:ln>
              <a:noFill/>
            </a:ln>
          </p:spPr>
          <p:txBody>
            <a:bodyPr spcFirstLastPara="1" wrap="square" lIns="21075" tIns="10550" rIns="21075" bIns="10550" anchor="ctr" anchorCtr="0">
              <a:noAutofit/>
            </a:bodyPr>
            <a:lstStyle/>
            <a:p>
              <a:pPr marL="0" marR="0" lvl="0" indent="0" algn="ctr" rtl="0">
                <a:lnSpc>
                  <a:spcPct val="100000"/>
                </a:lnSpc>
                <a:spcBef>
                  <a:spcPts val="0"/>
                </a:spcBef>
                <a:spcAft>
                  <a:spcPts val="0"/>
                </a:spcAft>
                <a:buClr>
                  <a:srgbClr val="000000"/>
                </a:buClr>
                <a:buSzPts val="1100"/>
                <a:buFont typeface="Arial"/>
                <a:buNone/>
              </a:pPr>
              <a:r>
                <a:rPr lang="en" sz="1100" b="1" i="0" u="none" strike="noStrike" cap="none">
                  <a:solidFill>
                    <a:srgbClr val="FFFFFF"/>
                  </a:solidFill>
                  <a:latin typeface="Nanum Gothic"/>
                  <a:ea typeface="Nanum Gothic"/>
                  <a:cs typeface="Nanum Gothic"/>
                  <a:sym typeface="Nanum Gothic"/>
                </a:rPr>
                <a:t>2단계: 인큐베이션 (2개월)</a:t>
              </a:r>
              <a:endParaRPr sz="1100" b="1" i="0" u="none" strike="noStrike" cap="none">
                <a:solidFill>
                  <a:srgbClr val="FFFFFF"/>
                </a:solidFill>
                <a:latin typeface="Nanum Gothic"/>
                <a:ea typeface="Nanum Gothic"/>
                <a:cs typeface="Nanum Gothic"/>
                <a:sym typeface="Nanum Gothic"/>
              </a:endParaRPr>
            </a:p>
          </p:txBody>
        </p:sp>
        <p:pic>
          <p:nvPicPr>
            <p:cNvPr id="23" name="Google Shape;925;p99" descr="인도네시아의 국기 - 위키백과, 우리 모두의 백과사전">
              <a:extLst>
                <a:ext uri="{FF2B5EF4-FFF2-40B4-BE49-F238E27FC236}">
                  <a16:creationId xmlns:a16="http://schemas.microsoft.com/office/drawing/2014/main" id="{9776D44F-6F0A-475C-AEF5-4681BBC04DF1}"/>
                </a:ext>
              </a:extLst>
            </p:cNvPr>
            <p:cNvPicPr preferRelativeResize="0"/>
            <p:nvPr/>
          </p:nvPicPr>
          <p:blipFill rotWithShape="1">
            <a:blip r:embed="rId2">
              <a:alphaModFix/>
            </a:blip>
            <a:srcRect/>
            <a:stretch/>
          </p:blipFill>
          <p:spPr>
            <a:xfrm>
              <a:off x="5896449" y="3295363"/>
              <a:ext cx="864623" cy="451321"/>
            </a:xfrm>
            <a:prstGeom prst="rect">
              <a:avLst/>
            </a:prstGeom>
            <a:noFill/>
            <a:ln>
              <a:noFill/>
            </a:ln>
          </p:spPr>
        </p:pic>
        <p:pic>
          <p:nvPicPr>
            <p:cNvPr id="24" name="Google Shape;926;p99" descr="태국 '질병-가뭄-예산지연' 3중고 소비 트렌드까지 바뀌었네">
              <a:extLst>
                <a:ext uri="{FF2B5EF4-FFF2-40B4-BE49-F238E27FC236}">
                  <a16:creationId xmlns:a16="http://schemas.microsoft.com/office/drawing/2014/main" id="{759C43A4-D3EB-4A86-83CC-1B311FF02C07}"/>
                </a:ext>
              </a:extLst>
            </p:cNvPr>
            <p:cNvPicPr preferRelativeResize="0"/>
            <p:nvPr/>
          </p:nvPicPr>
          <p:blipFill rotWithShape="1">
            <a:blip r:embed="rId3">
              <a:alphaModFix/>
            </a:blip>
            <a:srcRect/>
            <a:stretch/>
          </p:blipFill>
          <p:spPr>
            <a:xfrm>
              <a:off x="6915533" y="3298916"/>
              <a:ext cx="812307" cy="451299"/>
            </a:xfrm>
            <a:prstGeom prst="rect">
              <a:avLst/>
            </a:prstGeom>
            <a:noFill/>
            <a:ln>
              <a:noFill/>
            </a:ln>
          </p:spPr>
        </p:pic>
        <p:pic>
          <p:nvPicPr>
            <p:cNvPr id="25" name="Google Shape;927;p99" descr="중화민국의 국기 - 위키백과, 우리 모두의 백과사전">
              <a:extLst>
                <a:ext uri="{FF2B5EF4-FFF2-40B4-BE49-F238E27FC236}">
                  <a16:creationId xmlns:a16="http://schemas.microsoft.com/office/drawing/2014/main" id="{B9A874FC-4C81-45A6-A64E-60708464441C}"/>
                </a:ext>
              </a:extLst>
            </p:cNvPr>
            <p:cNvPicPr preferRelativeResize="0"/>
            <p:nvPr/>
          </p:nvPicPr>
          <p:blipFill rotWithShape="1">
            <a:blip r:embed="rId4">
              <a:alphaModFix/>
            </a:blip>
            <a:srcRect/>
            <a:stretch/>
          </p:blipFill>
          <p:spPr>
            <a:xfrm>
              <a:off x="5896451" y="4133435"/>
              <a:ext cx="845598" cy="461279"/>
            </a:xfrm>
            <a:prstGeom prst="rect">
              <a:avLst/>
            </a:prstGeom>
            <a:noFill/>
            <a:ln>
              <a:noFill/>
            </a:ln>
          </p:spPr>
        </p:pic>
        <p:sp>
          <p:nvSpPr>
            <p:cNvPr id="26" name="Google Shape;928;p99">
              <a:extLst>
                <a:ext uri="{FF2B5EF4-FFF2-40B4-BE49-F238E27FC236}">
                  <a16:creationId xmlns:a16="http://schemas.microsoft.com/office/drawing/2014/main" id="{251A3445-D882-4C82-9E5A-84999D94E9F6}"/>
                </a:ext>
              </a:extLst>
            </p:cNvPr>
            <p:cNvSpPr txBox="1"/>
            <p:nvPr/>
          </p:nvSpPr>
          <p:spPr>
            <a:xfrm>
              <a:off x="5828373" y="3828643"/>
              <a:ext cx="1009800" cy="222000"/>
            </a:xfrm>
            <a:prstGeom prst="rect">
              <a:avLst/>
            </a:prstGeom>
            <a:noFill/>
            <a:ln>
              <a:noFill/>
            </a:ln>
          </p:spPr>
          <p:txBody>
            <a:bodyPr spcFirstLastPara="1" wrap="square" lIns="68575" tIns="34275" rIns="68575" bIns="34275"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 sz="1000" b="1" i="0" u="none" strike="noStrike" cap="none">
                  <a:solidFill>
                    <a:srgbClr val="FF3300"/>
                  </a:solidFill>
                  <a:latin typeface="Arial"/>
                  <a:ea typeface="Arial"/>
                  <a:cs typeface="Arial"/>
                  <a:sym typeface="Arial"/>
                </a:rPr>
                <a:t> 인도네시아                             </a:t>
              </a:r>
              <a:endParaRPr sz="1000" b="1" i="0" u="none" strike="noStrike" cap="none">
                <a:solidFill>
                  <a:srgbClr val="FF3300"/>
                </a:solidFill>
                <a:latin typeface="Arial"/>
                <a:ea typeface="Arial"/>
                <a:cs typeface="Arial"/>
                <a:sym typeface="Arial"/>
              </a:endParaRPr>
            </a:p>
          </p:txBody>
        </p:sp>
        <p:pic>
          <p:nvPicPr>
            <p:cNvPr id="27" name="Google Shape;929;p99">
              <a:extLst>
                <a:ext uri="{FF2B5EF4-FFF2-40B4-BE49-F238E27FC236}">
                  <a16:creationId xmlns:a16="http://schemas.microsoft.com/office/drawing/2014/main" id="{179EFB14-A062-40D2-87E6-76E3D31620FE}"/>
                </a:ext>
              </a:extLst>
            </p:cNvPr>
            <p:cNvPicPr preferRelativeResize="0"/>
            <p:nvPr/>
          </p:nvPicPr>
          <p:blipFill rotWithShape="1">
            <a:blip r:embed="rId5">
              <a:alphaModFix/>
            </a:blip>
            <a:srcRect/>
            <a:stretch/>
          </p:blipFill>
          <p:spPr>
            <a:xfrm>
              <a:off x="6880043" y="4135335"/>
              <a:ext cx="847796" cy="461321"/>
            </a:xfrm>
            <a:prstGeom prst="rect">
              <a:avLst/>
            </a:prstGeom>
            <a:noFill/>
            <a:ln>
              <a:noFill/>
            </a:ln>
          </p:spPr>
        </p:pic>
        <p:sp>
          <p:nvSpPr>
            <p:cNvPr id="28" name="Google Shape;930;p99">
              <a:extLst>
                <a:ext uri="{FF2B5EF4-FFF2-40B4-BE49-F238E27FC236}">
                  <a16:creationId xmlns:a16="http://schemas.microsoft.com/office/drawing/2014/main" id="{92DE6FC1-44C1-49B7-A52B-DA9E02D9FF69}"/>
                </a:ext>
              </a:extLst>
            </p:cNvPr>
            <p:cNvSpPr txBox="1"/>
            <p:nvPr/>
          </p:nvSpPr>
          <p:spPr>
            <a:xfrm>
              <a:off x="6917985" y="4610803"/>
              <a:ext cx="742500" cy="222000"/>
            </a:xfrm>
            <a:prstGeom prst="rect">
              <a:avLst/>
            </a:prstGeom>
            <a:noFill/>
            <a:ln>
              <a:noFill/>
            </a:ln>
          </p:spPr>
          <p:txBody>
            <a:bodyPr spcFirstLastPara="1" wrap="square" lIns="68575" tIns="34275" rIns="68575" bIns="34275"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 sz="1000" b="1" i="0" u="none" strike="noStrike" cap="none">
                  <a:solidFill>
                    <a:srgbClr val="FF3300"/>
                  </a:solidFill>
                  <a:latin typeface="Arial"/>
                  <a:ea typeface="Arial"/>
                  <a:cs typeface="Arial"/>
                  <a:sym typeface="Arial"/>
                </a:rPr>
                <a:t>  브라질</a:t>
              </a:r>
              <a:endParaRPr sz="1000" b="1" i="0" u="none" strike="noStrike" cap="none">
                <a:solidFill>
                  <a:srgbClr val="FF3300"/>
                </a:solidFill>
                <a:latin typeface="Arial"/>
                <a:ea typeface="Arial"/>
                <a:cs typeface="Arial"/>
                <a:sym typeface="Arial"/>
              </a:endParaRPr>
            </a:p>
          </p:txBody>
        </p:sp>
        <p:sp>
          <p:nvSpPr>
            <p:cNvPr id="29" name="Google Shape;931;p99">
              <a:extLst>
                <a:ext uri="{FF2B5EF4-FFF2-40B4-BE49-F238E27FC236}">
                  <a16:creationId xmlns:a16="http://schemas.microsoft.com/office/drawing/2014/main" id="{4E9FCAF6-CF82-46D0-A83D-D2326A10FF97}"/>
                </a:ext>
              </a:extLst>
            </p:cNvPr>
            <p:cNvSpPr txBox="1"/>
            <p:nvPr/>
          </p:nvSpPr>
          <p:spPr>
            <a:xfrm>
              <a:off x="6999823" y="3831775"/>
              <a:ext cx="578700" cy="222000"/>
            </a:xfrm>
            <a:prstGeom prst="rect">
              <a:avLst/>
            </a:prstGeom>
            <a:noFill/>
            <a:ln>
              <a:noFill/>
            </a:ln>
          </p:spPr>
          <p:txBody>
            <a:bodyPr spcFirstLastPara="1" wrap="square" lIns="68575" tIns="34275" rIns="68575" bIns="34275" anchor="t" anchorCtr="0">
              <a:spAutoFit/>
            </a:bodyPr>
            <a:lstStyle/>
            <a:p>
              <a:pPr marL="0" marR="0" lvl="0" indent="0" algn="ctr" rtl="0">
                <a:lnSpc>
                  <a:spcPct val="100000"/>
                </a:lnSpc>
                <a:spcBef>
                  <a:spcPts val="0"/>
                </a:spcBef>
                <a:spcAft>
                  <a:spcPts val="0"/>
                </a:spcAft>
                <a:buClr>
                  <a:srgbClr val="000000"/>
                </a:buClr>
                <a:buSzPts val="1000"/>
                <a:buFont typeface="Arial"/>
                <a:buNone/>
              </a:pPr>
              <a:r>
                <a:rPr lang="en" sz="1000" b="1" i="0" u="none" strike="noStrike" cap="none">
                  <a:solidFill>
                    <a:srgbClr val="FF3300"/>
                  </a:solidFill>
                  <a:latin typeface="Arial"/>
                  <a:ea typeface="Arial"/>
                  <a:cs typeface="Arial"/>
                  <a:sym typeface="Arial"/>
                </a:rPr>
                <a:t>태국                            </a:t>
              </a:r>
              <a:endParaRPr sz="1000" b="1" i="0" u="none" strike="noStrike" cap="none">
                <a:solidFill>
                  <a:srgbClr val="FF3300"/>
                </a:solidFill>
                <a:latin typeface="Arial"/>
                <a:ea typeface="Arial"/>
                <a:cs typeface="Arial"/>
                <a:sym typeface="Arial"/>
              </a:endParaRPr>
            </a:p>
          </p:txBody>
        </p:sp>
        <p:sp>
          <p:nvSpPr>
            <p:cNvPr id="30" name="Google Shape;932;p99">
              <a:extLst>
                <a:ext uri="{FF2B5EF4-FFF2-40B4-BE49-F238E27FC236}">
                  <a16:creationId xmlns:a16="http://schemas.microsoft.com/office/drawing/2014/main" id="{4950E99E-64C4-4483-96DB-6F14E781B091}"/>
                </a:ext>
              </a:extLst>
            </p:cNvPr>
            <p:cNvSpPr txBox="1"/>
            <p:nvPr/>
          </p:nvSpPr>
          <p:spPr>
            <a:xfrm>
              <a:off x="6014446" y="4652835"/>
              <a:ext cx="578700" cy="222000"/>
            </a:xfrm>
            <a:prstGeom prst="rect">
              <a:avLst/>
            </a:prstGeom>
            <a:noFill/>
            <a:ln>
              <a:noFill/>
            </a:ln>
          </p:spPr>
          <p:txBody>
            <a:bodyPr spcFirstLastPara="1" wrap="square" lIns="68575" tIns="34275" rIns="68575" bIns="34275" anchor="t" anchorCtr="0">
              <a:spAutoFit/>
            </a:bodyPr>
            <a:lstStyle/>
            <a:p>
              <a:pPr marL="0" marR="0" lvl="0" indent="0" algn="ctr" rtl="0">
                <a:lnSpc>
                  <a:spcPct val="100000"/>
                </a:lnSpc>
                <a:spcBef>
                  <a:spcPts val="0"/>
                </a:spcBef>
                <a:spcAft>
                  <a:spcPts val="0"/>
                </a:spcAft>
                <a:buClr>
                  <a:srgbClr val="000000"/>
                </a:buClr>
                <a:buSzPts val="1000"/>
                <a:buFont typeface="Arial"/>
                <a:buNone/>
              </a:pPr>
              <a:r>
                <a:rPr lang="en" sz="1000" b="1" i="0" u="none" strike="noStrike" cap="none">
                  <a:solidFill>
                    <a:srgbClr val="FF3300"/>
                  </a:solidFill>
                  <a:latin typeface="Arial"/>
                  <a:ea typeface="Arial"/>
                  <a:cs typeface="Arial"/>
                  <a:sym typeface="Arial"/>
                </a:rPr>
                <a:t>대만                           </a:t>
              </a:r>
              <a:endParaRPr sz="1000" b="1" i="0" u="none" strike="noStrike" cap="none">
                <a:solidFill>
                  <a:srgbClr val="FF3300"/>
                </a:solidFill>
                <a:latin typeface="Arial"/>
                <a:ea typeface="Arial"/>
                <a:cs typeface="Arial"/>
                <a:sym typeface="Arial"/>
              </a:endParaRPr>
            </a:p>
          </p:txBody>
        </p:sp>
        <p:sp>
          <p:nvSpPr>
            <p:cNvPr id="31" name="Google Shape;933;p99">
              <a:extLst>
                <a:ext uri="{FF2B5EF4-FFF2-40B4-BE49-F238E27FC236}">
                  <a16:creationId xmlns:a16="http://schemas.microsoft.com/office/drawing/2014/main" id="{281BD482-E9BC-4906-9633-438CDF7033A9}"/>
                </a:ext>
              </a:extLst>
            </p:cNvPr>
            <p:cNvSpPr/>
            <p:nvPr/>
          </p:nvSpPr>
          <p:spPr>
            <a:xfrm>
              <a:off x="5675936" y="2932323"/>
              <a:ext cx="3231900" cy="190200"/>
            </a:xfrm>
            <a:prstGeom prst="roundRect">
              <a:avLst>
                <a:gd name="adj" fmla="val 16667"/>
              </a:avLst>
            </a:prstGeom>
            <a:solidFill>
              <a:srgbClr val="FFDDB2"/>
            </a:solidFill>
            <a:ln>
              <a:noFill/>
            </a:ln>
          </p:spPr>
          <p:txBody>
            <a:bodyPr spcFirstLastPara="1" wrap="square" lIns="21075" tIns="10550" rIns="21075" bIns="10550" anchor="ctr" anchorCtr="0">
              <a:noAutofit/>
            </a:bodyPr>
            <a:lstStyle/>
            <a:p>
              <a:pPr marL="0" marR="0" lvl="0" indent="0" algn="ctr" rtl="0">
                <a:lnSpc>
                  <a:spcPct val="100000"/>
                </a:lnSpc>
                <a:spcBef>
                  <a:spcPts val="0"/>
                </a:spcBef>
                <a:spcAft>
                  <a:spcPts val="0"/>
                </a:spcAft>
                <a:buClr>
                  <a:srgbClr val="000000"/>
                </a:buClr>
                <a:buSzPts val="1100"/>
                <a:buFont typeface="Arial"/>
                <a:buNone/>
              </a:pPr>
              <a:r>
                <a:rPr lang="en" sz="1100" b="1" i="0" u="none" strike="noStrike" cap="none">
                  <a:solidFill>
                    <a:schemeClr val="dk1"/>
                  </a:solidFill>
                  <a:latin typeface="Nanum Gothic"/>
                  <a:ea typeface="Nanum Gothic"/>
                  <a:cs typeface="Nanum Gothic"/>
                  <a:sym typeface="Nanum Gothic"/>
                </a:rPr>
                <a:t>셀러 진행</a:t>
              </a:r>
              <a:endParaRPr sz="1100" b="0" i="0" u="none" strike="noStrike" cap="none">
                <a:solidFill>
                  <a:schemeClr val="dk1"/>
                </a:solidFill>
                <a:latin typeface="Nanum Gothic"/>
                <a:ea typeface="Nanum Gothic"/>
                <a:cs typeface="Nanum Gothic"/>
                <a:sym typeface="Nanum Gothic"/>
              </a:endParaRPr>
            </a:p>
          </p:txBody>
        </p:sp>
      </p:grpSp>
      <p:sp>
        <p:nvSpPr>
          <p:cNvPr id="32" name="Google Shape;934;p99">
            <a:extLst>
              <a:ext uri="{FF2B5EF4-FFF2-40B4-BE49-F238E27FC236}">
                <a16:creationId xmlns:a16="http://schemas.microsoft.com/office/drawing/2014/main" id="{AB34064B-EB41-4C9E-8279-CEA971EBAD9E}"/>
              </a:ext>
            </a:extLst>
          </p:cNvPr>
          <p:cNvSpPr/>
          <p:nvPr/>
        </p:nvSpPr>
        <p:spPr>
          <a:xfrm>
            <a:off x="2460853" y="3604055"/>
            <a:ext cx="3324000" cy="1539000"/>
          </a:xfrm>
          <a:prstGeom prst="roundRect">
            <a:avLst>
              <a:gd name="adj" fmla="val 0"/>
            </a:avLst>
          </a:prstGeom>
          <a:solidFill>
            <a:srgbClr val="F3F3F3"/>
          </a:solidFill>
          <a:ln>
            <a:noFill/>
          </a:ln>
        </p:spPr>
        <p:txBody>
          <a:bodyPr spcFirstLastPara="1" wrap="square" lIns="11075" tIns="14050" rIns="11075" bIns="14050" anchor="ctr" anchorCtr="0">
            <a:noAutofit/>
          </a:bodyPr>
          <a:lstStyle/>
          <a:p>
            <a:pPr marL="0" marR="0" lvl="0" indent="0" algn="ctr" rtl="0">
              <a:lnSpc>
                <a:spcPct val="100000"/>
              </a:lnSpc>
              <a:spcBef>
                <a:spcPts val="0"/>
              </a:spcBef>
              <a:spcAft>
                <a:spcPts val="0"/>
              </a:spcAft>
              <a:buClr>
                <a:srgbClr val="000000"/>
              </a:buClr>
              <a:buSzPts val="1200"/>
              <a:buFont typeface="Arial"/>
              <a:buNone/>
            </a:pPr>
            <a:endParaRPr sz="1200" b="1" i="0" u="none" strike="noStrike" cap="none">
              <a:solidFill>
                <a:srgbClr val="1F497D"/>
              </a:solidFill>
              <a:latin typeface="Arial"/>
              <a:ea typeface="Arial"/>
              <a:cs typeface="Arial"/>
              <a:sym typeface="Arial"/>
            </a:endParaRPr>
          </a:p>
        </p:txBody>
      </p:sp>
      <p:sp>
        <p:nvSpPr>
          <p:cNvPr id="33" name="Google Shape;935;p99">
            <a:extLst>
              <a:ext uri="{FF2B5EF4-FFF2-40B4-BE49-F238E27FC236}">
                <a16:creationId xmlns:a16="http://schemas.microsoft.com/office/drawing/2014/main" id="{039CEEE9-1174-4582-B01A-3AD125C5309E}"/>
              </a:ext>
            </a:extLst>
          </p:cNvPr>
          <p:cNvSpPr/>
          <p:nvPr/>
        </p:nvSpPr>
        <p:spPr>
          <a:xfrm>
            <a:off x="1242402" y="3611867"/>
            <a:ext cx="1077000" cy="1539000"/>
          </a:xfrm>
          <a:prstGeom prst="roundRect">
            <a:avLst>
              <a:gd name="adj" fmla="val 0"/>
            </a:avLst>
          </a:prstGeom>
          <a:solidFill>
            <a:srgbClr val="F3F3F3"/>
          </a:solidFill>
          <a:ln>
            <a:noFill/>
          </a:ln>
        </p:spPr>
        <p:txBody>
          <a:bodyPr spcFirstLastPara="1" wrap="square" lIns="11075" tIns="14050" rIns="11075" bIns="14050" anchor="ctr" anchorCtr="0">
            <a:noAutofit/>
          </a:bodyPr>
          <a:lstStyle/>
          <a:p>
            <a:pPr marL="0" marR="0" lvl="0" indent="0" algn="ctr" rtl="0">
              <a:lnSpc>
                <a:spcPct val="100000"/>
              </a:lnSpc>
              <a:spcBef>
                <a:spcPts val="0"/>
              </a:spcBef>
              <a:spcAft>
                <a:spcPts val="0"/>
              </a:spcAft>
              <a:buClr>
                <a:srgbClr val="000000"/>
              </a:buClr>
              <a:buSzPts val="1200"/>
              <a:buFont typeface="Arial"/>
              <a:buNone/>
            </a:pPr>
            <a:endParaRPr sz="1200" b="1" i="0" u="none" strike="noStrike" cap="none">
              <a:solidFill>
                <a:srgbClr val="1F497D"/>
              </a:solidFill>
              <a:latin typeface="Arial"/>
              <a:ea typeface="Arial"/>
              <a:cs typeface="Arial"/>
              <a:sym typeface="Arial"/>
            </a:endParaRPr>
          </a:p>
        </p:txBody>
      </p:sp>
      <p:sp>
        <p:nvSpPr>
          <p:cNvPr id="34" name="Google Shape;936;p99">
            <a:extLst>
              <a:ext uri="{FF2B5EF4-FFF2-40B4-BE49-F238E27FC236}">
                <a16:creationId xmlns:a16="http://schemas.microsoft.com/office/drawing/2014/main" id="{43409D81-B631-4B73-90EC-DB80D0A80F9F}"/>
              </a:ext>
            </a:extLst>
          </p:cNvPr>
          <p:cNvSpPr/>
          <p:nvPr/>
        </p:nvSpPr>
        <p:spPr>
          <a:xfrm>
            <a:off x="1236687" y="3081073"/>
            <a:ext cx="4548300" cy="264600"/>
          </a:xfrm>
          <a:prstGeom prst="roundRect">
            <a:avLst>
              <a:gd name="adj" fmla="val 16667"/>
            </a:avLst>
          </a:prstGeom>
          <a:solidFill>
            <a:srgbClr val="FE5720">
              <a:alpha val="89020"/>
            </a:srgbClr>
          </a:solidFill>
          <a:ln>
            <a:noFill/>
          </a:ln>
        </p:spPr>
        <p:txBody>
          <a:bodyPr spcFirstLastPara="1" wrap="square" lIns="21075" tIns="10550" rIns="21075" bIns="10550" anchor="ctr" anchorCtr="0">
            <a:noAutofit/>
          </a:bodyPr>
          <a:lstStyle/>
          <a:p>
            <a:pPr marL="0" marR="0" lvl="0" indent="0" algn="ctr" rtl="0">
              <a:lnSpc>
                <a:spcPct val="100000"/>
              </a:lnSpc>
              <a:spcBef>
                <a:spcPts val="0"/>
              </a:spcBef>
              <a:spcAft>
                <a:spcPts val="0"/>
              </a:spcAft>
              <a:buClr>
                <a:srgbClr val="000000"/>
              </a:buClr>
              <a:buSzPts val="1100"/>
              <a:buFont typeface="Arial"/>
              <a:buNone/>
            </a:pPr>
            <a:r>
              <a:rPr lang="en" sz="1100" b="1" i="0" u="none" strike="noStrike" cap="none">
                <a:solidFill>
                  <a:srgbClr val="FFFFFF"/>
                </a:solidFill>
                <a:latin typeface="Nanum Gothic"/>
                <a:ea typeface="Nanum Gothic"/>
                <a:cs typeface="Nanum Gothic"/>
                <a:sym typeface="Nanum Gothic"/>
              </a:rPr>
              <a:t>1단계: 입점 준비</a:t>
            </a:r>
            <a:endParaRPr sz="1100" b="0" i="0" u="none" strike="noStrike" cap="none">
              <a:solidFill>
                <a:srgbClr val="000000"/>
              </a:solidFill>
              <a:latin typeface="Nanum Gothic"/>
              <a:ea typeface="Nanum Gothic"/>
              <a:cs typeface="Nanum Gothic"/>
              <a:sym typeface="Nanum Gothic"/>
            </a:endParaRPr>
          </a:p>
        </p:txBody>
      </p:sp>
      <p:pic>
        <p:nvPicPr>
          <p:cNvPr id="35" name="Google Shape;937;p99">
            <a:extLst>
              <a:ext uri="{FF2B5EF4-FFF2-40B4-BE49-F238E27FC236}">
                <a16:creationId xmlns:a16="http://schemas.microsoft.com/office/drawing/2014/main" id="{B37DDC73-F52A-474A-AB8D-5E8E4ED03DE8}"/>
              </a:ext>
            </a:extLst>
          </p:cNvPr>
          <p:cNvPicPr preferRelativeResize="0"/>
          <p:nvPr/>
        </p:nvPicPr>
        <p:blipFill rotWithShape="1">
          <a:blip r:embed="rId6">
            <a:alphaModFix/>
          </a:blip>
          <a:srcRect t="3892" r="229"/>
          <a:stretch/>
        </p:blipFill>
        <p:spPr>
          <a:xfrm>
            <a:off x="3687656" y="4001430"/>
            <a:ext cx="785291" cy="426903"/>
          </a:xfrm>
          <a:prstGeom prst="rect">
            <a:avLst/>
          </a:prstGeom>
          <a:noFill/>
          <a:ln>
            <a:noFill/>
          </a:ln>
        </p:spPr>
      </p:pic>
      <p:pic>
        <p:nvPicPr>
          <p:cNvPr id="36" name="Google Shape;938;p99">
            <a:extLst>
              <a:ext uri="{FF2B5EF4-FFF2-40B4-BE49-F238E27FC236}">
                <a16:creationId xmlns:a16="http://schemas.microsoft.com/office/drawing/2014/main" id="{666A7B50-8F6C-4015-ABAC-BE1EC6FAE7D6}"/>
              </a:ext>
            </a:extLst>
          </p:cNvPr>
          <p:cNvPicPr preferRelativeResize="0"/>
          <p:nvPr/>
        </p:nvPicPr>
        <p:blipFill rotWithShape="1">
          <a:blip r:embed="rId7">
            <a:alphaModFix/>
          </a:blip>
          <a:srcRect/>
          <a:stretch/>
        </p:blipFill>
        <p:spPr>
          <a:xfrm>
            <a:off x="1496824" y="3990700"/>
            <a:ext cx="796721" cy="438146"/>
          </a:xfrm>
          <a:prstGeom prst="rect">
            <a:avLst/>
          </a:prstGeom>
          <a:noFill/>
          <a:ln>
            <a:noFill/>
          </a:ln>
        </p:spPr>
      </p:pic>
      <p:pic>
        <p:nvPicPr>
          <p:cNvPr id="37" name="Google Shape;939;p99" descr="말레이시아의 국기 - 위키백과, 우리 모두의 백과사전">
            <a:extLst>
              <a:ext uri="{FF2B5EF4-FFF2-40B4-BE49-F238E27FC236}">
                <a16:creationId xmlns:a16="http://schemas.microsoft.com/office/drawing/2014/main" id="{CD864DDC-3E6E-430F-95D5-037C37987DFC}"/>
              </a:ext>
            </a:extLst>
          </p:cNvPr>
          <p:cNvPicPr preferRelativeResize="0"/>
          <p:nvPr/>
        </p:nvPicPr>
        <p:blipFill rotWithShape="1">
          <a:blip r:embed="rId8">
            <a:alphaModFix/>
          </a:blip>
          <a:srcRect/>
          <a:stretch/>
        </p:blipFill>
        <p:spPr>
          <a:xfrm>
            <a:off x="2509548" y="4001430"/>
            <a:ext cx="805135" cy="438145"/>
          </a:xfrm>
          <a:prstGeom prst="rect">
            <a:avLst/>
          </a:prstGeom>
          <a:noFill/>
          <a:ln>
            <a:noFill/>
          </a:ln>
        </p:spPr>
      </p:pic>
      <p:pic>
        <p:nvPicPr>
          <p:cNvPr id="38" name="Google Shape;940;p99" descr="필리핀의 국기 - 위키백과, 우리 모두의 백과사전">
            <a:extLst>
              <a:ext uri="{FF2B5EF4-FFF2-40B4-BE49-F238E27FC236}">
                <a16:creationId xmlns:a16="http://schemas.microsoft.com/office/drawing/2014/main" id="{DE549975-B9A9-452A-B3DA-94E6FF628F59}"/>
              </a:ext>
            </a:extLst>
          </p:cNvPr>
          <p:cNvPicPr preferRelativeResize="0"/>
          <p:nvPr/>
        </p:nvPicPr>
        <p:blipFill rotWithShape="1">
          <a:blip r:embed="rId9">
            <a:alphaModFix/>
          </a:blip>
          <a:srcRect/>
          <a:stretch/>
        </p:blipFill>
        <p:spPr>
          <a:xfrm>
            <a:off x="4827194" y="3990700"/>
            <a:ext cx="785291" cy="438145"/>
          </a:xfrm>
          <a:prstGeom prst="rect">
            <a:avLst/>
          </a:prstGeom>
          <a:noFill/>
          <a:ln>
            <a:noFill/>
          </a:ln>
        </p:spPr>
      </p:pic>
      <p:sp>
        <p:nvSpPr>
          <p:cNvPr id="39" name="Google Shape;941;p99">
            <a:extLst>
              <a:ext uri="{FF2B5EF4-FFF2-40B4-BE49-F238E27FC236}">
                <a16:creationId xmlns:a16="http://schemas.microsoft.com/office/drawing/2014/main" id="{A553F12C-4147-4863-AD04-865F34A80B93}"/>
              </a:ext>
            </a:extLst>
          </p:cNvPr>
          <p:cNvSpPr txBox="1"/>
          <p:nvPr/>
        </p:nvSpPr>
        <p:spPr>
          <a:xfrm>
            <a:off x="2099794" y="4695218"/>
            <a:ext cx="3932100" cy="438600"/>
          </a:xfrm>
          <a:prstGeom prst="rect">
            <a:avLst/>
          </a:prstGeom>
          <a:noFill/>
          <a:ln>
            <a:noFill/>
          </a:ln>
        </p:spPr>
        <p:txBody>
          <a:bodyPr spcFirstLastPara="1" wrap="square" lIns="68575" tIns="34275" rIns="68575" bIns="34275" anchor="t" anchorCtr="0">
            <a:spAutoFit/>
          </a:bodyPr>
          <a:lstStyle/>
          <a:p>
            <a:pPr marL="0" marR="0" lvl="0" indent="0" algn="ctr" rtl="0">
              <a:lnSpc>
                <a:spcPct val="100000"/>
              </a:lnSpc>
              <a:spcBef>
                <a:spcPts val="0"/>
              </a:spcBef>
              <a:spcAft>
                <a:spcPts val="0"/>
              </a:spcAft>
              <a:buClr>
                <a:srgbClr val="000000"/>
              </a:buClr>
              <a:buSzPts val="800"/>
              <a:buFont typeface="Arial"/>
              <a:buNone/>
            </a:pPr>
            <a:r>
              <a:rPr lang="en" sz="800" b="1" i="0" u="none" strike="noStrike" cap="none">
                <a:solidFill>
                  <a:srgbClr val="C00000"/>
                </a:solidFill>
                <a:latin typeface="Nanum Gothic"/>
                <a:ea typeface="Nanum Gothic"/>
                <a:cs typeface="Nanum Gothic"/>
                <a:sym typeface="Nanum Gothic"/>
              </a:rPr>
              <a:t>※싱가포르 상품가 기준으로 50%상향한 가격이 베트남의 경우 </a:t>
            </a:r>
            <a:endParaRPr sz="800" b="1" i="0" u="none" strike="noStrike" cap="none">
              <a:solidFill>
                <a:srgbClr val="C00000"/>
              </a:solidFill>
              <a:latin typeface="Nanum Gothic"/>
              <a:ea typeface="Nanum Gothic"/>
              <a:cs typeface="Nanum Gothic"/>
              <a:sym typeface="Nanum Gothic"/>
            </a:endParaRPr>
          </a:p>
          <a:p>
            <a:pPr marL="0" marR="0" lvl="0" indent="0" algn="ctr" rtl="0">
              <a:lnSpc>
                <a:spcPct val="100000"/>
              </a:lnSpc>
              <a:spcBef>
                <a:spcPts val="0"/>
              </a:spcBef>
              <a:spcAft>
                <a:spcPts val="0"/>
              </a:spcAft>
              <a:buClr>
                <a:srgbClr val="000000"/>
              </a:buClr>
              <a:buSzPts val="800"/>
              <a:buFont typeface="Arial"/>
              <a:buNone/>
            </a:pPr>
            <a:r>
              <a:rPr lang="en" sz="800" b="1" i="0" u="none" strike="noStrike" cap="none">
                <a:solidFill>
                  <a:srgbClr val="C00000"/>
                </a:solidFill>
                <a:latin typeface="Nanum Gothic"/>
                <a:ea typeface="Nanum Gothic"/>
                <a:cs typeface="Nanum Gothic"/>
                <a:sym typeface="Nanum Gothic"/>
              </a:rPr>
              <a:t>100만 VND이상 시, 필리핀의 경우 </a:t>
            </a:r>
            <a:r>
              <a:rPr lang="en" sz="800" b="1">
                <a:solidFill>
                  <a:srgbClr val="C00000"/>
                </a:solidFill>
                <a:latin typeface="Nanum Gothic"/>
                <a:ea typeface="Nanum Gothic"/>
                <a:cs typeface="Nanum Gothic"/>
                <a:sym typeface="Nanum Gothic"/>
              </a:rPr>
              <a:t>5000 PHP</a:t>
            </a:r>
            <a:r>
              <a:rPr lang="en" sz="800" b="1" i="0" u="none" strike="noStrike" cap="none">
                <a:solidFill>
                  <a:srgbClr val="C00000"/>
                </a:solidFill>
                <a:latin typeface="Nanum Gothic"/>
                <a:ea typeface="Nanum Gothic"/>
                <a:cs typeface="Nanum Gothic"/>
                <a:sym typeface="Nanum Gothic"/>
              </a:rPr>
              <a:t> 이상시</a:t>
            </a:r>
            <a:endParaRPr/>
          </a:p>
          <a:p>
            <a:pPr marL="0" marR="0" lvl="0" indent="0" algn="ctr" rtl="0">
              <a:lnSpc>
                <a:spcPct val="100000"/>
              </a:lnSpc>
              <a:spcBef>
                <a:spcPts val="0"/>
              </a:spcBef>
              <a:spcAft>
                <a:spcPts val="0"/>
              </a:spcAft>
              <a:buClr>
                <a:srgbClr val="000000"/>
              </a:buClr>
              <a:buSzPts val="800"/>
              <a:buFont typeface="Arial"/>
              <a:buNone/>
            </a:pPr>
            <a:r>
              <a:rPr lang="en" sz="800" b="1" i="0" u="none" strike="noStrike" cap="none">
                <a:solidFill>
                  <a:srgbClr val="C00000"/>
                </a:solidFill>
                <a:latin typeface="Nanum Gothic"/>
                <a:ea typeface="Nanum Gothic"/>
                <a:cs typeface="Nanum Gothic"/>
                <a:sym typeface="Nanum Gothic"/>
              </a:rPr>
              <a:t> stock 0으로 상품등록됩니다.</a:t>
            </a:r>
            <a:endParaRPr sz="800" b="1" i="0" u="none" strike="noStrike" cap="none">
              <a:solidFill>
                <a:srgbClr val="C00000"/>
              </a:solidFill>
              <a:latin typeface="Nanum Gothic"/>
              <a:ea typeface="Nanum Gothic"/>
              <a:cs typeface="Nanum Gothic"/>
              <a:sym typeface="Nanum Gothic"/>
            </a:endParaRPr>
          </a:p>
        </p:txBody>
      </p:sp>
      <p:sp>
        <p:nvSpPr>
          <p:cNvPr id="40" name="Google Shape;942;p99">
            <a:extLst>
              <a:ext uri="{FF2B5EF4-FFF2-40B4-BE49-F238E27FC236}">
                <a16:creationId xmlns:a16="http://schemas.microsoft.com/office/drawing/2014/main" id="{8B706DEB-8739-4E8C-B7F6-8A1A20494543}"/>
              </a:ext>
            </a:extLst>
          </p:cNvPr>
          <p:cNvSpPr txBox="1"/>
          <p:nvPr/>
        </p:nvSpPr>
        <p:spPr>
          <a:xfrm>
            <a:off x="2312343" y="3612807"/>
            <a:ext cx="1196700" cy="315600"/>
          </a:xfrm>
          <a:prstGeom prst="rect">
            <a:avLst/>
          </a:prstGeom>
          <a:noFill/>
          <a:ln>
            <a:noFill/>
          </a:ln>
        </p:spPr>
        <p:txBody>
          <a:bodyPr spcFirstLastPara="1" wrap="square" lIns="68575" tIns="34275" rIns="68575" bIns="34275" anchor="t" anchorCtr="0">
            <a:spAutoFit/>
          </a:bodyPr>
          <a:lstStyle/>
          <a:p>
            <a:pPr marL="0" marR="0" lvl="0" indent="0" algn="ctr" rtl="0">
              <a:lnSpc>
                <a:spcPct val="100000"/>
              </a:lnSpc>
              <a:spcBef>
                <a:spcPts val="0"/>
              </a:spcBef>
              <a:spcAft>
                <a:spcPts val="0"/>
              </a:spcAft>
              <a:buClr>
                <a:srgbClr val="000000"/>
              </a:buClr>
              <a:buSzPts val="800"/>
              <a:buFont typeface="Arial"/>
              <a:buNone/>
            </a:pPr>
            <a:r>
              <a:rPr lang="en" sz="800" b="1" i="0" u="none" strike="noStrike" cap="none">
                <a:solidFill>
                  <a:srgbClr val="262626"/>
                </a:solidFill>
                <a:latin typeface="Nanum Gothic"/>
                <a:ea typeface="Nanum Gothic"/>
                <a:cs typeface="Nanum Gothic"/>
                <a:sym typeface="Nanum Gothic"/>
              </a:rPr>
              <a:t>한국셀러 매출 </a:t>
            </a:r>
            <a:endParaRPr sz="800" b="1" i="0" u="none" strike="noStrike" cap="none">
              <a:solidFill>
                <a:srgbClr val="262626"/>
              </a:solidFill>
              <a:latin typeface="Nanum Gothic"/>
              <a:ea typeface="Nanum Gothic"/>
              <a:cs typeface="Nanum Gothic"/>
              <a:sym typeface="Nanum Gothic"/>
            </a:endParaRPr>
          </a:p>
          <a:p>
            <a:pPr marL="0" marR="0" lvl="0" indent="0" algn="ctr" rtl="0">
              <a:lnSpc>
                <a:spcPct val="100000"/>
              </a:lnSpc>
              <a:spcBef>
                <a:spcPts val="0"/>
              </a:spcBef>
              <a:spcAft>
                <a:spcPts val="0"/>
              </a:spcAft>
              <a:buClr>
                <a:srgbClr val="000000"/>
              </a:buClr>
              <a:buSzPts val="800"/>
              <a:buFont typeface="Arial"/>
              <a:buNone/>
            </a:pPr>
            <a:r>
              <a:rPr lang="en" sz="800" b="1" i="0" u="none" strike="noStrike" cap="none">
                <a:solidFill>
                  <a:srgbClr val="262626"/>
                </a:solidFill>
                <a:latin typeface="Nanum Gothic"/>
                <a:ea typeface="Nanum Gothic"/>
                <a:cs typeface="Nanum Gothic"/>
                <a:sym typeface="Nanum Gothic"/>
              </a:rPr>
              <a:t>Top 2 마켓</a:t>
            </a:r>
            <a:endParaRPr sz="800" b="1" i="0" u="none" strike="noStrike" cap="none">
              <a:solidFill>
                <a:srgbClr val="262626"/>
              </a:solidFill>
              <a:latin typeface="Nanum Gothic"/>
              <a:ea typeface="Nanum Gothic"/>
              <a:cs typeface="Nanum Gothic"/>
              <a:sym typeface="Nanum Gothic"/>
            </a:endParaRPr>
          </a:p>
        </p:txBody>
      </p:sp>
      <p:cxnSp>
        <p:nvCxnSpPr>
          <p:cNvPr id="41" name="Google Shape;943;p99">
            <a:extLst>
              <a:ext uri="{FF2B5EF4-FFF2-40B4-BE49-F238E27FC236}">
                <a16:creationId xmlns:a16="http://schemas.microsoft.com/office/drawing/2014/main" id="{C1FDB6FB-D9CA-4A08-AF1C-5E60F3F862CB}"/>
              </a:ext>
            </a:extLst>
          </p:cNvPr>
          <p:cNvCxnSpPr/>
          <p:nvPr/>
        </p:nvCxnSpPr>
        <p:spPr>
          <a:xfrm>
            <a:off x="5943260" y="3324860"/>
            <a:ext cx="9000" cy="1925100"/>
          </a:xfrm>
          <a:prstGeom prst="straightConnector1">
            <a:avLst/>
          </a:prstGeom>
          <a:noFill/>
          <a:ln w="25400" cap="flat" cmpd="sng">
            <a:solidFill>
              <a:schemeClr val="accent2"/>
            </a:solidFill>
            <a:prstDash val="dot"/>
            <a:round/>
            <a:headEnd type="none" w="sm" len="sm"/>
            <a:tailEnd type="none" w="sm" len="sm"/>
          </a:ln>
        </p:spPr>
      </p:cxnSp>
      <p:sp>
        <p:nvSpPr>
          <p:cNvPr id="42" name="Google Shape;944;p99">
            <a:extLst>
              <a:ext uri="{FF2B5EF4-FFF2-40B4-BE49-F238E27FC236}">
                <a16:creationId xmlns:a16="http://schemas.microsoft.com/office/drawing/2014/main" id="{38D936AA-29DC-4E30-841F-9ACBD2CF2AC6}"/>
              </a:ext>
            </a:extLst>
          </p:cNvPr>
          <p:cNvSpPr txBox="1"/>
          <p:nvPr/>
        </p:nvSpPr>
        <p:spPr>
          <a:xfrm>
            <a:off x="4429423" y="4140107"/>
            <a:ext cx="593700" cy="253800"/>
          </a:xfrm>
          <a:prstGeom prst="rect">
            <a:avLst/>
          </a:prstGeom>
          <a:noFill/>
          <a:ln>
            <a:noFill/>
          </a:ln>
        </p:spPr>
        <p:txBody>
          <a:bodyPr spcFirstLastPara="1" wrap="square" lIns="68575" tIns="34275" rIns="68575" bIns="34275" anchor="t" anchorCtr="0">
            <a:spAutoFit/>
          </a:bodyPr>
          <a:lstStyle/>
          <a:p>
            <a:pPr marL="0" marR="0" lvl="0" indent="0" algn="ctr" rtl="0">
              <a:lnSpc>
                <a:spcPct val="100000"/>
              </a:lnSpc>
              <a:spcBef>
                <a:spcPts val="0"/>
              </a:spcBef>
              <a:spcAft>
                <a:spcPts val="0"/>
              </a:spcAft>
              <a:buClr>
                <a:srgbClr val="000000"/>
              </a:buClr>
              <a:buSzPts val="1200"/>
              <a:buFont typeface="Arial"/>
              <a:buNone/>
            </a:pPr>
            <a:r>
              <a:rPr lang="en" sz="1200" b="1" i="0" u="none" strike="noStrike" cap="none">
                <a:solidFill>
                  <a:srgbClr val="262626"/>
                </a:solidFill>
                <a:latin typeface="Arial"/>
                <a:ea typeface="Arial"/>
                <a:cs typeface="Arial"/>
                <a:sym typeface="Arial"/>
              </a:rPr>
              <a:t>&amp;</a:t>
            </a:r>
            <a:endParaRPr sz="1100" b="0" i="0" u="none" strike="noStrike" cap="none">
              <a:solidFill>
                <a:srgbClr val="000000"/>
              </a:solidFill>
              <a:latin typeface="Arial"/>
              <a:ea typeface="Arial"/>
              <a:cs typeface="Arial"/>
              <a:sym typeface="Arial"/>
            </a:endParaRPr>
          </a:p>
        </p:txBody>
      </p:sp>
      <p:sp>
        <p:nvSpPr>
          <p:cNvPr id="43" name="Google Shape;945;p99">
            <a:extLst>
              <a:ext uri="{FF2B5EF4-FFF2-40B4-BE49-F238E27FC236}">
                <a16:creationId xmlns:a16="http://schemas.microsoft.com/office/drawing/2014/main" id="{38D31DDB-32F8-42FB-A069-81E8887D398E}"/>
              </a:ext>
            </a:extLst>
          </p:cNvPr>
          <p:cNvSpPr txBox="1"/>
          <p:nvPr/>
        </p:nvSpPr>
        <p:spPr>
          <a:xfrm>
            <a:off x="3280294" y="4140232"/>
            <a:ext cx="593700" cy="253800"/>
          </a:xfrm>
          <a:prstGeom prst="rect">
            <a:avLst/>
          </a:prstGeom>
          <a:noFill/>
          <a:ln>
            <a:noFill/>
          </a:ln>
        </p:spPr>
        <p:txBody>
          <a:bodyPr spcFirstLastPara="1" wrap="square" lIns="68575" tIns="34275" rIns="68575" bIns="34275" anchor="t" anchorCtr="0">
            <a:spAutoFit/>
          </a:bodyPr>
          <a:lstStyle/>
          <a:p>
            <a:pPr marL="0" marR="0" lvl="0" indent="0" algn="ctr" rtl="0">
              <a:lnSpc>
                <a:spcPct val="100000"/>
              </a:lnSpc>
              <a:spcBef>
                <a:spcPts val="0"/>
              </a:spcBef>
              <a:spcAft>
                <a:spcPts val="0"/>
              </a:spcAft>
              <a:buClr>
                <a:srgbClr val="000000"/>
              </a:buClr>
              <a:buSzPts val="1200"/>
              <a:buFont typeface="Arial"/>
              <a:buNone/>
            </a:pPr>
            <a:r>
              <a:rPr lang="en" sz="1200" b="1" i="0" u="none" strike="noStrike" cap="none">
                <a:solidFill>
                  <a:srgbClr val="262626"/>
                </a:solidFill>
                <a:latin typeface="Arial"/>
                <a:ea typeface="Arial"/>
                <a:cs typeface="Arial"/>
                <a:sym typeface="Arial"/>
              </a:rPr>
              <a:t>&amp;</a:t>
            </a:r>
            <a:endParaRPr sz="1100" b="0" i="0" u="none" strike="noStrike" cap="none">
              <a:solidFill>
                <a:srgbClr val="000000"/>
              </a:solidFill>
              <a:latin typeface="Arial"/>
              <a:ea typeface="Arial"/>
              <a:cs typeface="Arial"/>
              <a:sym typeface="Arial"/>
            </a:endParaRPr>
          </a:p>
        </p:txBody>
      </p:sp>
      <p:sp>
        <p:nvSpPr>
          <p:cNvPr id="44" name="Google Shape;946;p99">
            <a:extLst>
              <a:ext uri="{FF2B5EF4-FFF2-40B4-BE49-F238E27FC236}">
                <a16:creationId xmlns:a16="http://schemas.microsoft.com/office/drawing/2014/main" id="{FF896253-F592-46CE-9E4C-E62FBAE45278}"/>
              </a:ext>
            </a:extLst>
          </p:cNvPr>
          <p:cNvSpPr/>
          <p:nvPr/>
        </p:nvSpPr>
        <p:spPr>
          <a:xfrm>
            <a:off x="1242405" y="3383667"/>
            <a:ext cx="1037700" cy="190200"/>
          </a:xfrm>
          <a:prstGeom prst="roundRect">
            <a:avLst>
              <a:gd name="adj" fmla="val 16667"/>
            </a:avLst>
          </a:prstGeom>
          <a:solidFill>
            <a:srgbClr val="FFDDB2"/>
          </a:solidFill>
          <a:ln>
            <a:noFill/>
          </a:ln>
        </p:spPr>
        <p:txBody>
          <a:bodyPr spcFirstLastPara="1" wrap="square" lIns="21075" tIns="10550" rIns="21075" bIns="10550" anchor="ctr" anchorCtr="0">
            <a:noAutofit/>
          </a:bodyPr>
          <a:lstStyle/>
          <a:p>
            <a:pPr marL="0" marR="0" lvl="0" indent="0" algn="ctr" rtl="0">
              <a:lnSpc>
                <a:spcPct val="100000"/>
              </a:lnSpc>
              <a:spcBef>
                <a:spcPts val="0"/>
              </a:spcBef>
              <a:spcAft>
                <a:spcPts val="0"/>
              </a:spcAft>
              <a:buClr>
                <a:srgbClr val="000000"/>
              </a:buClr>
              <a:buSzPts val="1100"/>
              <a:buFont typeface="Arial"/>
              <a:buNone/>
            </a:pPr>
            <a:r>
              <a:rPr lang="en" sz="1100" b="1" i="0" u="none" strike="noStrike" cap="none">
                <a:solidFill>
                  <a:schemeClr val="dk1"/>
                </a:solidFill>
                <a:latin typeface="Nanum Gothic"/>
                <a:ea typeface="Nanum Gothic"/>
                <a:cs typeface="Nanum Gothic"/>
                <a:sym typeface="Nanum Gothic"/>
              </a:rPr>
              <a:t>셀러 진행</a:t>
            </a:r>
            <a:endParaRPr sz="1100" b="0" i="0" u="none" strike="noStrike" cap="none">
              <a:solidFill>
                <a:schemeClr val="dk1"/>
              </a:solidFill>
              <a:latin typeface="Nanum Gothic"/>
              <a:ea typeface="Nanum Gothic"/>
              <a:cs typeface="Nanum Gothic"/>
              <a:sym typeface="Nanum Gothic"/>
            </a:endParaRPr>
          </a:p>
        </p:txBody>
      </p:sp>
      <p:sp>
        <p:nvSpPr>
          <p:cNvPr id="45" name="Google Shape;947;p99">
            <a:extLst>
              <a:ext uri="{FF2B5EF4-FFF2-40B4-BE49-F238E27FC236}">
                <a16:creationId xmlns:a16="http://schemas.microsoft.com/office/drawing/2014/main" id="{84EDF687-3D39-422E-8118-D91FDCFCCFF3}"/>
              </a:ext>
            </a:extLst>
          </p:cNvPr>
          <p:cNvSpPr/>
          <p:nvPr/>
        </p:nvSpPr>
        <p:spPr>
          <a:xfrm>
            <a:off x="2460858" y="3379755"/>
            <a:ext cx="3315300" cy="190200"/>
          </a:xfrm>
          <a:prstGeom prst="roundRect">
            <a:avLst>
              <a:gd name="adj" fmla="val 16667"/>
            </a:avLst>
          </a:prstGeom>
          <a:solidFill>
            <a:srgbClr val="FFDDB2"/>
          </a:solidFill>
          <a:ln>
            <a:noFill/>
          </a:ln>
        </p:spPr>
        <p:txBody>
          <a:bodyPr spcFirstLastPara="1" wrap="square" lIns="21075" tIns="10550" rIns="21075" bIns="10550" anchor="ctr" anchorCtr="0">
            <a:noAutofit/>
          </a:bodyPr>
          <a:lstStyle/>
          <a:p>
            <a:pPr marL="0" marR="0" lvl="0" indent="0" algn="ctr" rtl="0">
              <a:lnSpc>
                <a:spcPct val="100000"/>
              </a:lnSpc>
              <a:spcBef>
                <a:spcPts val="0"/>
              </a:spcBef>
              <a:spcAft>
                <a:spcPts val="0"/>
              </a:spcAft>
              <a:buClr>
                <a:srgbClr val="000000"/>
              </a:buClr>
              <a:buSzPts val="1100"/>
              <a:buFont typeface="Arial"/>
              <a:buNone/>
            </a:pPr>
            <a:r>
              <a:rPr lang="en" sz="1100" b="1" i="0" u="none" strike="noStrike" cap="none">
                <a:solidFill>
                  <a:schemeClr val="dk1"/>
                </a:solidFill>
                <a:latin typeface="Nanum Gothic"/>
                <a:ea typeface="Nanum Gothic"/>
                <a:cs typeface="Nanum Gothic"/>
                <a:sym typeface="Nanum Gothic"/>
              </a:rPr>
              <a:t>쇼피코리아 진행</a:t>
            </a:r>
            <a:endParaRPr sz="1100" b="0" i="0" u="none" strike="noStrike" cap="none">
              <a:solidFill>
                <a:schemeClr val="dk1"/>
              </a:solidFill>
              <a:latin typeface="Nanum Gothic"/>
              <a:ea typeface="Nanum Gothic"/>
              <a:cs typeface="Nanum Gothic"/>
              <a:sym typeface="Nanum Gothic"/>
            </a:endParaRPr>
          </a:p>
        </p:txBody>
      </p:sp>
      <p:sp>
        <p:nvSpPr>
          <p:cNvPr id="46" name="Google Shape;948;p99">
            <a:extLst>
              <a:ext uri="{FF2B5EF4-FFF2-40B4-BE49-F238E27FC236}">
                <a16:creationId xmlns:a16="http://schemas.microsoft.com/office/drawing/2014/main" id="{A5FF699C-CE5A-47D2-8FFF-DBE9862A4374}"/>
              </a:ext>
            </a:extLst>
          </p:cNvPr>
          <p:cNvSpPr txBox="1"/>
          <p:nvPr/>
        </p:nvSpPr>
        <p:spPr>
          <a:xfrm>
            <a:off x="1304801" y="4517396"/>
            <a:ext cx="924900" cy="223200"/>
          </a:xfrm>
          <a:prstGeom prst="rect">
            <a:avLst/>
          </a:prstGeom>
          <a:noFill/>
          <a:ln>
            <a:noFill/>
          </a:ln>
        </p:spPr>
        <p:txBody>
          <a:bodyPr spcFirstLastPara="1" wrap="square" lIns="68575" tIns="34275" rIns="68575" bIns="34275" anchor="t" anchorCtr="0">
            <a:spAutoFit/>
          </a:bodyPr>
          <a:lstStyle/>
          <a:p>
            <a:pPr marL="0" marR="0" lvl="0" indent="0" algn="ctr" rtl="0">
              <a:lnSpc>
                <a:spcPct val="100000"/>
              </a:lnSpc>
              <a:spcBef>
                <a:spcPts val="0"/>
              </a:spcBef>
              <a:spcAft>
                <a:spcPts val="0"/>
              </a:spcAft>
              <a:buClr>
                <a:srgbClr val="000000"/>
              </a:buClr>
              <a:buSzPts val="1000"/>
              <a:buFont typeface="Arial"/>
              <a:buNone/>
            </a:pPr>
            <a:r>
              <a:rPr lang="en" sz="1000" b="1" i="0" u="none" strike="noStrike" cap="none">
                <a:solidFill>
                  <a:srgbClr val="FF3300"/>
                </a:solidFill>
                <a:latin typeface="Arial"/>
                <a:ea typeface="Arial"/>
                <a:cs typeface="Arial"/>
                <a:sym typeface="Arial"/>
              </a:rPr>
              <a:t> 싱가포르                             </a:t>
            </a:r>
            <a:endParaRPr sz="1000" b="1" i="0" u="none" strike="noStrike" cap="none">
              <a:solidFill>
                <a:srgbClr val="FF3300"/>
              </a:solidFill>
              <a:latin typeface="Arial"/>
              <a:ea typeface="Arial"/>
              <a:cs typeface="Arial"/>
              <a:sym typeface="Arial"/>
            </a:endParaRPr>
          </a:p>
        </p:txBody>
      </p:sp>
      <p:sp>
        <p:nvSpPr>
          <p:cNvPr id="47" name="Google Shape;949;p99">
            <a:extLst>
              <a:ext uri="{FF2B5EF4-FFF2-40B4-BE49-F238E27FC236}">
                <a16:creationId xmlns:a16="http://schemas.microsoft.com/office/drawing/2014/main" id="{F70D5703-0F52-4A7E-9D4B-D73C574BD6FD}"/>
              </a:ext>
            </a:extLst>
          </p:cNvPr>
          <p:cNvSpPr txBox="1"/>
          <p:nvPr/>
        </p:nvSpPr>
        <p:spPr>
          <a:xfrm>
            <a:off x="2433588" y="4499635"/>
            <a:ext cx="924900" cy="223200"/>
          </a:xfrm>
          <a:prstGeom prst="rect">
            <a:avLst/>
          </a:prstGeom>
          <a:noFill/>
          <a:ln>
            <a:noFill/>
          </a:ln>
        </p:spPr>
        <p:txBody>
          <a:bodyPr spcFirstLastPara="1" wrap="square" lIns="68575" tIns="34275" rIns="68575" bIns="34275" anchor="t" anchorCtr="0">
            <a:spAutoFit/>
          </a:bodyPr>
          <a:lstStyle/>
          <a:p>
            <a:pPr marL="0" marR="0" lvl="0" indent="0" algn="ctr" rtl="0">
              <a:lnSpc>
                <a:spcPct val="100000"/>
              </a:lnSpc>
              <a:spcBef>
                <a:spcPts val="0"/>
              </a:spcBef>
              <a:spcAft>
                <a:spcPts val="0"/>
              </a:spcAft>
              <a:buClr>
                <a:srgbClr val="000000"/>
              </a:buClr>
              <a:buSzPts val="1000"/>
              <a:buFont typeface="Arial"/>
              <a:buNone/>
            </a:pPr>
            <a:r>
              <a:rPr lang="en" sz="1000" b="1" i="0" u="none" strike="noStrike" cap="none">
                <a:solidFill>
                  <a:srgbClr val="FF3300"/>
                </a:solidFill>
                <a:latin typeface="Arial"/>
                <a:ea typeface="Arial"/>
                <a:cs typeface="Arial"/>
                <a:sym typeface="Arial"/>
              </a:rPr>
              <a:t> 말레이시아                             </a:t>
            </a:r>
            <a:endParaRPr sz="1000" b="1" i="0" u="none" strike="noStrike" cap="none">
              <a:solidFill>
                <a:srgbClr val="FF3300"/>
              </a:solidFill>
              <a:latin typeface="Arial"/>
              <a:ea typeface="Arial"/>
              <a:cs typeface="Arial"/>
              <a:sym typeface="Arial"/>
            </a:endParaRPr>
          </a:p>
        </p:txBody>
      </p:sp>
      <p:sp>
        <p:nvSpPr>
          <p:cNvPr id="48" name="Google Shape;950;p99">
            <a:extLst>
              <a:ext uri="{FF2B5EF4-FFF2-40B4-BE49-F238E27FC236}">
                <a16:creationId xmlns:a16="http://schemas.microsoft.com/office/drawing/2014/main" id="{7ACCBF39-8198-44AD-8720-18D64C768750}"/>
              </a:ext>
            </a:extLst>
          </p:cNvPr>
          <p:cNvSpPr txBox="1"/>
          <p:nvPr/>
        </p:nvSpPr>
        <p:spPr>
          <a:xfrm>
            <a:off x="3603445" y="4515921"/>
            <a:ext cx="924900" cy="223200"/>
          </a:xfrm>
          <a:prstGeom prst="rect">
            <a:avLst/>
          </a:prstGeom>
          <a:noFill/>
          <a:ln>
            <a:noFill/>
          </a:ln>
        </p:spPr>
        <p:txBody>
          <a:bodyPr spcFirstLastPara="1" wrap="square" lIns="68575" tIns="34275" rIns="68575" bIns="34275" anchor="t" anchorCtr="0">
            <a:spAutoFit/>
          </a:bodyPr>
          <a:lstStyle/>
          <a:p>
            <a:pPr marL="0" marR="0" lvl="0" indent="0" algn="ctr" rtl="0">
              <a:lnSpc>
                <a:spcPct val="100000"/>
              </a:lnSpc>
              <a:spcBef>
                <a:spcPts val="0"/>
              </a:spcBef>
              <a:spcAft>
                <a:spcPts val="0"/>
              </a:spcAft>
              <a:buClr>
                <a:srgbClr val="000000"/>
              </a:buClr>
              <a:buSzPts val="1000"/>
              <a:buFont typeface="Arial"/>
              <a:buNone/>
            </a:pPr>
            <a:r>
              <a:rPr lang="en" sz="1000" b="1" i="0" u="none" strike="noStrike" cap="none">
                <a:solidFill>
                  <a:srgbClr val="FF3300"/>
                </a:solidFill>
                <a:latin typeface="Arial"/>
                <a:ea typeface="Arial"/>
                <a:cs typeface="Arial"/>
                <a:sym typeface="Arial"/>
              </a:rPr>
              <a:t> 베트남                             </a:t>
            </a:r>
            <a:endParaRPr sz="1000" b="1" i="0" u="none" strike="noStrike" cap="none">
              <a:solidFill>
                <a:srgbClr val="FF3300"/>
              </a:solidFill>
              <a:latin typeface="Arial"/>
              <a:ea typeface="Arial"/>
              <a:cs typeface="Arial"/>
              <a:sym typeface="Arial"/>
            </a:endParaRPr>
          </a:p>
        </p:txBody>
      </p:sp>
      <p:sp>
        <p:nvSpPr>
          <p:cNvPr id="49" name="Google Shape;951;p99">
            <a:extLst>
              <a:ext uri="{FF2B5EF4-FFF2-40B4-BE49-F238E27FC236}">
                <a16:creationId xmlns:a16="http://schemas.microsoft.com/office/drawing/2014/main" id="{B53CD70F-24B0-4B04-A443-439A60B65E77}"/>
              </a:ext>
            </a:extLst>
          </p:cNvPr>
          <p:cNvSpPr txBox="1"/>
          <p:nvPr/>
        </p:nvSpPr>
        <p:spPr>
          <a:xfrm>
            <a:off x="4727578" y="4521890"/>
            <a:ext cx="924900" cy="223200"/>
          </a:xfrm>
          <a:prstGeom prst="rect">
            <a:avLst/>
          </a:prstGeom>
          <a:noFill/>
          <a:ln>
            <a:noFill/>
          </a:ln>
        </p:spPr>
        <p:txBody>
          <a:bodyPr spcFirstLastPara="1" wrap="square" lIns="68575" tIns="34275" rIns="68575" bIns="34275" anchor="t" anchorCtr="0">
            <a:spAutoFit/>
          </a:bodyPr>
          <a:lstStyle/>
          <a:p>
            <a:pPr marL="0" marR="0" lvl="0" indent="0" algn="ctr" rtl="0">
              <a:lnSpc>
                <a:spcPct val="100000"/>
              </a:lnSpc>
              <a:spcBef>
                <a:spcPts val="0"/>
              </a:spcBef>
              <a:spcAft>
                <a:spcPts val="0"/>
              </a:spcAft>
              <a:buClr>
                <a:srgbClr val="000000"/>
              </a:buClr>
              <a:buSzPts val="1000"/>
              <a:buFont typeface="Arial"/>
              <a:buNone/>
            </a:pPr>
            <a:r>
              <a:rPr lang="en" sz="1000" b="1" i="0" u="none" strike="noStrike" cap="none">
                <a:solidFill>
                  <a:srgbClr val="FF3300"/>
                </a:solidFill>
                <a:latin typeface="Arial"/>
                <a:ea typeface="Arial"/>
                <a:cs typeface="Arial"/>
                <a:sym typeface="Arial"/>
              </a:rPr>
              <a:t> 필리핀                             </a:t>
            </a:r>
            <a:endParaRPr sz="1000" b="1" i="0" u="none" strike="noStrike" cap="none">
              <a:solidFill>
                <a:srgbClr val="FF3300"/>
              </a:solidFill>
              <a:latin typeface="Arial"/>
              <a:ea typeface="Arial"/>
              <a:cs typeface="Arial"/>
              <a:sym typeface="Arial"/>
            </a:endParaRPr>
          </a:p>
        </p:txBody>
      </p:sp>
      <p:sp>
        <p:nvSpPr>
          <p:cNvPr id="50" name="Google Shape;952;p99">
            <a:extLst>
              <a:ext uri="{FF2B5EF4-FFF2-40B4-BE49-F238E27FC236}">
                <a16:creationId xmlns:a16="http://schemas.microsoft.com/office/drawing/2014/main" id="{74966419-8A7C-4001-8BB2-32D893C1E0BA}"/>
              </a:ext>
            </a:extLst>
          </p:cNvPr>
          <p:cNvSpPr txBox="1"/>
          <p:nvPr/>
        </p:nvSpPr>
        <p:spPr>
          <a:xfrm>
            <a:off x="1203939" y="3629361"/>
            <a:ext cx="1196700" cy="315600"/>
          </a:xfrm>
          <a:prstGeom prst="rect">
            <a:avLst/>
          </a:prstGeom>
          <a:noFill/>
          <a:ln>
            <a:noFill/>
          </a:ln>
        </p:spPr>
        <p:txBody>
          <a:bodyPr spcFirstLastPara="1" wrap="square" lIns="68575" tIns="34275" rIns="68575" bIns="34275" anchor="t" anchorCtr="0">
            <a:spAutoFit/>
          </a:bodyPr>
          <a:lstStyle/>
          <a:p>
            <a:pPr marL="0" marR="0" lvl="0" indent="0" algn="ctr" rtl="0">
              <a:lnSpc>
                <a:spcPct val="100000"/>
              </a:lnSpc>
              <a:spcBef>
                <a:spcPts val="0"/>
              </a:spcBef>
              <a:spcAft>
                <a:spcPts val="0"/>
              </a:spcAft>
              <a:buClr>
                <a:srgbClr val="000000"/>
              </a:buClr>
              <a:buSzPts val="800"/>
              <a:buFont typeface="Arial"/>
              <a:buNone/>
            </a:pPr>
            <a:r>
              <a:rPr lang="en" sz="800" b="1" i="0" u="none" strike="noStrike" cap="none">
                <a:solidFill>
                  <a:srgbClr val="262626"/>
                </a:solidFill>
                <a:latin typeface="Nanum Gothic"/>
                <a:ea typeface="Nanum Gothic"/>
                <a:cs typeface="Nanum Gothic"/>
                <a:sym typeface="Nanum Gothic"/>
              </a:rPr>
              <a:t>한국셀러 매출 </a:t>
            </a:r>
            <a:endParaRPr sz="800" b="1" i="0" u="none" strike="noStrike" cap="none">
              <a:solidFill>
                <a:srgbClr val="262626"/>
              </a:solidFill>
              <a:latin typeface="Nanum Gothic"/>
              <a:ea typeface="Nanum Gothic"/>
              <a:cs typeface="Nanum Gothic"/>
              <a:sym typeface="Nanum Gothic"/>
            </a:endParaRPr>
          </a:p>
          <a:p>
            <a:pPr marL="0" marR="0" lvl="0" indent="0" algn="ctr" rtl="0">
              <a:lnSpc>
                <a:spcPct val="100000"/>
              </a:lnSpc>
              <a:spcBef>
                <a:spcPts val="0"/>
              </a:spcBef>
              <a:spcAft>
                <a:spcPts val="0"/>
              </a:spcAft>
              <a:buClr>
                <a:srgbClr val="000000"/>
              </a:buClr>
              <a:buSzPts val="800"/>
              <a:buFont typeface="Arial"/>
              <a:buNone/>
            </a:pPr>
            <a:r>
              <a:rPr lang="en" sz="800" b="1" i="0" u="none" strike="noStrike" cap="none">
                <a:solidFill>
                  <a:srgbClr val="262626"/>
                </a:solidFill>
                <a:latin typeface="Nanum Gothic"/>
                <a:ea typeface="Nanum Gothic"/>
                <a:cs typeface="Nanum Gothic"/>
                <a:sym typeface="Nanum Gothic"/>
              </a:rPr>
              <a:t>Top 1 마켓</a:t>
            </a:r>
            <a:endParaRPr sz="800" b="1" i="0" u="none" strike="noStrike" cap="none">
              <a:solidFill>
                <a:srgbClr val="262626"/>
              </a:solidFill>
              <a:latin typeface="Nanum Gothic"/>
              <a:ea typeface="Nanum Gothic"/>
              <a:cs typeface="Nanum Gothic"/>
              <a:sym typeface="Nanum Gothic"/>
            </a:endParaRPr>
          </a:p>
        </p:txBody>
      </p:sp>
      <p:sp>
        <p:nvSpPr>
          <p:cNvPr id="51" name="Google Shape;953;p99">
            <a:extLst>
              <a:ext uri="{FF2B5EF4-FFF2-40B4-BE49-F238E27FC236}">
                <a16:creationId xmlns:a16="http://schemas.microsoft.com/office/drawing/2014/main" id="{A1F949DE-6AA8-4E9E-A274-EF0FD696F13A}"/>
              </a:ext>
            </a:extLst>
          </p:cNvPr>
          <p:cNvSpPr txBox="1"/>
          <p:nvPr/>
        </p:nvSpPr>
        <p:spPr>
          <a:xfrm>
            <a:off x="3336227" y="3680470"/>
            <a:ext cx="2206800" cy="192300"/>
          </a:xfrm>
          <a:prstGeom prst="rect">
            <a:avLst/>
          </a:prstGeom>
          <a:noFill/>
          <a:ln>
            <a:noFill/>
          </a:ln>
        </p:spPr>
        <p:txBody>
          <a:bodyPr spcFirstLastPara="1" wrap="square" lIns="68575" tIns="34275" rIns="68575" bIns="34275" anchor="t" anchorCtr="0">
            <a:spAutoFit/>
          </a:bodyPr>
          <a:lstStyle/>
          <a:p>
            <a:pPr marL="0" marR="0" lvl="0" indent="0" algn="ctr" rtl="0">
              <a:lnSpc>
                <a:spcPct val="100000"/>
              </a:lnSpc>
              <a:spcBef>
                <a:spcPts val="0"/>
              </a:spcBef>
              <a:spcAft>
                <a:spcPts val="0"/>
              </a:spcAft>
              <a:buClr>
                <a:srgbClr val="000000"/>
              </a:buClr>
              <a:buSzPts val="800"/>
              <a:buFont typeface="Arial"/>
              <a:buNone/>
            </a:pPr>
            <a:r>
              <a:rPr lang="en" sz="800" b="1" i="0" u="none" strike="noStrike" cap="none">
                <a:solidFill>
                  <a:srgbClr val="262626"/>
                </a:solidFill>
                <a:latin typeface="Nanum Gothic"/>
                <a:ea typeface="Nanum Gothic"/>
                <a:cs typeface="Nanum Gothic"/>
                <a:sym typeface="Nanum Gothic"/>
              </a:rPr>
              <a:t>미래 성장성이 높은 마켓 </a:t>
            </a:r>
            <a:endParaRPr sz="800" b="1" i="0" u="none" strike="noStrike" cap="none">
              <a:solidFill>
                <a:srgbClr val="262626"/>
              </a:solidFill>
              <a:latin typeface="Nanum Gothic"/>
              <a:ea typeface="Nanum Gothic"/>
              <a:cs typeface="Nanum Gothic"/>
              <a:sym typeface="Nanum Gothic"/>
            </a:endParaRPr>
          </a:p>
        </p:txBody>
      </p:sp>
      <p:pic>
        <p:nvPicPr>
          <p:cNvPr id="52" name="Google Shape;954;p99">
            <a:extLst>
              <a:ext uri="{FF2B5EF4-FFF2-40B4-BE49-F238E27FC236}">
                <a16:creationId xmlns:a16="http://schemas.microsoft.com/office/drawing/2014/main" id="{DB4113B6-8C04-40D4-9878-C370D7A2FF7C}"/>
              </a:ext>
            </a:extLst>
          </p:cNvPr>
          <p:cNvPicPr preferRelativeResize="0"/>
          <p:nvPr/>
        </p:nvPicPr>
        <p:blipFill>
          <a:blip r:embed="rId10">
            <a:alphaModFix/>
          </a:blip>
          <a:stretch>
            <a:fillRect/>
          </a:stretch>
        </p:blipFill>
        <p:spPr>
          <a:xfrm>
            <a:off x="8021503" y="3774024"/>
            <a:ext cx="782550" cy="520806"/>
          </a:xfrm>
          <a:prstGeom prst="rect">
            <a:avLst/>
          </a:prstGeom>
          <a:noFill/>
          <a:ln>
            <a:noFill/>
          </a:ln>
        </p:spPr>
      </p:pic>
      <p:sp>
        <p:nvSpPr>
          <p:cNvPr id="53" name="Google Shape;955;p99">
            <a:extLst>
              <a:ext uri="{FF2B5EF4-FFF2-40B4-BE49-F238E27FC236}">
                <a16:creationId xmlns:a16="http://schemas.microsoft.com/office/drawing/2014/main" id="{58602D00-6029-411E-A13F-6560B77ABE95}"/>
              </a:ext>
            </a:extLst>
          </p:cNvPr>
          <p:cNvSpPr txBox="1"/>
          <p:nvPr/>
        </p:nvSpPr>
        <p:spPr>
          <a:xfrm>
            <a:off x="8060651" y="4329230"/>
            <a:ext cx="651000" cy="223200"/>
          </a:xfrm>
          <a:prstGeom prst="rect">
            <a:avLst/>
          </a:prstGeom>
          <a:noFill/>
          <a:ln>
            <a:noFill/>
          </a:ln>
        </p:spPr>
        <p:txBody>
          <a:bodyPr spcFirstLastPara="1" wrap="square" lIns="68575" tIns="34275" rIns="68575" bIns="34275" anchor="t" anchorCtr="0">
            <a:spAutoFit/>
          </a:bodyPr>
          <a:lstStyle/>
          <a:p>
            <a:pPr marL="0" marR="0" lvl="0" indent="0" algn="ctr" rtl="0">
              <a:lnSpc>
                <a:spcPct val="100000"/>
              </a:lnSpc>
              <a:spcBef>
                <a:spcPts val="0"/>
              </a:spcBef>
              <a:spcAft>
                <a:spcPts val="0"/>
              </a:spcAft>
              <a:buClr>
                <a:srgbClr val="000000"/>
              </a:buClr>
              <a:buSzPts val="1000"/>
              <a:buFont typeface="Arial"/>
              <a:buNone/>
            </a:pPr>
            <a:r>
              <a:rPr lang="en" sz="1000" b="1">
                <a:solidFill>
                  <a:srgbClr val="FF3300"/>
                </a:solidFill>
              </a:rPr>
              <a:t>멕시코</a:t>
            </a:r>
            <a:endParaRPr sz="1000" b="1" i="0" u="none" strike="noStrike" cap="none">
              <a:solidFill>
                <a:srgbClr val="FF3300"/>
              </a:solidFill>
              <a:latin typeface="Arial"/>
              <a:ea typeface="Arial"/>
              <a:cs typeface="Arial"/>
              <a:sym typeface="Arial"/>
            </a:endParaRPr>
          </a:p>
        </p:txBody>
      </p:sp>
    </p:spTree>
    <p:extLst>
      <p:ext uri="{BB962C8B-B14F-4D97-AF65-F5344CB8AC3E}">
        <p14:creationId xmlns:p14="http://schemas.microsoft.com/office/powerpoint/2010/main" val="31551081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직사각형 12">
            <a:extLst>
              <a:ext uri="{FF2B5EF4-FFF2-40B4-BE49-F238E27FC236}">
                <a16:creationId xmlns:a16="http://schemas.microsoft.com/office/drawing/2014/main" id="{1DFC32BF-0F18-4DD2-9124-E525419304B3}"/>
              </a:ext>
            </a:extLst>
          </p:cNvPr>
          <p:cNvSpPr/>
          <p:nvPr/>
        </p:nvSpPr>
        <p:spPr>
          <a:xfrm>
            <a:off x="7992380" y="-11113"/>
            <a:ext cx="1151620" cy="77284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나눔스퀘어라운드 ExtraBold" panose="020B0600000101010101" pitchFamily="50" charset="-127"/>
              <a:ea typeface="나눔스퀘어라운드 ExtraBold" panose="020B0600000101010101" pitchFamily="50" charset="-127"/>
            </a:endParaRPr>
          </a:p>
        </p:txBody>
      </p:sp>
      <p:cxnSp>
        <p:nvCxnSpPr>
          <p:cNvPr id="15" name="직선 연결선 14">
            <a:extLst>
              <a:ext uri="{FF2B5EF4-FFF2-40B4-BE49-F238E27FC236}">
                <a16:creationId xmlns:a16="http://schemas.microsoft.com/office/drawing/2014/main" id="{89D05493-380A-4BB8-BCEC-267A5E6AF795}"/>
              </a:ext>
            </a:extLst>
          </p:cNvPr>
          <p:cNvCxnSpPr>
            <a:cxnSpLocks/>
          </p:cNvCxnSpPr>
          <p:nvPr/>
        </p:nvCxnSpPr>
        <p:spPr>
          <a:xfrm>
            <a:off x="0" y="789864"/>
            <a:ext cx="7812360" cy="0"/>
          </a:xfrm>
          <a:prstGeom prst="line">
            <a:avLst/>
          </a:prstGeom>
          <a:ln w="28575" cmpd="sng">
            <a:solidFill>
              <a:srgbClr val="FFC000"/>
            </a:solidFill>
          </a:ln>
        </p:spPr>
        <p:style>
          <a:lnRef idx="1">
            <a:schemeClr val="accent1"/>
          </a:lnRef>
          <a:fillRef idx="0">
            <a:schemeClr val="accent1"/>
          </a:fillRef>
          <a:effectRef idx="0">
            <a:schemeClr val="accent1"/>
          </a:effectRef>
          <a:fontRef idx="minor">
            <a:schemeClr val="tx1"/>
          </a:fontRef>
        </p:style>
      </p:cxnSp>
      <p:sp>
        <p:nvSpPr>
          <p:cNvPr id="7" name="제목 1">
            <a:extLst>
              <a:ext uri="{FF2B5EF4-FFF2-40B4-BE49-F238E27FC236}">
                <a16:creationId xmlns:a16="http://schemas.microsoft.com/office/drawing/2014/main" id="{390C2AC6-713B-4994-A91B-B528A993F5A9}"/>
              </a:ext>
            </a:extLst>
          </p:cNvPr>
          <p:cNvSpPr>
            <a:spLocks noGrp="1"/>
          </p:cNvSpPr>
          <p:nvPr>
            <p:ph type="title"/>
          </p:nvPr>
        </p:nvSpPr>
        <p:spPr>
          <a:xfrm>
            <a:off x="134559" y="-367026"/>
            <a:ext cx="8397881" cy="1707794"/>
          </a:xfrm>
          <a:prstGeom prst="rect">
            <a:avLst/>
          </a:prstGeom>
        </p:spPr>
        <p:txBody>
          <a:bodyPr/>
          <a:lstStyle>
            <a:lvl1pPr marL="457200" marR="0" indent="-457200" algn="l" defTabSz="914400" rtl="0" eaLnBrk="1" fontAlgn="auto" latinLnBrk="1" hangingPunct="1">
              <a:lnSpc>
                <a:spcPct val="100000"/>
              </a:lnSpc>
              <a:spcBef>
                <a:spcPts val="0"/>
              </a:spcBef>
              <a:spcAft>
                <a:spcPts val="0"/>
              </a:spcAft>
              <a:buClrTx/>
              <a:buSzTx/>
              <a:buFontTx/>
              <a:buAutoNum type="arabicPeriod"/>
              <a:tabLst/>
              <a:defRPr b="1" i="0">
                <a:latin typeface="NanumSquare ExtraBold" panose="020B0600000101010101" pitchFamily="34" charset="-127"/>
                <a:ea typeface="NanumSquare ExtraBold" panose="020B0600000101010101" pitchFamily="34" charset="-127"/>
              </a:defRPr>
            </a:lvl1pPr>
          </a:lstStyle>
          <a:p>
            <a:pPr marL="0" lvl="0" indent="0">
              <a:buNone/>
            </a:pPr>
            <a:r>
              <a:rPr kumimoji="1" lang="en-US" altLang="ko-KR" sz="2800" dirty="0">
                <a:solidFill>
                  <a:prstClr val="black"/>
                </a:solidFill>
                <a:latin typeface="나눔스퀘어라운드 ExtraBold" panose="020B0600000101010101" pitchFamily="50" charset="-127"/>
                <a:ea typeface="나눔스퀘어라운드 ExtraBold" panose="020B0600000101010101" pitchFamily="50" charset="-127"/>
              </a:rPr>
              <a:t>1. Shopee </a:t>
            </a:r>
            <a:r>
              <a:rPr kumimoji="1" lang="ko-KR" altLang="en-US" sz="2800" dirty="0">
                <a:solidFill>
                  <a:prstClr val="black"/>
                </a:solidFill>
                <a:latin typeface="나눔스퀘어라운드 ExtraBold" panose="020B0600000101010101" pitchFamily="50" charset="-127"/>
                <a:ea typeface="나눔스퀘어라운드 ExtraBold" panose="020B0600000101010101" pitchFamily="50" charset="-127"/>
              </a:rPr>
              <a:t>마켓 알아보기</a:t>
            </a:r>
            <a:endParaRPr kumimoji="1" lang="ko-KR" altLang="en-US" sz="2800" b="1" i="0" u="none" strike="noStrike" kern="1200" cap="none" spc="0" normalizeH="0" baseline="0" noProof="0" dirty="0">
              <a:ln>
                <a:noFill/>
              </a:ln>
              <a:solidFill>
                <a:prstClr val="black"/>
              </a:solidFill>
              <a:effectLst/>
              <a:uLnTx/>
              <a:uFillTx/>
              <a:latin typeface="나눔스퀘어라운드 ExtraBold" panose="020B0600000101010101" pitchFamily="50" charset="-127"/>
              <a:ea typeface="나눔스퀘어라운드 ExtraBold" panose="020B0600000101010101" pitchFamily="50" charset="-127"/>
              <a:cs typeface="+mn-cs"/>
            </a:endParaRPr>
          </a:p>
        </p:txBody>
      </p:sp>
      <p:sp>
        <p:nvSpPr>
          <p:cNvPr id="5" name="Google Shape;1013;p104">
            <a:extLst>
              <a:ext uri="{FF2B5EF4-FFF2-40B4-BE49-F238E27FC236}">
                <a16:creationId xmlns:a16="http://schemas.microsoft.com/office/drawing/2014/main" id="{CDE6FF79-EDBB-48C6-8260-DE7823EB7377}"/>
              </a:ext>
            </a:extLst>
          </p:cNvPr>
          <p:cNvSpPr txBox="1"/>
          <p:nvPr/>
        </p:nvSpPr>
        <p:spPr>
          <a:xfrm>
            <a:off x="652176" y="1671647"/>
            <a:ext cx="8340000" cy="1626600"/>
          </a:xfrm>
          <a:prstGeom prst="rect">
            <a:avLst/>
          </a:prstGeom>
          <a:noFill/>
          <a:ln>
            <a:noFill/>
          </a:ln>
        </p:spPr>
        <p:txBody>
          <a:bodyPr spcFirstLastPara="1" wrap="square" lIns="91425" tIns="91425" rIns="91425" bIns="91425" anchor="t" anchorCtr="0">
            <a:noAutofit/>
          </a:bodyPr>
          <a:lstStyle/>
          <a:p>
            <a:pPr marL="0" marR="0" lvl="0" indent="0" algn="ctr" rtl="0">
              <a:lnSpc>
                <a:spcPct val="150000"/>
              </a:lnSpc>
              <a:spcBef>
                <a:spcPts val="0"/>
              </a:spcBef>
              <a:spcAft>
                <a:spcPts val="0"/>
              </a:spcAft>
              <a:buClr>
                <a:srgbClr val="000000"/>
              </a:buClr>
              <a:buSzPts val="1800"/>
              <a:buFont typeface="Arial"/>
              <a:buNone/>
            </a:pPr>
            <a:r>
              <a:rPr lang="en" sz="1800" b="1" dirty="0">
                <a:solidFill>
                  <a:srgbClr val="FF0000"/>
                </a:solidFill>
                <a:highlight>
                  <a:srgbClr val="FFFFFF"/>
                </a:highlight>
                <a:latin typeface="Nanum Gothic"/>
                <a:ea typeface="Nanum Gothic"/>
                <a:cs typeface="Nanum Gothic"/>
                <a:sym typeface="Nanum Gothic"/>
              </a:rPr>
              <a:t>인도네시아 마켓은 첫 국가로 입점이 불가능합니다. </a:t>
            </a:r>
            <a:endParaRPr sz="1800" b="1" dirty="0">
              <a:solidFill>
                <a:srgbClr val="FF0000"/>
              </a:solidFill>
              <a:highlight>
                <a:srgbClr val="FFFFFF"/>
              </a:highlight>
              <a:latin typeface="Nanum Gothic"/>
              <a:ea typeface="Nanum Gothic"/>
              <a:cs typeface="Nanum Gothic"/>
              <a:sym typeface="Nanum Gothic"/>
            </a:endParaRPr>
          </a:p>
          <a:p>
            <a:pPr marL="0" marR="0" lvl="0" indent="0" algn="ctr" rtl="0">
              <a:lnSpc>
                <a:spcPct val="150000"/>
              </a:lnSpc>
              <a:spcBef>
                <a:spcPts val="0"/>
              </a:spcBef>
              <a:spcAft>
                <a:spcPts val="0"/>
              </a:spcAft>
              <a:buClr>
                <a:srgbClr val="000000"/>
              </a:buClr>
              <a:buSzPts val="1800"/>
              <a:buFont typeface="Arial"/>
              <a:buNone/>
            </a:pPr>
            <a:endParaRPr sz="1800" b="1" dirty="0">
              <a:solidFill>
                <a:srgbClr val="FF0000"/>
              </a:solidFill>
              <a:highlight>
                <a:srgbClr val="FFFFFF"/>
              </a:highlight>
              <a:latin typeface="Nanum Gothic"/>
              <a:ea typeface="Nanum Gothic"/>
              <a:cs typeface="Nanum Gothic"/>
              <a:sym typeface="Nanum Gothic"/>
            </a:endParaRPr>
          </a:p>
          <a:p>
            <a:pPr marL="0" marR="0" lvl="0" indent="0" algn="ctr" rtl="0">
              <a:lnSpc>
                <a:spcPct val="150000"/>
              </a:lnSpc>
              <a:spcBef>
                <a:spcPts val="0"/>
              </a:spcBef>
              <a:spcAft>
                <a:spcPts val="0"/>
              </a:spcAft>
              <a:buClr>
                <a:srgbClr val="000000"/>
              </a:buClr>
              <a:buSzPts val="1800"/>
              <a:buFont typeface="Arial"/>
              <a:buNone/>
            </a:pPr>
            <a:r>
              <a:rPr lang="en" sz="1800" dirty="0">
                <a:solidFill>
                  <a:srgbClr val="222222"/>
                </a:solidFill>
                <a:highlight>
                  <a:srgbClr val="FFFFFF"/>
                </a:highlight>
                <a:latin typeface="Nanum Gothic"/>
                <a:ea typeface="Nanum Gothic"/>
                <a:cs typeface="Nanum Gothic"/>
                <a:sym typeface="Nanum Gothic"/>
              </a:rPr>
              <a:t>이미 인도네시아로 입점 후 샵을 생성하신 셀러분들의 경우 </a:t>
            </a:r>
            <a:endParaRPr sz="1800" dirty="0">
              <a:solidFill>
                <a:srgbClr val="222222"/>
              </a:solidFill>
              <a:highlight>
                <a:srgbClr val="FFFFFF"/>
              </a:highlight>
              <a:latin typeface="Nanum Gothic"/>
              <a:ea typeface="Nanum Gothic"/>
              <a:cs typeface="Nanum Gothic"/>
              <a:sym typeface="Nanum Gothic"/>
            </a:endParaRPr>
          </a:p>
          <a:p>
            <a:pPr marL="0" marR="0" lvl="0" indent="0" algn="ctr" rtl="0">
              <a:lnSpc>
                <a:spcPct val="150000"/>
              </a:lnSpc>
              <a:spcBef>
                <a:spcPts val="0"/>
              </a:spcBef>
              <a:spcAft>
                <a:spcPts val="0"/>
              </a:spcAft>
              <a:buClr>
                <a:srgbClr val="000000"/>
              </a:buClr>
              <a:buSzPts val="1800"/>
              <a:buFont typeface="Arial"/>
              <a:buNone/>
            </a:pPr>
            <a:r>
              <a:rPr lang="en" sz="1800" b="1" dirty="0">
                <a:solidFill>
                  <a:srgbClr val="222222"/>
                </a:solidFill>
                <a:highlight>
                  <a:srgbClr val="FFFFFF"/>
                </a:highlight>
                <a:latin typeface="Nanum Gothic"/>
                <a:ea typeface="Nanum Gothic"/>
                <a:cs typeface="Nanum Gothic"/>
                <a:sym typeface="Nanum Gothic"/>
              </a:rPr>
              <a:t>싱가포르로 다시 샵 인비테이션을 발송</a:t>
            </a:r>
            <a:r>
              <a:rPr lang="en" sz="1800" dirty="0">
                <a:solidFill>
                  <a:srgbClr val="222222"/>
                </a:solidFill>
                <a:highlight>
                  <a:srgbClr val="FFFFFF"/>
                </a:highlight>
                <a:latin typeface="Nanum Gothic"/>
                <a:ea typeface="Nanum Gothic"/>
                <a:cs typeface="Nanum Gothic"/>
                <a:sym typeface="Nanum Gothic"/>
              </a:rPr>
              <a:t>해드리고 있습니다. </a:t>
            </a:r>
            <a:endParaRPr sz="1800" dirty="0">
              <a:solidFill>
                <a:srgbClr val="222222"/>
              </a:solidFill>
              <a:highlight>
                <a:srgbClr val="FFFFFF"/>
              </a:highlight>
              <a:latin typeface="Nanum Gothic"/>
              <a:ea typeface="Nanum Gothic"/>
              <a:cs typeface="Nanum Gothic"/>
              <a:sym typeface="Nanum Gothic"/>
            </a:endParaRPr>
          </a:p>
        </p:txBody>
      </p:sp>
    </p:spTree>
    <p:extLst>
      <p:ext uri="{BB962C8B-B14F-4D97-AF65-F5344CB8AC3E}">
        <p14:creationId xmlns:p14="http://schemas.microsoft.com/office/powerpoint/2010/main" val="29402206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직사각형 12">
            <a:extLst>
              <a:ext uri="{FF2B5EF4-FFF2-40B4-BE49-F238E27FC236}">
                <a16:creationId xmlns:a16="http://schemas.microsoft.com/office/drawing/2014/main" id="{1DFC32BF-0F18-4DD2-9124-E525419304B3}"/>
              </a:ext>
            </a:extLst>
          </p:cNvPr>
          <p:cNvSpPr/>
          <p:nvPr/>
        </p:nvSpPr>
        <p:spPr>
          <a:xfrm>
            <a:off x="7992380" y="-11113"/>
            <a:ext cx="1151620" cy="77284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나눔스퀘어라운드 ExtraBold" panose="020B0600000101010101" pitchFamily="50" charset="-127"/>
              <a:ea typeface="나눔스퀘어라운드 ExtraBold" panose="020B0600000101010101" pitchFamily="50" charset="-127"/>
            </a:endParaRPr>
          </a:p>
        </p:txBody>
      </p:sp>
      <p:cxnSp>
        <p:nvCxnSpPr>
          <p:cNvPr id="15" name="직선 연결선 14">
            <a:extLst>
              <a:ext uri="{FF2B5EF4-FFF2-40B4-BE49-F238E27FC236}">
                <a16:creationId xmlns:a16="http://schemas.microsoft.com/office/drawing/2014/main" id="{89D05493-380A-4BB8-BCEC-267A5E6AF795}"/>
              </a:ext>
            </a:extLst>
          </p:cNvPr>
          <p:cNvCxnSpPr>
            <a:cxnSpLocks/>
          </p:cNvCxnSpPr>
          <p:nvPr/>
        </p:nvCxnSpPr>
        <p:spPr>
          <a:xfrm>
            <a:off x="0" y="789864"/>
            <a:ext cx="7812360" cy="0"/>
          </a:xfrm>
          <a:prstGeom prst="line">
            <a:avLst/>
          </a:prstGeom>
          <a:ln w="28575" cmpd="sng">
            <a:solidFill>
              <a:srgbClr val="FFC000"/>
            </a:solidFill>
          </a:ln>
        </p:spPr>
        <p:style>
          <a:lnRef idx="1">
            <a:schemeClr val="accent1"/>
          </a:lnRef>
          <a:fillRef idx="0">
            <a:schemeClr val="accent1"/>
          </a:fillRef>
          <a:effectRef idx="0">
            <a:schemeClr val="accent1"/>
          </a:effectRef>
          <a:fontRef idx="minor">
            <a:schemeClr val="tx1"/>
          </a:fontRef>
        </p:style>
      </p:cxnSp>
      <p:sp>
        <p:nvSpPr>
          <p:cNvPr id="7" name="제목 1">
            <a:extLst>
              <a:ext uri="{FF2B5EF4-FFF2-40B4-BE49-F238E27FC236}">
                <a16:creationId xmlns:a16="http://schemas.microsoft.com/office/drawing/2014/main" id="{390C2AC6-713B-4994-A91B-B528A993F5A9}"/>
              </a:ext>
            </a:extLst>
          </p:cNvPr>
          <p:cNvSpPr>
            <a:spLocks noGrp="1"/>
          </p:cNvSpPr>
          <p:nvPr>
            <p:ph type="title"/>
          </p:nvPr>
        </p:nvSpPr>
        <p:spPr>
          <a:xfrm>
            <a:off x="134559" y="-367026"/>
            <a:ext cx="8397881" cy="1707794"/>
          </a:xfrm>
          <a:prstGeom prst="rect">
            <a:avLst/>
          </a:prstGeom>
        </p:spPr>
        <p:txBody>
          <a:bodyPr/>
          <a:lstStyle>
            <a:lvl1pPr marL="457200" marR="0" indent="-457200" algn="l" defTabSz="914400" rtl="0" eaLnBrk="1" fontAlgn="auto" latinLnBrk="1" hangingPunct="1">
              <a:lnSpc>
                <a:spcPct val="100000"/>
              </a:lnSpc>
              <a:spcBef>
                <a:spcPts val="0"/>
              </a:spcBef>
              <a:spcAft>
                <a:spcPts val="0"/>
              </a:spcAft>
              <a:buClrTx/>
              <a:buSzTx/>
              <a:buFontTx/>
              <a:buAutoNum type="arabicPeriod"/>
              <a:tabLst/>
              <a:defRPr b="1" i="0">
                <a:latin typeface="NanumSquare ExtraBold" panose="020B0600000101010101" pitchFamily="34" charset="-127"/>
                <a:ea typeface="NanumSquare ExtraBold" panose="020B0600000101010101" pitchFamily="34" charset="-127"/>
              </a:defRPr>
            </a:lvl1pPr>
          </a:lstStyle>
          <a:p>
            <a:pPr marL="0" lvl="0" indent="0">
              <a:buNone/>
            </a:pPr>
            <a:r>
              <a:rPr kumimoji="1" lang="en-US" altLang="ko-KR" sz="2800" dirty="0">
                <a:solidFill>
                  <a:prstClr val="black"/>
                </a:solidFill>
                <a:latin typeface="나눔스퀘어라운드 ExtraBold" panose="020B0600000101010101" pitchFamily="50" charset="-127"/>
                <a:ea typeface="나눔스퀘어라운드 ExtraBold" panose="020B0600000101010101" pitchFamily="50" charset="-127"/>
              </a:rPr>
              <a:t>1. Shopee </a:t>
            </a:r>
            <a:r>
              <a:rPr kumimoji="1" lang="ko-KR" altLang="en-US" sz="2800" dirty="0">
                <a:solidFill>
                  <a:prstClr val="black"/>
                </a:solidFill>
                <a:latin typeface="나눔스퀘어라운드 ExtraBold" panose="020B0600000101010101" pitchFamily="50" charset="-127"/>
                <a:ea typeface="나눔스퀘어라운드 ExtraBold" panose="020B0600000101010101" pitchFamily="50" charset="-127"/>
              </a:rPr>
              <a:t>마켓 알아보기</a:t>
            </a:r>
            <a:endParaRPr kumimoji="1" lang="ko-KR" altLang="en-US" sz="2800" b="1" i="0" u="none" strike="noStrike" kern="1200" cap="none" spc="0" normalizeH="0" baseline="0" noProof="0" dirty="0">
              <a:ln>
                <a:noFill/>
              </a:ln>
              <a:solidFill>
                <a:prstClr val="black"/>
              </a:solidFill>
              <a:effectLst/>
              <a:uLnTx/>
              <a:uFillTx/>
              <a:latin typeface="나눔스퀘어라운드 ExtraBold" panose="020B0600000101010101" pitchFamily="50" charset="-127"/>
              <a:ea typeface="나눔스퀘어라운드 ExtraBold" panose="020B0600000101010101" pitchFamily="50" charset="-127"/>
              <a:cs typeface="+mn-cs"/>
            </a:endParaRPr>
          </a:p>
        </p:txBody>
      </p:sp>
      <p:graphicFrame>
        <p:nvGraphicFramePr>
          <p:cNvPr id="6" name="Google Shape;1027;p106">
            <a:extLst>
              <a:ext uri="{FF2B5EF4-FFF2-40B4-BE49-F238E27FC236}">
                <a16:creationId xmlns:a16="http://schemas.microsoft.com/office/drawing/2014/main" id="{05CF885D-09B4-4B54-9E61-541692ACF7F4}"/>
              </a:ext>
            </a:extLst>
          </p:cNvPr>
          <p:cNvGraphicFramePr/>
          <p:nvPr>
            <p:extLst>
              <p:ext uri="{D42A27DB-BD31-4B8C-83A1-F6EECF244321}">
                <p14:modId xmlns:p14="http://schemas.microsoft.com/office/powerpoint/2010/main" val="4055114040"/>
              </p:ext>
            </p:extLst>
          </p:nvPr>
        </p:nvGraphicFramePr>
        <p:xfrm>
          <a:off x="0" y="1897161"/>
          <a:ext cx="8910550" cy="3580661"/>
        </p:xfrm>
        <a:graphic>
          <a:graphicData uri="http://schemas.openxmlformats.org/drawingml/2006/table">
            <a:tbl>
              <a:tblPr>
                <a:noFill/>
              </a:tblPr>
              <a:tblGrid>
                <a:gridCol w="571175">
                  <a:extLst>
                    <a:ext uri="{9D8B030D-6E8A-4147-A177-3AD203B41FA5}">
                      <a16:colId xmlns:a16="http://schemas.microsoft.com/office/drawing/2014/main" val="20000"/>
                    </a:ext>
                  </a:extLst>
                </a:gridCol>
                <a:gridCol w="688675">
                  <a:extLst>
                    <a:ext uri="{9D8B030D-6E8A-4147-A177-3AD203B41FA5}">
                      <a16:colId xmlns:a16="http://schemas.microsoft.com/office/drawing/2014/main" val="20001"/>
                    </a:ext>
                  </a:extLst>
                </a:gridCol>
                <a:gridCol w="708125">
                  <a:extLst>
                    <a:ext uri="{9D8B030D-6E8A-4147-A177-3AD203B41FA5}">
                      <a16:colId xmlns:a16="http://schemas.microsoft.com/office/drawing/2014/main" val="20002"/>
                    </a:ext>
                  </a:extLst>
                </a:gridCol>
                <a:gridCol w="751175">
                  <a:extLst>
                    <a:ext uri="{9D8B030D-6E8A-4147-A177-3AD203B41FA5}">
                      <a16:colId xmlns:a16="http://schemas.microsoft.com/office/drawing/2014/main" val="20003"/>
                    </a:ext>
                  </a:extLst>
                </a:gridCol>
                <a:gridCol w="1261675">
                  <a:extLst>
                    <a:ext uri="{9D8B030D-6E8A-4147-A177-3AD203B41FA5}">
                      <a16:colId xmlns:a16="http://schemas.microsoft.com/office/drawing/2014/main" val="20004"/>
                    </a:ext>
                  </a:extLst>
                </a:gridCol>
                <a:gridCol w="1312775">
                  <a:extLst>
                    <a:ext uri="{9D8B030D-6E8A-4147-A177-3AD203B41FA5}">
                      <a16:colId xmlns:a16="http://schemas.microsoft.com/office/drawing/2014/main" val="20005"/>
                    </a:ext>
                  </a:extLst>
                </a:gridCol>
                <a:gridCol w="862250">
                  <a:extLst>
                    <a:ext uri="{9D8B030D-6E8A-4147-A177-3AD203B41FA5}">
                      <a16:colId xmlns:a16="http://schemas.microsoft.com/office/drawing/2014/main" val="20006"/>
                    </a:ext>
                  </a:extLst>
                </a:gridCol>
                <a:gridCol w="1423475">
                  <a:extLst>
                    <a:ext uri="{9D8B030D-6E8A-4147-A177-3AD203B41FA5}">
                      <a16:colId xmlns:a16="http://schemas.microsoft.com/office/drawing/2014/main" val="20007"/>
                    </a:ext>
                  </a:extLst>
                </a:gridCol>
                <a:gridCol w="1331225">
                  <a:extLst>
                    <a:ext uri="{9D8B030D-6E8A-4147-A177-3AD203B41FA5}">
                      <a16:colId xmlns:a16="http://schemas.microsoft.com/office/drawing/2014/main" val="20008"/>
                    </a:ext>
                  </a:extLst>
                </a:gridCol>
              </a:tblGrid>
              <a:tr h="308600">
                <a:tc>
                  <a:txBody>
                    <a:bodyPr/>
                    <a:lstStyle/>
                    <a:p>
                      <a:pPr marL="0" marR="0" lvl="0" indent="0" algn="l" rtl="0">
                        <a:lnSpc>
                          <a:spcPct val="100000"/>
                        </a:lnSpc>
                        <a:spcBef>
                          <a:spcPts val="0"/>
                        </a:spcBef>
                        <a:spcAft>
                          <a:spcPts val="0"/>
                        </a:spcAft>
                        <a:buClr>
                          <a:srgbClr val="000000"/>
                        </a:buClr>
                        <a:buSzPts val="900"/>
                        <a:buFont typeface="Arial"/>
                        <a:buNone/>
                      </a:pPr>
                      <a:endParaRPr sz="900" u="none" strike="noStrike" cap="none">
                        <a:latin typeface="Nanum Gothic"/>
                        <a:ea typeface="Nanum Gothic"/>
                        <a:cs typeface="Nanum Gothic"/>
                        <a:sym typeface="Nanum Gothic"/>
                      </a:endParaRPr>
                    </a:p>
                  </a:txBody>
                  <a:tcPr marL="21425" marR="21425" marT="14300" marB="14300" anchor="ctr">
                    <a:lnL w="9525" cap="flat" cmpd="sng">
                      <a:solidFill>
                        <a:srgbClr val="F3F3F3"/>
                      </a:solidFill>
                      <a:prstDash val="solid"/>
                      <a:round/>
                      <a:headEnd type="none" w="sm" len="sm"/>
                      <a:tailEnd type="none" w="sm" len="sm"/>
                    </a:lnL>
                    <a:lnR w="9525" cap="flat" cmpd="sng">
                      <a:solidFill>
                        <a:srgbClr val="F3F3F3"/>
                      </a:solidFill>
                      <a:prstDash val="solid"/>
                      <a:round/>
                      <a:headEnd type="none" w="sm" len="sm"/>
                      <a:tailEnd type="none" w="sm" len="sm"/>
                    </a:lnR>
                    <a:lnT w="9525" cap="flat" cmpd="sng">
                      <a:solidFill>
                        <a:srgbClr val="F3F3F3"/>
                      </a:solidFill>
                      <a:prstDash val="solid"/>
                      <a:round/>
                      <a:headEnd type="none" w="sm" len="sm"/>
                      <a:tailEnd type="none" w="sm" len="sm"/>
                    </a:lnT>
                    <a:lnB w="9525" cap="flat" cmpd="sng">
                      <a:solidFill>
                        <a:srgbClr val="F3F3F3"/>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900"/>
                        <a:buFont typeface="Arial"/>
                        <a:buNone/>
                      </a:pPr>
                      <a:r>
                        <a:rPr lang="en" sz="900" b="1" u="none" strike="noStrike" cap="none">
                          <a:solidFill>
                            <a:srgbClr val="FFFFFF"/>
                          </a:solidFill>
                          <a:latin typeface="Nanum Gothic"/>
                          <a:ea typeface="Nanum Gothic"/>
                          <a:cs typeface="Nanum Gothic"/>
                          <a:sym typeface="Nanum Gothic"/>
                        </a:rPr>
                        <a:t>PH</a:t>
                      </a:r>
                      <a:endParaRPr sz="900" b="1" u="none" strike="noStrike" cap="none">
                        <a:solidFill>
                          <a:srgbClr val="FFFFFF"/>
                        </a:solidFill>
                        <a:latin typeface="Nanum Gothic"/>
                        <a:ea typeface="Nanum Gothic"/>
                        <a:cs typeface="Nanum Gothic"/>
                        <a:sym typeface="Nanum Gothic"/>
                      </a:endParaRPr>
                    </a:p>
                  </a:txBody>
                  <a:tcPr marL="21425" marR="21425" marT="14300" marB="14300" anchor="ctr">
                    <a:lnL w="9525" cap="flat" cmpd="sng">
                      <a:solidFill>
                        <a:srgbClr val="F3F3F3"/>
                      </a:solidFill>
                      <a:prstDash val="solid"/>
                      <a:round/>
                      <a:headEnd type="none" w="sm" len="sm"/>
                      <a:tailEnd type="none" w="sm" len="sm"/>
                    </a:lnL>
                    <a:lnR w="9525" cap="flat" cmpd="sng">
                      <a:solidFill>
                        <a:srgbClr val="F3F3F3"/>
                      </a:solidFill>
                      <a:prstDash val="solid"/>
                      <a:round/>
                      <a:headEnd type="none" w="sm" len="sm"/>
                      <a:tailEnd type="none" w="sm" len="sm"/>
                    </a:lnR>
                    <a:lnT w="9525" cap="flat" cmpd="sng">
                      <a:solidFill>
                        <a:srgbClr val="F3F3F3"/>
                      </a:solidFill>
                      <a:prstDash val="solid"/>
                      <a:round/>
                      <a:headEnd type="none" w="sm" len="sm"/>
                      <a:tailEnd type="none" w="sm" len="sm"/>
                    </a:lnT>
                    <a:lnB w="9525" cap="flat" cmpd="sng">
                      <a:solidFill>
                        <a:srgbClr val="F3F3F3"/>
                      </a:solidFill>
                      <a:prstDash val="solid"/>
                      <a:round/>
                      <a:headEnd type="none" w="sm" len="sm"/>
                      <a:tailEnd type="none" w="sm" len="sm"/>
                    </a:lnB>
                    <a:solidFill>
                      <a:srgbClr val="073763"/>
                    </a:solidFill>
                  </a:tcPr>
                </a:tc>
                <a:tc>
                  <a:txBody>
                    <a:bodyPr/>
                    <a:lstStyle/>
                    <a:p>
                      <a:pPr marL="0" marR="0" lvl="0" indent="0" algn="ctr" rtl="0">
                        <a:lnSpc>
                          <a:spcPct val="115000"/>
                        </a:lnSpc>
                        <a:spcBef>
                          <a:spcPts val="0"/>
                        </a:spcBef>
                        <a:spcAft>
                          <a:spcPts val="0"/>
                        </a:spcAft>
                        <a:buClr>
                          <a:srgbClr val="000000"/>
                        </a:buClr>
                        <a:buSzPts val="900"/>
                        <a:buFont typeface="Arial"/>
                        <a:buNone/>
                      </a:pPr>
                      <a:r>
                        <a:rPr lang="en" sz="900" b="1" u="none" strike="noStrike" cap="none">
                          <a:solidFill>
                            <a:srgbClr val="FFFFFF"/>
                          </a:solidFill>
                          <a:latin typeface="Nanum Gothic"/>
                          <a:ea typeface="Nanum Gothic"/>
                          <a:cs typeface="Nanum Gothic"/>
                          <a:sym typeface="Nanum Gothic"/>
                        </a:rPr>
                        <a:t>MY</a:t>
                      </a:r>
                      <a:endParaRPr sz="900" b="1" u="none" strike="noStrike" cap="none">
                        <a:solidFill>
                          <a:srgbClr val="FFFFFF"/>
                        </a:solidFill>
                        <a:latin typeface="Nanum Gothic"/>
                        <a:ea typeface="Nanum Gothic"/>
                        <a:cs typeface="Nanum Gothic"/>
                        <a:sym typeface="Nanum Gothic"/>
                      </a:endParaRPr>
                    </a:p>
                  </a:txBody>
                  <a:tcPr marL="21425" marR="21425" marT="14300" marB="14300" anchor="ctr">
                    <a:lnL w="9525" cap="flat" cmpd="sng">
                      <a:solidFill>
                        <a:srgbClr val="F3F3F3"/>
                      </a:solidFill>
                      <a:prstDash val="solid"/>
                      <a:round/>
                      <a:headEnd type="none" w="sm" len="sm"/>
                      <a:tailEnd type="none" w="sm" len="sm"/>
                    </a:lnL>
                    <a:lnR w="9525" cap="flat" cmpd="sng">
                      <a:solidFill>
                        <a:srgbClr val="F3F3F3"/>
                      </a:solidFill>
                      <a:prstDash val="solid"/>
                      <a:round/>
                      <a:headEnd type="none" w="sm" len="sm"/>
                      <a:tailEnd type="none" w="sm" len="sm"/>
                    </a:lnR>
                    <a:lnT w="9525" cap="flat" cmpd="sng">
                      <a:solidFill>
                        <a:srgbClr val="F3F3F3"/>
                      </a:solidFill>
                      <a:prstDash val="solid"/>
                      <a:round/>
                      <a:headEnd type="none" w="sm" len="sm"/>
                      <a:tailEnd type="none" w="sm" len="sm"/>
                    </a:lnT>
                    <a:lnB w="9525" cap="flat" cmpd="sng">
                      <a:solidFill>
                        <a:srgbClr val="F3F3F3"/>
                      </a:solidFill>
                      <a:prstDash val="solid"/>
                      <a:round/>
                      <a:headEnd type="none" w="sm" len="sm"/>
                      <a:tailEnd type="none" w="sm" len="sm"/>
                    </a:lnB>
                    <a:solidFill>
                      <a:srgbClr val="073763"/>
                    </a:solidFill>
                  </a:tcPr>
                </a:tc>
                <a:tc>
                  <a:txBody>
                    <a:bodyPr/>
                    <a:lstStyle/>
                    <a:p>
                      <a:pPr marL="0" marR="0" lvl="0" indent="0" algn="ctr" rtl="0">
                        <a:lnSpc>
                          <a:spcPct val="115000"/>
                        </a:lnSpc>
                        <a:spcBef>
                          <a:spcPts val="0"/>
                        </a:spcBef>
                        <a:spcAft>
                          <a:spcPts val="0"/>
                        </a:spcAft>
                        <a:buClr>
                          <a:srgbClr val="000000"/>
                        </a:buClr>
                        <a:buSzPts val="900"/>
                        <a:buFont typeface="Arial"/>
                        <a:buNone/>
                      </a:pPr>
                      <a:r>
                        <a:rPr lang="en" sz="900" b="1" u="none" strike="noStrike" cap="none">
                          <a:solidFill>
                            <a:srgbClr val="FFFFFF"/>
                          </a:solidFill>
                          <a:latin typeface="Nanum Gothic"/>
                          <a:ea typeface="Nanum Gothic"/>
                          <a:cs typeface="Nanum Gothic"/>
                          <a:sym typeface="Nanum Gothic"/>
                        </a:rPr>
                        <a:t>SG</a:t>
                      </a:r>
                      <a:endParaRPr sz="900" b="1" u="none" strike="noStrike" cap="none">
                        <a:solidFill>
                          <a:srgbClr val="FFFFFF"/>
                        </a:solidFill>
                        <a:latin typeface="Nanum Gothic"/>
                        <a:ea typeface="Nanum Gothic"/>
                        <a:cs typeface="Nanum Gothic"/>
                        <a:sym typeface="Nanum Gothic"/>
                      </a:endParaRPr>
                    </a:p>
                  </a:txBody>
                  <a:tcPr marL="21425" marR="21425" marT="14300" marB="14300" anchor="ctr">
                    <a:lnL w="9525" cap="flat" cmpd="sng">
                      <a:solidFill>
                        <a:srgbClr val="F3F3F3"/>
                      </a:solidFill>
                      <a:prstDash val="solid"/>
                      <a:round/>
                      <a:headEnd type="none" w="sm" len="sm"/>
                      <a:tailEnd type="none" w="sm" len="sm"/>
                    </a:lnL>
                    <a:lnR w="9525" cap="flat" cmpd="sng">
                      <a:solidFill>
                        <a:srgbClr val="F3F3F3"/>
                      </a:solidFill>
                      <a:prstDash val="solid"/>
                      <a:round/>
                      <a:headEnd type="none" w="sm" len="sm"/>
                      <a:tailEnd type="none" w="sm" len="sm"/>
                    </a:lnR>
                    <a:lnT w="9525" cap="flat" cmpd="sng">
                      <a:solidFill>
                        <a:srgbClr val="F3F3F3"/>
                      </a:solidFill>
                      <a:prstDash val="solid"/>
                      <a:round/>
                      <a:headEnd type="none" w="sm" len="sm"/>
                      <a:tailEnd type="none" w="sm" len="sm"/>
                    </a:lnT>
                    <a:lnB w="9525" cap="flat" cmpd="sng">
                      <a:solidFill>
                        <a:srgbClr val="F3F3F3"/>
                      </a:solidFill>
                      <a:prstDash val="solid"/>
                      <a:round/>
                      <a:headEnd type="none" w="sm" len="sm"/>
                      <a:tailEnd type="none" w="sm" len="sm"/>
                    </a:lnB>
                    <a:solidFill>
                      <a:srgbClr val="073763"/>
                    </a:solidFill>
                  </a:tcPr>
                </a:tc>
                <a:tc>
                  <a:txBody>
                    <a:bodyPr/>
                    <a:lstStyle/>
                    <a:p>
                      <a:pPr marL="0" marR="0" lvl="0" indent="0" algn="ctr" rtl="0">
                        <a:lnSpc>
                          <a:spcPct val="115000"/>
                        </a:lnSpc>
                        <a:spcBef>
                          <a:spcPts val="0"/>
                        </a:spcBef>
                        <a:spcAft>
                          <a:spcPts val="0"/>
                        </a:spcAft>
                        <a:buClr>
                          <a:srgbClr val="000000"/>
                        </a:buClr>
                        <a:buSzPts val="900"/>
                        <a:buFont typeface="Arial"/>
                        <a:buNone/>
                      </a:pPr>
                      <a:r>
                        <a:rPr lang="en" sz="900" b="1" u="none" strike="noStrike" cap="none" dirty="0">
                          <a:solidFill>
                            <a:srgbClr val="FFFFFF"/>
                          </a:solidFill>
                          <a:latin typeface="Nanum Gothic"/>
                          <a:ea typeface="Nanum Gothic"/>
                          <a:cs typeface="Nanum Gothic"/>
                          <a:sym typeface="Nanum Gothic"/>
                        </a:rPr>
                        <a:t>ID</a:t>
                      </a:r>
                      <a:endParaRPr sz="900" b="1" u="none" strike="noStrike" cap="none" dirty="0">
                        <a:solidFill>
                          <a:srgbClr val="FFFFFF"/>
                        </a:solidFill>
                        <a:latin typeface="Nanum Gothic"/>
                        <a:ea typeface="Nanum Gothic"/>
                        <a:cs typeface="Nanum Gothic"/>
                        <a:sym typeface="Nanum Gothic"/>
                      </a:endParaRPr>
                    </a:p>
                  </a:txBody>
                  <a:tcPr marL="21425" marR="21425" marT="14300" marB="14300" anchor="ctr">
                    <a:lnL w="9525" cap="flat" cmpd="sng">
                      <a:solidFill>
                        <a:srgbClr val="F3F3F3"/>
                      </a:solidFill>
                      <a:prstDash val="solid"/>
                      <a:round/>
                      <a:headEnd type="none" w="sm" len="sm"/>
                      <a:tailEnd type="none" w="sm" len="sm"/>
                    </a:lnL>
                    <a:lnR w="9525" cap="flat" cmpd="sng">
                      <a:solidFill>
                        <a:srgbClr val="F3F3F3"/>
                      </a:solidFill>
                      <a:prstDash val="solid"/>
                      <a:round/>
                      <a:headEnd type="none" w="sm" len="sm"/>
                      <a:tailEnd type="none" w="sm" len="sm"/>
                    </a:lnR>
                    <a:lnT w="9525" cap="flat" cmpd="sng">
                      <a:solidFill>
                        <a:srgbClr val="F3F3F3"/>
                      </a:solidFill>
                      <a:prstDash val="solid"/>
                      <a:round/>
                      <a:headEnd type="none" w="sm" len="sm"/>
                      <a:tailEnd type="none" w="sm" len="sm"/>
                    </a:lnT>
                    <a:lnB w="9525" cap="flat" cmpd="sng">
                      <a:solidFill>
                        <a:srgbClr val="F3F3F3"/>
                      </a:solidFill>
                      <a:prstDash val="solid"/>
                      <a:round/>
                      <a:headEnd type="none" w="sm" len="sm"/>
                      <a:tailEnd type="none" w="sm" len="sm"/>
                    </a:lnB>
                    <a:solidFill>
                      <a:srgbClr val="073763"/>
                    </a:solidFill>
                  </a:tcPr>
                </a:tc>
                <a:tc>
                  <a:txBody>
                    <a:bodyPr/>
                    <a:lstStyle/>
                    <a:p>
                      <a:pPr marL="0" marR="0" lvl="0" indent="0" algn="ctr" rtl="0">
                        <a:lnSpc>
                          <a:spcPct val="115000"/>
                        </a:lnSpc>
                        <a:spcBef>
                          <a:spcPts val="0"/>
                        </a:spcBef>
                        <a:spcAft>
                          <a:spcPts val="0"/>
                        </a:spcAft>
                        <a:buClr>
                          <a:srgbClr val="000000"/>
                        </a:buClr>
                        <a:buSzPts val="900"/>
                        <a:buFont typeface="Arial"/>
                        <a:buNone/>
                      </a:pPr>
                      <a:r>
                        <a:rPr lang="en" sz="900" b="1" u="none" strike="noStrike" cap="none">
                          <a:solidFill>
                            <a:srgbClr val="FFFFFF"/>
                          </a:solidFill>
                          <a:latin typeface="Nanum Gothic"/>
                          <a:ea typeface="Nanum Gothic"/>
                          <a:cs typeface="Nanum Gothic"/>
                          <a:sym typeface="Nanum Gothic"/>
                        </a:rPr>
                        <a:t>TW</a:t>
                      </a:r>
                      <a:endParaRPr sz="900" b="1" u="none" strike="noStrike" cap="none">
                        <a:solidFill>
                          <a:srgbClr val="FFFFFF"/>
                        </a:solidFill>
                        <a:latin typeface="Nanum Gothic"/>
                        <a:ea typeface="Nanum Gothic"/>
                        <a:cs typeface="Nanum Gothic"/>
                        <a:sym typeface="Nanum Gothic"/>
                      </a:endParaRPr>
                    </a:p>
                  </a:txBody>
                  <a:tcPr marL="21425" marR="21425" marT="14300" marB="14300" anchor="ctr">
                    <a:lnL w="9525" cap="flat" cmpd="sng">
                      <a:solidFill>
                        <a:srgbClr val="F3F3F3"/>
                      </a:solidFill>
                      <a:prstDash val="solid"/>
                      <a:round/>
                      <a:headEnd type="none" w="sm" len="sm"/>
                      <a:tailEnd type="none" w="sm" len="sm"/>
                    </a:lnL>
                    <a:lnR w="9525" cap="flat" cmpd="sng">
                      <a:solidFill>
                        <a:srgbClr val="F3F3F3"/>
                      </a:solidFill>
                      <a:prstDash val="solid"/>
                      <a:round/>
                      <a:headEnd type="none" w="sm" len="sm"/>
                      <a:tailEnd type="none" w="sm" len="sm"/>
                    </a:lnR>
                    <a:lnT w="9525" cap="flat" cmpd="sng">
                      <a:solidFill>
                        <a:srgbClr val="F3F3F3"/>
                      </a:solidFill>
                      <a:prstDash val="solid"/>
                      <a:round/>
                      <a:headEnd type="none" w="sm" len="sm"/>
                      <a:tailEnd type="none" w="sm" len="sm"/>
                    </a:lnT>
                    <a:lnB w="9525" cap="flat" cmpd="sng">
                      <a:solidFill>
                        <a:srgbClr val="F3F3F3"/>
                      </a:solidFill>
                      <a:prstDash val="solid"/>
                      <a:round/>
                      <a:headEnd type="none" w="sm" len="sm"/>
                      <a:tailEnd type="none" w="sm" len="sm"/>
                    </a:lnB>
                    <a:solidFill>
                      <a:srgbClr val="073763"/>
                    </a:solidFill>
                  </a:tcPr>
                </a:tc>
                <a:tc>
                  <a:txBody>
                    <a:bodyPr/>
                    <a:lstStyle/>
                    <a:p>
                      <a:pPr marL="0" marR="0" lvl="0" indent="0" algn="ctr" rtl="0">
                        <a:lnSpc>
                          <a:spcPct val="115000"/>
                        </a:lnSpc>
                        <a:spcBef>
                          <a:spcPts val="0"/>
                        </a:spcBef>
                        <a:spcAft>
                          <a:spcPts val="0"/>
                        </a:spcAft>
                        <a:buClr>
                          <a:srgbClr val="000000"/>
                        </a:buClr>
                        <a:buSzPts val="900"/>
                        <a:buFont typeface="Arial"/>
                        <a:buNone/>
                      </a:pPr>
                      <a:r>
                        <a:rPr lang="en" sz="900" b="1" u="none" strike="noStrike" cap="none">
                          <a:solidFill>
                            <a:srgbClr val="FFFFFF"/>
                          </a:solidFill>
                          <a:latin typeface="Nanum Gothic"/>
                          <a:ea typeface="Nanum Gothic"/>
                          <a:cs typeface="Nanum Gothic"/>
                          <a:sym typeface="Nanum Gothic"/>
                        </a:rPr>
                        <a:t>TH</a:t>
                      </a:r>
                      <a:endParaRPr sz="900" b="1" u="none" strike="noStrike" cap="none">
                        <a:solidFill>
                          <a:srgbClr val="FFFFFF"/>
                        </a:solidFill>
                        <a:latin typeface="Nanum Gothic"/>
                        <a:ea typeface="Nanum Gothic"/>
                        <a:cs typeface="Nanum Gothic"/>
                        <a:sym typeface="Nanum Gothic"/>
                      </a:endParaRPr>
                    </a:p>
                  </a:txBody>
                  <a:tcPr marL="21425" marR="21425" marT="14300" marB="14300" anchor="ctr">
                    <a:lnL w="9525" cap="flat" cmpd="sng">
                      <a:solidFill>
                        <a:srgbClr val="F3F3F3"/>
                      </a:solidFill>
                      <a:prstDash val="solid"/>
                      <a:round/>
                      <a:headEnd type="none" w="sm" len="sm"/>
                      <a:tailEnd type="none" w="sm" len="sm"/>
                    </a:lnL>
                    <a:lnR w="9525" cap="flat" cmpd="sng">
                      <a:solidFill>
                        <a:srgbClr val="F3F3F3"/>
                      </a:solidFill>
                      <a:prstDash val="solid"/>
                      <a:round/>
                      <a:headEnd type="none" w="sm" len="sm"/>
                      <a:tailEnd type="none" w="sm" len="sm"/>
                    </a:lnR>
                    <a:lnT w="9525" cap="flat" cmpd="sng">
                      <a:solidFill>
                        <a:srgbClr val="F3F3F3"/>
                      </a:solidFill>
                      <a:prstDash val="solid"/>
                      <a:round/>
                      <a:headEnd type="none" w="sm" len="sm"/>
                      <a:tailEnd type="none" w="sm" len="sm"/>
                    </a:lnT>
                    <a:lnB w="9525" cap="flat" cmpd="sng">
                      <a:solidFill>
                        <a:srgbClr val="F3F3F3"/>
                      </a:solidFill>
                      <a:prstDash val="solid"/>
                      <a:round/>
                      <a:headEnd type="none" w="sm" len="sm"/>
                      <a:tailEnd type="none" w="sm" len="sm"/>
                    </a:lnB>
                    <a:solidFill>
                      <a:srgbClr val="073763"/>
                    </a:solidFill>
                  </a:tcPr>
                </a:tc>
                <a:tc>
                  <a:txBody>
                    <a:bodyPr/>
                    <a:lstStyle/>
                    <a:p>
                      <a:pPr marL="0" marR="0" lvl="0" indent="0" algn="ctr" rtl="0">
                        <a:lnSpc>
                          <a:spcPct val="115000"/>
                        </a:lnSpc>
                        <a:spcBef>
                          <a:spcPts val="0"/>
                        </a:spcBef>
                        <a:spcAft>
                          <a:spcPts val="0"/>
                        </a:spcAft>
                        <a:buClr>
                          <a:srgbClr val="000000"/>
                        </a:buClr>
                        <a:buSzPts val="900"/>
                        <a:buFont typeface="Arial"/>
                        <a:buNone/>
                      </a:pPr>
                      <a:r>
                        <a:rPr lang="en" sz="900" b="1" u="none" strike="noStrike" cap="none">
                          <a:solidFill>
                            <a:srgbClr val="FFFFFF"/>
                          </a:solidFill>
                          <a:latin typeface="Nanum Gothic"/>
                          <a:ea typeface="Nanum Gothic"/>
                          <a:cs typeface="Nanum Gothic"/>
                          <a:sym typeface="Nanum Gothic"/>
                        </a:rPr>
                        <a:t>VN</a:t>
                      </a:r>
                      <a:endParaRPr sz="900" b="1" u="none" strike="noStrike" cap="none">
                        <a:solidFill>
                          <a:srgbClr val="FFFFFF"/>
                        </a:solidFill>
                        <a:latin typeface="Nanum Gothic"/>
                        <a:ea typeface="Nanum Gothic"/>
                        <a:cs typeface="Nanum Gothic"/>
                        <a:sym typeface="Nanum Gothic"/>
                      </a:endParaRPr>
                    </a:p>
                  </a:txBody>
                  <a:tcPr marL="21425" marR="21425" marT="14300" marB="14300" anchor="ctr">
                    <a:lnL w="9525" cap="flat" cmpd="sng">
                      <a:solidFill>
                        <a:srgbClr val="F3F3F3"/>
                      </a:solidFill>
                      <a:prstDash val="solid"/>
                      <a:round/>
                      <a:headEnd type="none" w="sm" len="sm"/>
                      <a:tailEnd type="none" w="sm" len="sm"/>
                    </a:lnL>
                    <a:lnR w="9525" cap="flat" cmpd="sng">
                      <a:solidFill>
                        <a:srgbClr val="F3F3F3"/>
                      </a:solidFill>
                      <a:prstDash val="solid"/>
                      <a:round/>
                      <a:headEnd type="none" w="sm" len="sm"/>
                      <a:tailEnd type="none" w="sm" len="sm"/>
                    </a:lnR>
                    <a:lnT w="9525" cap="flat" cmpd="sng">
                      <a:solidFill>
                        <a:srgbClr val="F3F3F3"/>
                      </a:solidFill>
                      <a:prstDash val="solid"/>
                      <a:round/>
                      <a:headEnd type="none" w="sm" len="sm"/>
                      <a:tailEnd type="none" w="sm" len="sm"/>
                    </a:lnT>
                    <a:lnB w="9525" cap="flat" cmpd="sng">
                      <a:solidFill>
                        <a:srgbClr val="F3F3F3"/>
                      </a:solidFill>
                      <a:prstDash val="solid"/>
                      <a:round/>
                      <a:headEnd type="none" w="sm" len="sm"/>
                      <a:tailEnd type="none" w="sm" len="sm"/>
                    </a:lnB>
                    <a:solidFill>
                      <a:srgbClr val="073763"/>
                    </a:solidFill>
                  </a:tcPr>
                </a:tc>
                <a:tc>
                  <a:txBody>
                    <a:bodyPr/>
                    <a:lstStyle/>
                    <a:p>
                      <a:pPr marL="0" marR="0" lvl="0" indent="0" algn="ctr" rtl="0">
                        <a:lnSpc>
                          <a:spcPct val="115000"/>
                        </a:lnSpc>
                        <a:spcBef>
                          <a:spcPts val="0"/>
                        </a:spcBef>
                        <a:spcAft>
                          <a:spcPts val="0"/>
                        </a:spcAft>
                        <a:buNone/>
                      </a:pPr>
                      <a:r>
                        <a:rPr lang="en" sz="900" b="1">
                          <a:solidFill>
                            <a:srgbClr val="FFFFFF"/>
                          </a:solidFill>
                          <a:latin typeface="Nanum Gothic"/>
                          <a:ea typeface="Nanum Gothic"/>
                          <a:cs typeface="Nanum Gothic"/>
                          <a:sym typeface="Nanum Gothic"/>
                        </a:rPr>
                        <a:t>BR</a:t>
                      </a:r>
                      <a:endParaRPr sz="900" b="1" u="none" strike="noStrike" cap="none">
                        <a:solidFill>
                          <a:srgbClr val="FFFFFF"/>
                        </a:solidFill>
                        <a:latin typeface="Nanum Gothic"/>
                        <a:ea typeface="Nanum Gothic"/>
                        <a:cs typeface="Nanum Gothic"/>
                        <a:sym typeface="Nanum Gothic"/>
                      </a:endParaRPr>
                    </a:p>
                  </a:txBody>
                  <a:tcPr marL="21425" marR="21425" marT="14300" marB="14300" anchor="ctr">
                    <a:lnL w="9525" cap="flat" cmpd="sng">
                      <a:solidFill>
                        <a:srgbClr val="F3F3F3"/>
                      </a:solidFill>
                      <a:prstDash val="solid"/>
                      <a:round/>
                      <a:headEnd type="none" w="sm" len="sm"/>
                      <a:tailEnd type="none" w="sm" len="sm"/>
                    </a:lnL>
                    <a:lnR w="9525" cap="flat" cmpd="sng">
                      <a:solidFill>
                        <a:srgbClr val="F3F3F3"/>
                      </a:solidFill>
                      <a:prstDash val="solid"/>
                      <a:round/>
                      <a:headEnd type="none" w="sm" len="sm"/>
                      <a:tailEnd type="none" w="sm" len="sm"/>
                    </a:lnR>
                    <a:lnT w="9525" cap="flat" cmpd="sng">
                      <a:solidFill>
                        <a:srgbClr val="F3F3F3"/>
                      </a:solidFill>
                      <a:prstDash val="solid"/>
                      <a:round/>
                      <a:headEnd type="none" w="sm" len="sm"/>
                      <a:tailEnd type="none" w="sm" len="sm"/>
                    </a:lnT>
                    <a:lnB w="9525" cap="flat" cmpd="sng">
                      <a:solidFill>
                        <a:srgbClr val="F3F3F3"/>
                      </a:solidFill>
                      <a:prstDash val="solid"/>
                      <a:round/>
                      <a:headEnd type="none" w="sm" len="sm"/>
                      <a:tailEnd type="none" w="sm" len="sm"/>
                    </a:lnB>
                    <a:solidFill>
                      <a:srgbClr val="073763"/>
                    </a:solidFill>
                  </a:tcPr>
                </a:tc>
                <a:extLst>
                  <a:ext uri="{0D108BD9-81ED-4DB2-BD59-A6C34878D82A}">
                    <a16:rowId xmlns:a16="http://schemas.microsoft.com/office/drawing/2014/main" val="10000"/>
                  </a:ext>
                </a:extLst>
              </a:tr>
              <a:tr h="257525">
                <a:tc>
                  <a:txBody>
                    <a:bodyPr/>
                    <a:lstStyle/>
                    <a:p>
                      <a:pPr marL="0" marR="0" lvl="0" indent="0" algn="ctr" rtl="0">
                        <a:lnSpc>
                          <a:spcPct val="115000"/>
                        </a:lnSpc>
                        <a:spcBef>
                          <a:spcPts val="0"/>
                        </a:spcBef>
                        <a:spcAft>
                          <a:spcPts val="0"/>
                        </a:spcAft>
                        <a:buClr>
                          <a:srgbClr val="000000"/>
                        </a:buClr>
                        <a:buSzPts val="900"/>
                        <a:buFont typeface="Arial"/>
                        <a:buNone/>
                      </a:pPr>
                      <a:r>
                        <a:rPr lang="en" sz="900" b="1" u="none" strike="noStrike" cap="none">
                          <a:solidFill>
                            <a:srgbClr val="FFFFFF"/>
                          </a:solidFill>
                          <a:latin typeface="Nanum Gothic"/>
                          <a:ea typeface="Nanum Gothic"/>
                          <a:cs typeface="Nanum Gothic"/>
                          <a:sym typeface="Nanum Gothic"/>
                        </a:rPr>
                        <a:t>사용 언어</a:t>
                      </a:r>
                      <a:endParaRPr sz="900" b="1" u="none" strike="noStrike" cap="none">
                        <a:solidFill>
                          <a:srgbClr val="FFFFFF"/>
                        </a:solidFill>
                        <a:latin typeface="Nanum Gothic"/>
                        <a:ea typeface="Nanum Gothic"/>
                        <a:cs typeface="Nanum Gothic"/>
                        <a:sym typeface="Nanum Gothic"/>
                      </a:endParaRPr>
                    </a:p>
                  </a:txBody>
                  <a:tcPr marL="21425" marR="21425" marT="14300" marB="14300" anchor="ctr">
                    <a:lnL w="9525" cap="flat" cmpd="sng">
                      <a:solidFill>
                        <a:srgbClr val="F3F3F3"/>
                      </a:solidFill>
                      <a:prstDash val="solid"/>
                      <a:round/>
                      <a:headEnd type="none" w="sm" len="sm"/>
                      <a:tailEnd type="none" w="sm" len="sm"/>
                    </a:lnL>
                    <a:lnR w="9525" cap="flat" cmpd="sng">
                      <a:solidFill>
                        <a:srgbClr val="F3F3F3"/>
                      </a:solidFill>
                      <a:prstDash val="solid"/>
                      <a:round/>
                      <a:headEnd type="none" w="sm" len="sm"/>
                      <a:tailEnd type="none" w="sm" len="sm"/>
                    </a:lnR>
                    <a:lnT w="9525" cap="flat" cmpd="sng">
                      <a:solidFill>
                        <a:srgbClr val="F3F3F3"/>
                      </a:solidFill>
                      <a:prstDash val="solid"/>
                      <a:round/>
                      <a:headEnd type="none" w="sm" len="sm"/>
                      <a:tailEnd type="none" w="sm" len="sm"/>
                    </a:lnT>
                    <a:lnB w="9525" cap="flat" cmpd="sng">
                      <a:solidFill>
                        <a:srgbClr val="F3F3F3"/>
                      </a:solidFill>
                      <a:prstDash val="solid"/>
                      <a:round/>
                      <a:headEnd type="none" w="sm" len="sm"/>
                      <a:tailEnd type="none" w="sm" len="sm"/>
                    </a:lnB>
                    <a:solidFill>
                      <a:srgbClr val="0B5394"/>
                    </a:solidFill>
                  </a:tcPr>
                </a:tc>
                <a:tc>
                  <a:txBody>
                    <a:bodyPr/>
                    <a:lstStyle/>
                    <a:p>
                      <a:pPr marL="0" marR="0" lvl="0" indent="0" algn="ctr" rtl="0">
                        <a:lnSpc>
                          <a:spcPct val="115000"/>
                        </a:lnSpc>
                        <a:spcBef>
                          <a:spcPts val="0"/>
                        </a:spcBef>
                        <a:spcAft>
                          <a:spcPts val="0"/>
                        </a:spcAft>
                        <a:buClr>
                          <a:srgbClr val="000000"/>
                        </a:buClr>
                        <a:buSzPts val="900"/>
                        <a:buFont typeface="Arial"/>
                        <a:buNone/>
                      </a:pPr>
                      <a:r>
                        <a:rPr lang="en" sz="900" u="none" strike="noStrike" cap="none">
                          <a:latin typeface="Nanum Gothic"/>
                          <a:ea typeface="Nanum Gothic"/>
                          <a:cs typeface="Nanum Gothic"/>
                          <a:sym typeface="Nanum Gothic"/>
                        </a:rPr>
                        <a:t>영어</a:t>
                      </a:r>
                      <a:endParaRPr sz="900" u="none" strike="noStrike" cap="none">
                        <a:latin typeface="Nanum Gothic"/>
                        <a:ea typeface="Nanum Gothic"/>
                        <a:cs typeface="Nanum Gothic"/>
                        <a:sym typeface="Nanum Gothic"/>
                      </a:endParaRPr>
                    </a:p>
                  </a:txBody>
                  <a:tcPr marL="21425" marR="21425" marT="14300" marB="14300" anchor="ctr">
                    <a:lnL w="9525" cap="flat" cmpd="sng">
                      <a:solidFill>
                        <a:srgbClr val="F3F3F3"/>
                      </a:solidFill>
                      <a:prstDash val="solid"/>
                      <a:round/>
                      <a:headEnd type="none" w="sm" len="sm"/>
                      <a:tailEnd type="none" w="sm" len="sm"/>
                    </a:lnL>
                    <a:lnR w="9525" cap="flat" cmpd="sng">
                      <a:solidFill>
                        <a:srgbClr val="F3F3F3"/>
                      </a:solidFill>
                      <a:prstDash val="solid"/>
                      <a:round/>
                      <a:headEnd type="none" w="sm" len="sm"/>
                      <a:tailEnd type="none" w="sm" len="sm"/>
                    </a:lnR>
                    <a:lnT w="9525" cap="flat" cmpd="sng">
                      <a:solidFill>
                        <a:srgbClr val="F3F3F3"/>
                      </a:solidFill>
                      <a:prstDash val="solid"/>
                      <a:round/>
                      <a:headEnd type="none" w="sm" len="sm"/>
                      <a:tailEnd type="none" w="sm" len="sm"/>
                    </a:lnT>
                    <a:lnB w="9525" cap="flat" cmpd="sng">
                      <a:solidFill>
                        <a:srgbClr val="F3F3F3"/>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900"/>
                        <a:buFont typeface="Arial"/>
                        <a:buNone/>
                      </a:pPr>
                      <a:r>
                        <a:rPr lang="en" sz="900" u="none" strike="noStrike" cap="none" dirty="0">
                          <a:latin typeface="Nanum Gothic"/>
                          <a:ea typeface="Nanum Gothic"/>
                          <a:cs typeface="Nanum Gothic"/>
                          <a:sym typeface="Nanum Gothic"/>
                        </a:rPr>
                        <a:t>영어</a:t>
                      </a:r>
                      <a:endParaRPr sz="900" u="none" strike="noStrike" cap="none" dirty="0">
                        <a:latin typeface="Nanum Gothic"/>
                        <a:ea typeface="Nanum Gothic"/>
                        <a:cs typeface="Nanum Gothic"/>
                        <a:sym typeface="Nanum Gothic"/>
                      </a:endParaRPr>
                    </a:p>
                  </a:txBody>
                  <a:tcPr marL="21425" marR="21425" marT="14300" marB="14300" anchor="ctr">
                    <a:lnL w="9525" cap="flat" cmpd="sng">
                      <a:solidFill>
                        <a:srgbClr val="F3F3F3"/>
                      </a:solidFill>
                      <a:prstDash val="solid"/>
                      <a:round/>
                      <a:headEnd type="none" w="sm" len="sm"/>
                      <a:tailEnd type="none" w="sm" len="sm"/>
                    </a:lnL>
                    <a:lnR w="9525" cap="flat" cmpd="sng">
                      <a:solidFill>
                        <a:srgbClr val="F3F3F3"/>
                      </a:solidFill>
                      <a:prstDash val="solid"/>
                      <a:round/>
                      <a:headEnd type="none" w="sm" len="sm"/>
                      <a:tailEnd type="none" w="sm" len="sm"/>
                    </a:lnR>
                    <a:lnT w="9525" cap="flat" cmpd="sng">
                      <a:solidFill>
                        <a:srgbClr val="F3F3F3"/>
                      </a:solidFill>
                      <a:prstDash val="solid"/>
                      <a:round/>
                      <a:headEnd type="none" w="sm" len="sm"/>
                      <a:tailEnd type="none" w="sm" len="sm"/>
                    </a:lnT>
                    <a:lnB w="9525" cap="flat" cmpd="sng">
                      <a:solidFill>
                        <a:srgbClr val="F3F3F3"/>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900"/>
                        <a:buFont typeface="Arial"/>
                        <a:buNone/>
                      </a:pPr>
                      <a:r>
                        <a:rPr lang="en" sz="900" u="none" strike="noStrike" cap="none">
                          <a:latin typeface="Nanum Gothic"/>
                          <a:ea typeface="Nanum Gothic"/>
                          <a:cs typeface="Nanum Gothic"/>
                          <a:sym typeface="Nanum Gothic"/>
                        </a:rPr>
                        <a:t>영어</a:t>
                      </a:r>
                      <a:endParaRPr sz="900" u="none" strike="noStrike" cap="none">
                        <a:latin typeface="Nanum Gothic"/>
                        <a:ea typeface="Nanum Gothic"/>
                        <a:cs typeface="Nanum Gothic"/>
                        <a:sym typeface="Nanum Gothic"/>
                      </a:endParaRPr>
                    </a:p>
                  </a:txBody>
                  <a:tcPr marL="21425" marR="21425" marT="14300" marB="14300" anchor="ctr">
                    <a:lnL w="9525" cap="flat" cmpd="sng">
                      <a:solidFill>
                        <a:srgbClr val="F3F3F3"/>
                      </a:solidFill>
                      <a:prstDash val="solid"/>
                      <a:round/>
                      <a:headEnd type="none" w="sm" len="sm"/>
                      <a:tailEnd type="none" w="sm" len="sm"/>
                    </a:lnL>
                    <a:lnR w="9525" cap="flat" cmpd="sng">
                      <a:solidFill>
                        <a:srgbClr val="F3F3F3"/>
                      </a:solidFill>
                      <a:prstDash val="solid"/>
                      <a:round/>
                      <a:headEnd type="none" w="sm" len="sm"/>
                      <a:tailEnd type="none" w="sm" len="sm"/>
                    </a:lnR>
                    <a:lnT w="9525" cap="flat" cmpd="sng">
                      <a:solidFill>
                        <a:srgbClr val="F3F3F3"/>
                      </a:solidFill>
                      <a:prstDash val="solid"/>
                      <a:round/>
                      <a:headEnd type="none" w="sm" len="sm"/>
                      <a:tailEnd type="none" w="sm" len="sm"/>
                    </a:lnT>
                    <a:lnB w="9525" cap="flat" cmpd="sng">
                      <a:solidFill>
                        <a:srgbClr val="F3F3F3"/>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900"/>
                        <a:buFont typeface="Arial"/>
                        <a:buNone/>
                      </a:pPr>
                      <a:r>
                        <a:rPr lang="en" sz="900" u="none" strike="noStrike" cap="none">
                          <a:latin typeface="Nanum Gothic"/>
                          <a:ea typeface="Nanum Gothic"/>
                          <a:cs typeface="Nanum Gothic"/>
                          <a:sym typeface="Nanum Gothic"/>
                        </a:rPr>
                        <a:t>영어, 바하사</a:t>
                      </a:r>
                      <a:endParaRPr sz="900" u="none" strike="noStrike" cap="none">
                        <a:latin typeface="Nanum Gothic"/>
                        <a:ea typeface="Nanum Gothic"/>
                        <a:cs typeface="Nanum Gothic"/>
                        <a:sym typeface="Nanum Gothic"/>
                      </a:endParaRPr>
                    </a:p>
                  </a:txBody>
                  <a:tcPr marL="21425" marR="21425" marT="14300" marB="14300" anchor="ctr">
                    <a:lnL w="9525" cap="flat" cmpd="sng">
                      <a:solidFill>
                        <a:srgbClr val="F3F3F3"/>
                      </a:solidFill>
                      <a:prstDash val="solid"/>
                      <a:round/>
                      <a:headEnd type="none" w="sm" len="sm"/>
                      <a:tailEnd type="none" w="sm" len="sm"/>
                    </a:lnL>
                    <a:lnR w="9525" cap="flat" cmpd="sng">
                      <a:solidFill>
                        <a:srgbClr val="F3F3F3"/>
                      </a:solidFill>
                      <a:prstDash val="solid"/>
                      <a:round/>
                      <a:headEnd type="none" w="sm" len="sm"/>
                      <a:tailEnd type="none" w="sm" len="sm"/>
                    </a:lnR>
                    <a:lnT w="9525" cap="flat" cmpd="sng">
                      <a:solidFill>
                        <a:srgbClr val="F3F3F3"/>
                      </a:solidFill>
                      <a:prstDash val="solid"/>
                      <a:round/>
                      <a:headEnd type="none" w="sm" len="sm"/>
                      <a:tailEnd type="none" w="sm" len="sm"/>
                    </a:lnT>
                    <a:lnB w="9525" cap="flat" cmpd="sng">
                      <a:solidFill>
                        <a:srgbClr val="F3F3F3"/>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900"/>
                        <a:buFont typeface="Arial"/>
                        <a:buNone/>
                      </a:pPr>
                      <a:r>
                        <a:rPr lang="en" sz="900" u="none" strike="noStrike" cap="none">
                          <a:latin typeface="Nanum Gothic"/>
                          <a:ea typeface="Nanum Gothic"/>
                          <a:cs typeface="Nanum Gothic"/>
                          <a:sym typeface="Nanum Gothic"/>
                        </a:rPr>
                        <a:t>중국어 번체자</a:t>
                      </a:r>
                      <a:endParaRPr sz="900" u="none" strike="noStrike" cap="none">
                        <a:latin typeface="Nanum Gothic"/>
                        <a:ea typeface="Nanum Gothic"/>
                        <a:cs typeface="Nanum Gothic"/>
                        <a:sym typeface="Nanum Gothic"/>
                      </a:endParaRPr>
                    </a:p>
                  </a:txBody>
                  <a:tcPr marL="21425" marR="21425" marT="14300" marB="14300" anchor="ctr">
                    <a:lnL w="9525" cap="flat" cmpd="sng">
                      <a:solidFill>
                        <a:srgbClr val="F3F3F3"/>
                      </a:solidFill>
                      <a:prstDash val="solid"/>
                      <a:round/>
                      <a:headEnd type="none" w="sm" len="sm"/>
                      <a:tailEnd type="none" w="sm" len="sm"/>
                    </a:lnL>
                    <a:lnR w="9525" cap="flat" cmpd="sng">
                      <a:solidFill>
                        <a:srgbClr val="F3F3F3"/>
                      </a:solidFill>
                      <a:prstDash val="solid"/>
                      <a:round/>
                      <a:headEnd type="none" w="sm" len="sm"/>
                      <a:tailEnd type="none" w="sm" len="sm"/>
                    </a:lnR>
                    <a:lnT w="9525" cap="flat" cmpd="sng">
                      <a:solidFill>
                        <a:srgbClr val="F3F3F3"/>
                      </a:solidFill>
                      <a:prstDash val="solid"/>
                      <a:round/>
                      <a:headEnd type="none" w="sm" len="sm"/>
                      <a:tailEnd type="none" w="sm" len="sm"/>
                    </a:lnT>
                    <a:lnB w="9525" cap="flat" cmpd="sng">
                      <a:solidFill>
                        <a:srgbClr val="F3F3F3"/>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900"/>
                        <a:buFont typeface="Arial"/>
                        <a:buNone/>
                      </a:pPr>
                      <a:r>
                        <a:rPr lang="en" sz="900" u="none" strike="noStrike" cap="none">
                          <a:latin typeface="Nanum Gothic"/>
                          <a:ea typeface="Nanum Gothic"/>
                          <a:cs typeface="Nanum Gothic"/>
                          <a:sym typeface="Nanum Gothic"/>
                        </a:rPr>
                        <a:t>영어, 태국어</a:t>
                      </a:r>
                      <a:endParaRPr sz="900" u="none" strike="noStrike" cap="none">
                        <a:latin typeface="Nanum Gothic"/>
                        <a:ea typeface="Nanum Gothic"/>
                        <a:cs typeface="Nanum Gothic"/>
                        <a:sym typeface="Nanum Gothic"/>
                      </a:endParaRPr>
                    </a:p>
                  </a:txBody>
                  <a:tcPr marL="21425" marR="21425" marT="14300" marB="14300" anchor="ctr">
                    <a:lnL w="9525" cap="flat" cmpd="sng">
                      <a:solidFill>
                        <a:srgbClr val="F3F3F3"/>
                      </a:solidFill>
                      <a:prstDash val="solid"/>
                      <a:round/>
                      <a:headEnd type="none" w="sm" len="sm"/>
                      <a:tailEnd type="none" w="sm" len="sm"/>
                    </a:lnL>
                    <a:lnR w="9525" cap="flat" cmpd="sng">
                      <a:solidFill>
                        <a:srgbClr val="F3F3F3"/>
                      </a:solidFill>
                      <a:prstDash val="solid"/>
                      <a:round/>
                      <a:headEnd type="none" w="sm" len="sm"/>
                      <a:tailEnd type="none" w="sm" len="sm"/>
                    </a:lnR>
                    <a:lnT w="9525" cap="flat" cmpd="sng">
                      <a:solidFill>
                        <a:srgbClr val="F3F3F3"/>
                      </a:solidFill>
                      <a:prstDash val="solid"/>
                      <a:round/>
                      <a:headEnd type="none" w="sm" len="sm"/>
                      <a:tailEnd type="none" w="sm" len="sm"/>
                    </a:lnT>
                    <a:lnB w="9525" cap="flat" cmpd="sng">
                      <a:solidFill>
                        <a:srgbClr val="F3F3F3"/>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900"/>
                        <a:buFont typeface="Arial"/>
                        <a:buNone/>
                      </a:pPr>
                      <a:r>
                        <a:rPr lang="en" sz="900" u="none" strike="noStrike" cap="none">
                          <a:latin typeface="Nanum Gothic"/>
                          <a:ea typeface="Nanum Gothic"/>
                          <a:cs typeface="Nanum Gothic"/>
                          <a:sym typeface="Nanum Gothic"/>
                        </a:rPr>
                        <a:t>영어, 베트남어</a:t>
                      </a:r>
                      <a:endParaRPr sz="900" u="none" strike="noStrike" cap="none">
                        <a:latin typeface="Nanum Gothic"/>
                        <a:ea typeface="Nanum Gothic"/>
                        <a:cs typeface="Nanum Gothic"/>
                        <a:sym typeface="Nanum Gothic"/>
                      </a:endParaRPr>
                    </a:p>
                  </a:txBody>
                  <a:tcPr marL="21425" marR="21425" marT="14300" marB="14300" anchor="ctr">
                    <a:lnL w="9525" cap="flat" cmpd="sng">
                      <a:solidFill>
                        <a:srgbClr val="F3F3F3"/>
                      </a:solidFill>
                      <a:prstDash val="solid"/>
                      <a:round/>
                      <a:headEnd type="none" w="sm" len="sm"/>
                      <a:tailEnd type="none" w="sm" len="sm"/>
                    </a:lnL>
                    <a:lnR w="9525" cap="flat" cmpd="sng">
                      <a:solidFill>
                        <a:srgbClr val="F3F3F3"/>
                      </a:solidFill>
                      <a:prstDash val="solid"/>
                      <a:round/>
                      <a:headEnd type="none" w="sm" len="sm"/>
                      <a:tailEnd type="none" w="sm" len="sm"/>
                    </a:lnR>
                    <a:lnT w="9525" cap="flat" cmpd="sng">
                      <a:solidFill>
                        <a:srgbClr val="F3F3F3"/>
                      </a:solidFill>
                      <a:prstDash val="solid"/>
                      <a:round/>
                      <a:headEnd type="none" w="sm" len="sm"/>
                      <a:tailEnd type="none" w="sm" len="sm"/>
                    </a:lnT>
                    <a:lnB w="9525" cap="flat" cmpd="sng">
                      <a:solidFill>
                        <a:srgbClr val="F3F3F3"/>
                      </a:solidFill>
                      <a:prstDash val="solid"/>
                      <a:round/>
                      <a:headEnd type="none" w="sm" len="sm"/>
                      <a:tailEnd type="none" w="sm" len="sm"/>
                    </a:lnB>
                  </a:tcPr>
                </a:tc>
                <a:tc>
                  <a:txBody>
                    <a:bodyPr/>
                    <a:lstStyle/>
                    <a:p>
                      <a:pPr marL="0" marR="0" lvl="0" indent="0" algn="ctr" rtl="0">
                        <a:lnSpc>
                          <a:spcPct val="115000"/>
                        </a:lnSpc>
                        <a:spcBef>
                          <a:spcPts val="0"/>
                        </a:spcBef>
                        <a:spcAft>
                          <a:spcPts val="0"/>
                        </a:spcAft>
                        <a:buNone/>
                      </a:pPr>
                      <a:r>
                        <a:rPr lang="en" sz="900">
                          <a:latin typeface="Nanum Gothic"/>
                          <a:ea typeface="Nanum Gothic"/>
                          <a:cs typeface="Nanum Gothic"/>
                          <a:sym typeface="Nanum Gothic"/>
                        </a:rPr>
                        <a:t>포르투갈어</a:t>
                      </a:r>
                      <a:endParaRPr sz="900" u="none" strike="noStrike" cap="none">
                        <a:latin typeface="Nanum Gothic"/>
                        <a:ea typeface="Nanum Gothic"/>
                        <a:cs typeface="Nanum Gothic"/>
                        <a:sym typeface="Nanum Gothic"/>
                      </a:endParaRPr>
                    </a:p>
                  </a:txBody>
                  <a:tcPr marL="21425" marR="21425" marT="14300" marB="14300" anchor="ctr">
                    <a:lnL w="9525" cap="flat" cmpd="sng">
                      <a:solidFill>
                        <a:srgbClr val="F3F3F3"/>
                      </a:solidFill>
                      <a:prstDash val="solid"/>
                      <a:round/>
                      <a:headEnd type="none" w="sm" len="sm"/>
                      <a:tailEnd type="none" w="sm" len="sm"/>
                    </a:lnL>
                    <a:lnR w="9525" cap="flat" cmpd="sng">
                      <a:solidFill>
                        <a:srgbClr val="F3F3F3"/>
                      </a:solidFill>
                      <a:prstDash val="solid"/>
                      <a:round/>
                      <a:headEnd type="none" w="sm" len="sm"/>
                      <a:tailEnd type="none" w="sm" len="sm"/>
                    </a:lnR>
                    <a:lnT w="9525" cap="flat" cmpd="sng">
                      <a:solidFill>
                        <a:srgbClr val="F3F3F3"/>
                      </a:solidFill>
                      <a:prstDash val="solid"/>
                      <a:round/>
                      <a:headEnd type="none" w="sm" len="sm"/>
                      <a:tailEnd type="none" w="sm" len="sm"/>
                    </a:lnT>
                    <a:lnB w="9525" cap="flat" cmpd="sng">
                      <a:solidFill>
                        <a:srgbClr val="F3F3F3"/>
                      </a:solidFill>
                      <a:prstDash val="solid"/>
                      <a:round/>
                      <a:headEnd type="none" w="sm" len="sm"/>
                      <a:tailEnd type="none" w="sm" len="sm"/>
                    </a:lnB>
                  </a:tcPr>
                </a:tc>
                <a:extLst>
                  <a:ext uri="{0D108BD9-81ED-4DB2-BD59-A6C34878D82A}">
                    <a16:rowId xmlns:a16="http://schemas.microsoft.com/office/drawing/2014/main" val="10001"/>
                  </a:ext>
                </a:extLst>
              </a:tr>
              <a:tr h="911175">
                <a:tc>
                  <a:txBody>
                    <a:bodyPr/>
                    <a:lstStyle/>
                    <a:p>
                      <a:pPr marL="0" marR="0" lvl="0" indent="0" algn="ctr" rtl="0">
                        <a:lnSpc>
                          <a:spcPct val="115000"/>
                        </a:lnSpc>
                        <a:spcBef>
                          <a:spcPts val="0"/>
                        </a:spcBef>
                        <a:spcAft>
                          <a:spcPts val="0"/>
                        </a:spcAft>
                        <a:buClr>
                          <a:srgbClr val="000000"/>
                        </a:buClr>
                        <a:buSzPts val="900"/>
                        <a:buFont typeface="Arial"/>
                        <a:buNone/>
                      </a:pPr>
                      <a:r>
                        <a:rPr lang="en" sz="900" b="1" u="none" strike="noStrike" cap="none">
                          <a:solidFill>
                            <a:srgbClr val="FFFFFF"/>
                          </a:solidFill>
                          <a:latin typeface="Nanum Gothic"/>
                          <a:ea typeface="Nanum Gothic"/>
                          <a:cs typeface="Nanum Gothic"/>
                          <a:sym typeface="Nanum Gothic"/>
                        </a:rPr>
                        <a:t>상품 등록 </a:t>
                      </a:r>
                      <a:r>
                        <a:rPr lang="en" sz="900" b="1">
                          <a:solidFill>
                            <a:srgbClr val="FFFFFF"/>
                          </a:solidFill>
                          <a:latin typeface="Nanum Gothic"/>
                          <a:ea typeface="Nanum Gothic"/>
                          <a:cs typeface="Nanum Gothic"/>
                          <a:sym typeface="Nanum Gothic"/>
                        </a:rPr>
                        <a:t>가능 </a:t>
                      </a:r>
                      <a:r>
                        <a:rPr lang="en" sz="900" b="1" u="none" strike="noStrike" cap="none">
                          <a:solidFill>
                            <a:srgbClr val="FFFFFF"/>
                          </a:solidFill>
                          <a:latin typeface="Nanum Gothic"/>
                          <a:ea typeface="Nanum Gothic"/>
                          <a:cs typeface="Nanum Gothic"/>
                          <a:sym typeface="Nanum Gothic"/>
                        </a:rPr>
                        <a:t>언어</a:t>
                      </a:r>
                      <a:endParaRPr sz="900" b="1" u="none" strike="noStrike" cap="none">
                        <a:solidFill>
                          <a:srgbClr val="FFFFFF"/>
                        </a:solidFill>
                        <a:latin typeface="Nanum Gothic"/>
                        <a:ea typeface="Nanum Gothic"/>
                        <a:cs typeface="Nanum Gothic"/>
                        <a:sym typeface="Nanum Gothic"/>
                      </a:endParaRPr>
                    </a:p>
                  </a:txBody>
                  <a:tcPr marL="21425" marR="21425" marT="14300" marB="14300" anchor="ctr">
                    <a:lnL w="9525" cap="flat" cmpd="sng">
                      <a:solidFill>
                        <a:srgbClr val="F3F3F3"/>
                      </a:solidFill>
                      <a:prstDash val="solid"/>
                      <a:round/>
                      <a:headEnd type="none" w="sm" len="sm"/>
                      <a:tailEnd type="none" w="sm" len="sm"/>
                    </a:lnL>
                    <a:lnR w="9525" cap="flat" cmpd="sng">
                      <a:solidFill>
                        <a:srgbClr val="F3F3F3"/>
                      </a:solidFill>
                      <a:prstDash val="solid"/>
                      <a:round/>
                      <a:headEnd type="none" w="sm" len="sm"/>
                      <a:tailEnd type="none" w="sm" len="sm"/>
                    </a:lnR>
                    <a:lnT w="9525" cap="flat" cmpd="sng">
                      <a:solidFill>
                        <a:srgbClr val="F3F3F3"/>
                      </a:solidFill>
                      <a:prstDash val="solid"/>
                      <a:round/>
                      <a:headEnd type="none" w="sm" len="sm"/>
                      <a:tailEnd type="none" w="sm" len="sm"/>
                    </a:lnT>
                    <a:lnB w="9525" cap="flat" cmpd="sng">
                      <a:solidFill>
                        <a:srgbClr val="F3F3F3"/>
                      </a:solidFill>
                      <a:prstDash val="solid"/>
                      <a:round/>
                      <a:headEnd type="none" w="sm" len="sm"/>
                      <a:tailEnd type="none" w="sm" len="sm"/>
                    </a:lnB>
                    <a:solidFill>
                      <a:srgbClr val="0B5394"/>
                    </a:solidFill>
                  </a:tcPr>
                </a:tc>
                <a:tc>
                  <a:txBody>
                    <a:bodyPr/>
                    <a:lstStyle/>
                    <a:p>
                      <a:pPr marL="0" marR="0" lvl="0" indent="0" algn="ctr" rtl="0">
                        <a:lnSpc>
                          <a:spcPct val="115000"/>
                        </a:lnSpc>
                        <a:spcBef>
                          <a:spcPts val="0"/>
                        </a:spcBef>
                        <a:spcAft>
                          <a:spcPts val="0"/>
                        </a:spcAft>
                        <a:buClr>
                          <a:srgbClr val="000000"/>
                        </a:buClr>
                        <a:buSzPts val="900"/>
                        <a:buFont typeface="Arial"/>
                        <a:buNone/>
                      </a:pPr>
                      <a:r>
                        <a:rPr lang="en" sz="900" u="none" strike="noStrike" cap="none">
                          <a:latin typeface="Nanum Gothic"/>
                          <a:ea typeface="Nanum Gothic"/>
                          <a:cs typeface="Nanum Gothic"/>
                          <a:sym typeface="Nanum Gothic"/>
                        </a:rPr>
                        <a:t>영어</a:t>
                      </a:r>
                      <a:endParaRPr sz="900" u="none" strike="noStrike" cap="none">
                        <a:latin typeface="Nanum Gothic"/>
                        <a:ea typeface="Nanum Gothic"/>
                        <a:cs typeface="Nanum Gothic"/>
                        <a:sym typeface="Nanum Gothic"/>
                      </a:endParaRPr>
                    </a:p>
                    <a:p>
                      <a:pPr marL="0" marR="0" lvl="0" indent="0" algn="ctr" rtl="0">
                        <a:lnSpc>
                          <a:spcPct val="115000"/>
                        </a:lnSpc>
                        <a:spcBef>
                          <a:spcPts val="0"/>
                        </a:spcBef>
                        <a:spcAft>
                          <a:spcPts val="0"/>
                        </a:spcAft>
                        <a:buClr>
                          <a:srgbClr val="000000"/>
                        </a:buClr>
                        <a:buSzPts val="900"/>
                        <a:buFont typeface="Arial"/>
                        <a:buNone/>
                      </a:pPr>
                      <a:r>
                        <a:rPr lang="en" sz="900">
                          <a:latin typeface="Nanum Gothic"/>
                          <a:ea typeface="Nanum Gothic"/>
                          <a:cs typeface="Nanum Gothic"/>
                          <a:sym typeface="Nanum Gothic"/>
                        </a:rPr>
                        <a:t>필리핀어</a:t>
                      </a:r>
                      <a:endParaRPr sz="900">
                        <a:latin typeface="Nanum Gothic"/>
                        <a:ea typeface="Nanum Gothic"/>
                        <a:cs typeface="Nanum Gothic"/>
                        <a:sym typeface="Nanum Gothic"/>
                      </a:endParaRPr>
                    </a:p>
                  </a:txBody>
                  <a:tcPr marL="21425" marR="21425" marT="14300" marB="14300" anchor="ctr">
                    <a:lnL w="9525" cap="flat" cmpd="sng">
                      <a:solidFill>
                        <a:srgbClr val="F3F3F3"/>
                      </a:solidFill>
                      <a:prstDash val="solid"/>
                      <a:round/>
                      <a:headEnd type="none" w="sm" len="sm"/>
                      <a:tailEnd type="none" w="sm" len="sm"/>
                    </a:lnL>
                    <a:lnR w="9525" cap="flat" cmpd="sng">
                      <a:solidFill>
                        <a:srgbClr val="F3F3F3"/>
                      </a:solidFill>
                      <a:prstDash val="solid"/>
                      <a:round/>
                      <a:headEnd type="none" w="sm" len="sm"/>
                      <a:tailEnd type="none" w="sm" len="sm"/>
                    </a:lnR>
                    <a:lnT w="9525" cap="flat" cmpd="sng">
                      <a:solidFill>
                        <a:srgbClr val="F3F3F3"/>
                      </a:solidFill>
                      <a:prstDash val="solid"/>
                      <a:round/>
                      <a:headEnd type="none" w="sm" len="sm"/>
                      <a:tailEnd type="none" w="sm" len="sm"/>
                    </a:lnT>
                    <a:lnB w="9525" cap="flat" cmpd="sng">
                      <a:solidFill>
                        <a:srgbClr val="F3F3F3"/>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900"/>
                        <a:buFont typeface="Arial"/>
                        <a:buNone/>
                      </a:pPr>
                      <a:r>
                        <a:rPr lang="en" sz="900" u="none" strike="noStrike" cap="none">
                          <a:latin typeface="Nanum Gothic"/>
                          <a:ea typeface="Nanum Gothic"/>
                          <a:cs typeface="Nanum Gothic"/>
                          <a:sym typeface="Nanum Gothic"/>
                        </a:rPr>
                        <a:t>영어</a:t>
                      </a:r>
                      <a:endParaRPr sz="900" u="none" strike="noStrike" cap="none">
                        <a:latin typeface="Nanum Gothic"/>
                        <a:ea typeface="Nanum Gothic"/>
                        <a:cs typeface="Nanum Gothic"/>
                        <a:sym typeface="Nanum Gothic"/>
                      </a:endParaRPr>
                    </a:p>
                    <a:p>
                      <a:pPr marL="0" marR="0" lvl="0" indent="0" algn="ctr" rtl="0">
                        <a:lnSpc>
                          <a:spcPct val="115000"/>
                        </a:lnSpc>
                        <a:spcBef>
                          <a:spcPts val="0"/>
                        </a:spcBef>
                        <a:spcAft>
                          <a:spcPts val="0"/>
                        </a:spcAft>
                        <a:buClr>
                          <a:srgbClr val="000000"/>
                        </a:buClr>
                        <a:buSzPts val="900"/>
                        <a:buFont typeface="Arial"/>
                        <a:buNone/>
                      </a:pPr>
                      <a:r>
                        <a:rPr lang="en" sz="900">
                          <a:latin typeface="Nanum Gothic"/>
                          <a:ea typeface="Nanum Gothic"/>
                          <a:cs typeface="Nanum Gothic"/>
                          <a:sym typeface="Nanum Gothic"/>
                        </a:rPr>
                        <a:t>말레이시아어</a:t>
                      </a:r>
                      <a:endParaRPr sz="900">
                        <a:latin typeface="Nanum Gothic"/>
                        <a:ea typeface="Nanum Gothic"/>
                        <a:cs typeface="Nanum Gothic"/>
                        <a:sym typeface="Nanum Gothic"/>
                      </a:endParaRPr>
                    </a:p>
                    <a:p>
                      <a:pPr marL="0" marR="0" lvl="0" indent="0" algn="ctr" rtl="0">
                        <a:lnSpc>
                          <a:spcPct val="115000"/>
                        </a:lnSpc>
                        <a:spcBef>
                          <a:spcPts val="0"/>
                        </a:spcBef>
                        <a:spcAft>
                          <a:spcPts val="0"/>
                        </a:spcAft>
                        <a:buClr>
                          <a:srgbClr val="000000"/>
                        </a:buClr>
                        <a:buSzPts val="900"/>
                        <a:buFont typeface="Arial"/>
                        <a:buNone/>
                      </a:pPr>
                      <a:r>
                        <a:rPr lang="en" sz="900">
                          <a:latin typeface="Nanum Gothic"/>
                          <a:ea typeface="Nanum Gothic"/>
                          <a:cs typeface="Nanum Gothic"/>
                          <a:sym typeface="Nanum Gothic"/>
                        </a:rPr>
                        <a:t>중국어</a:t>
                      </a:r>
                      <a:endParaRPr sz="900">
                        <a:latin typeface="Nanum Gothic"/>
                        <a:ea typeface="Nanum Gothic"/>
                        <a:cs typeface="Nanum Gothic"/>
                        <a:sym typeface="Nanum Gothic"/>
                      </a:endParaRPr>
                    </a:p>
                  </a:txBody>
                  <a:tcPr marL="21425" marR="21425" marT="14300" marB="14300" anchor="ctr">
                    <a:lnL w="9525" cap="flat" cmpd="sng">
                      <a:solidFill>
                        <a:srgbClr val="F3F3F3"/>
                      </a:solidFill>
                      <a:prstDash val="solid"/>
                      <a:round/>
                      <a:headEnd type="none" w="sm" len="sm"/>
                      <a:tailEnd type="none" w="sm" len="sm"/>
                    </a:lnL>
                    <a:lnR w="9525" cap="flat" cmpd="sng">
                      <a:solidFill>
                        <a:srgbClr val="F3F3F3"/>
                      </a:solidFill>
                      <a:prstDash val="solid"/>
                      <a:round/>
                      <a:headEnd type="none" w="sm" len="sm"/>
                      <a:tailEnd type="none" w="sm" len="sm"/>
                    </a:lnR>
                    <a:lnT w="9525" cap="flat" cmpd="sng">
                      <a:solidFill>
                        <a:srgbClr val="F3F3F3"/>
                      </a:solidFill>
                      <a:prstDash val="solid"/>
                      <a:round/>
                      <a:headEnd type="none" w="sm" len="sm"/>
                      <a:tailEnd type="none" w="sm" len="sm"/>
                    </a:lnT>
                    <a:lnB w="9525" cap="flat" cmpd="sng">
                      <a:solidFill>
                        <a:srgbClr val="F3F3F3"/>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900"/>
                        <a:buFont typeface="Arial"/>
                        <a:buNone/>
                      </a:pPr>
                      <a:r>
                        <a:rPr lang="en" sz="900" u="none" strike="noStrike" cap="none">
                          <a:latin typeface="Nanum Gothic"/>
                          <a:ea typeface="Nanum Gothic"/>
                          <a:cs typeface="Nanum Gothic"/>
                          <a:sym typeface="Nanum Gothic"/>
                        </a:rPr>
                        <a:t>영어</a:t>
                      </a:r>
                      <a:endParaRPr sz="900">
                        <a:latin typeface="Nanum Gothic"/>
                        <a:ea typeface="Nanum Gothic"/>
                        <a:cs typeface="Nanum Gothic"/>
                        <a:sym typeface="Nanum Gothic"/>
                      </a:endParaRPr>
                    </a:p>
                    <a:p>
                      <a:pPr marL="0" marR="0" lvl="0" indent="0" algn="ctr" rtl="0">
                        <a:lnSpc>
                          <a:spcPct val="115000"/>
                        </a:lnSpc>
                        <a:spcBef>
                          <a:spcPts val="0"/>
                        </a:spcBef>
                        <a:spcAft>
                          <a:spcPts val="0"/>
                        </a:spcAft>
                        <a:buClr>
                          <a:srgbClr val="000000"/>
                        </a:buClr>
                        <a:buSzPts val="900"/>
                        <a:buFont typeface="Arial"/>
                        <a:buNone/>
                      </a:pPr>
                      <a:r>
                        <a:rPr lang="en" sz="900">
                          <a:latin typeface="Nanum Gothic"/>
                          <a:ea typeface="Nanum Gothic"/>
                          <a:cs typeface="Nanum Gothic"/>
                          <a:sym typeface="Nanum Gothic"/>
                        </a:rPr>
                        <a:t>말레이시아어 중국어</a:t>
                      </a:r>
                      <a:endParaRPr sz="900" u="none" strike="noStrike" cap="none">
                        <a:latin typeface="Nanum Gothic"/>
                        <a:ea typeface="Nanum Gothic"/>
                        <a:cs typeface="Nanum Gothic"/>
                        <a:sym typeface="Nanum Gothic"/>
                      </a:endParaRPr>
                    </a:p>
                  </a:txBody>
                  <a:tcPr marL="21425" marR="21425" marT="14300" marB="14300" anchor="ctr">
                    <a:lnL w="9525" cap="flat" cmpd="sng">
                      <a:solidFill>
                        <a:srgbClr val="F3F3F3"/>
                      </a:solidFill>
                      <a:prstDash val="solid"/>
                      <a:round/>
                      <a:headEnd type="none" w="sm" len="sm"/>
                      <a:tailEnd type="none" w="sm" len="sm"/>
                    </a:lnL>
                    <a:lnR w="9525" cap="flat" cmpd="sng">
                      <a:solidFill>
                        <a:srgbClr val="F3F3F3"/>
                      </a:solidFill>
                      <a:prstDash val="solid"/>
                      <a:round/>
                      <a:headEnd type="none" w="sm" len="sm"/>
                      <a:tailEnd type="none" w="sm" len="sm"/>
                    </a:lnR>
                    <a:lnT w="9525" cap="flat" cmpd="sng">
                      <a:solidFill>
                        <a:srgbClr val="F3F3F3"/>
                      </a:solidFill>
                      <a:prstDash val="solid"/>
                      <a:round/>
                      <a:headEnd type="none" w="sm" len="sm"/>
                      <a:tailEnd type="none" w="sm" len="sm"/>
                    </a:lnT>
                    <a:lnB w="9525" cap="flat" cmpd="sng">
                      <a:solidFill>
                        <a:srgbClr val="F3F3F3"/>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900"/>
                        <a:buFont typeface="Arial"/>
                        <a:buNone/>
                      </a:pPr>
                      <a:r>
                        <a:rPr lang="en" sz="900" u="none" strike="noStrike" cap="none">
                          <a:latin typeface="Nanum Gothic"/>
                          <a:ea typeface="Nanum Gothic"/>
                          <a:cs typeface="Nanum Gothic"/>
                          <a:sym typeface="Nanum Gothic"/>
                        </a:rPr>
                        <a:t>영어, 바하사</a:t>
                      </a:r>
                      <a:endParaRPr sz="900" u="none" strike="noStrike" cap="none">
                        <a:latin typeface="Nanum Gothic"/>
                        <a:ea typeface="Nanum Gothic"/>
                        <a:cs typeface="Nanum Gothic"/>
                        <a:sym typeface="Nanum Gothic"/>
                      </a:endParaRPr>
                    </a:p>
                  </a:txBody>
                  <a:tcPr marL="21425" marR="21425" marT="14300" marB="14300" anchor="ctr">
                    <a:lnL w="9525" cap="flat" cmpd="sng">
                      <a:solidFill>
                        <a:srgbClr val="F3F3F3"/>
                      </a:solidFill>
                      <a:prstDash val="solid"/>
                      <a:round/>
                      <a:headEnd type="none" w="sm" len="sm"/>
                      <a:tailEnd type="none" w="sm" len="sm"/>
                    </a:lnL>
                    <a:lnR w="9525" cap="flat" cmpd="sng">
                      <a:solidFill>
                        <a:srgbClr val="F3F3F3"/>
                      </a:solidFill>
                      <a:prstDash val="solid"/>
                      <a:round/>
                      <a:headEnd type="none" w="sm" len="sm"/>
                      <a:tailEnd type="none" w="sm" len="sm"/>
                    </a:lnR>
                    <a:lnT w="9525" cap="flat" cmpd="sng">
                      <a:solidFill>
                        <a:srgbClr val="F3F3F3"/>
                      </a:solidFill>
                      <a:prstDash val="solid"/>
                      <a:round/>
                      <a:headEnd type="none" w="sm" len="sm"/>
                      <a:tailEnd type="none" w="sm" len="sm"/>
                    </a:lnT>
                    <a:lnB w="9525" cap="flat" cmpd="sng">
                      <a:solidFill>
                        <a:srgbClr val="F3F3F3"/>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900"/>
                        <a:buFont typeface="Arial"/>
                        <a:buNone/>
                      </a:pPr>
                      <a:r>
                        <a:rPr lang="en" sz="900" u="none" strike="noStrike" cap="none">
                          <a:latin typeface="Nanum Gothic"/>
                          <a:ea typeface="Nanum Gothic"/>
                          <a:cs typeface="Nanum Gothic"/>
                          <a:sym typeface="Nanum Gothic"/>
                        </a:rPr>
                        <a:t>중국어 번체자 (필수)</a:t>
                      </a:r>
                      <a:endParaRPr sz="900" u="none" strike="noStrike" cap="none">
                        <a:latin typeface="Nanum Gothic"/>
                        <a:ea typeface="Nanum Gothic"/>
                        <a:cs typeface="Nanum Gothic"/>
                        <a:sym typeface="Nanum Gothic"/>
                      </a:endParaRPr>
                    </a:p>
                    <a:p>
                      <a:pPr marL="0" marR="0" lvl="0" indent="0" algn="ctr" rtl="0">
                        <a:lnSpc>
                          <a:spcPct val="115000"/>
                        </a:lnSpc>
                        <a:spcBef>
                          <a:spcPts val="0"/>
                        </a:spcBef>
                        <a:spcAft>
                          <a:spcPts val="0"/>
                        </a:spcAft>
                        <a:buClr>
                          <a:srgbClr val="000000"/>
                        </a:buClr>
                        <a:buSzPts val="900"/>
                        <a:buFont typeface="Arial"/>
                        <a:buNone/>
                      </a:pPr>
                      <a:r>
                        <a:rPr lang="en" sz="900">
                          <a:latin typeface="Nanum Gothic"/>
                          <a:ea typeface="Nanum Gothic"/>
                          <a:cs typeface="Nanum Gothic"/>
                          <a:sym typeface="Nanum Gothic"/>
                        </a:rPr>
                        <a:t>*상품명/상품 설명에 영문이 있을 경우 리스팅 정상 업로드 불가</a:t>
                      </a:r>
                      <a:endParaRPr sz="900">
                        <a:latin typeface="Nanum Gothic"/>
                        <a:ea typeface="Nanum Gothic"/>
                        <a:cs typeface="Nanum Gothic"/>
                        <a:sym typeface="Nanum Gothic"/>
                      </a:endParaRPr>
                    </a:p>
                  </a:txBody>
                  <a:tcPr marL="21425" marR="21425" marT="14300" marB="14300" anchor="ctr">
                    <a:lnL w="9525" cap="flat" cmpd="sng">
                      <a:solidFill>
                        <a:srgbClr val="F3F3F3"/>
                      </a:solidFill>
                      <a:prstDash val="solid"/>
                      <a:round/>
                      <a:headEnd type="none" w="sm" len="sm"/>
                      <a:tailEnd type="none" w="sm" len="sm"/>
                    </a:lnL>
                    <a:lnR w="9525" cap="flat" cmpd="sng">
                      <a:solidFill>
                        <a:srgbClr val="F3F3F3"/>
                      </a:solidFill>
                      <a:prstDash val="solid"/>
                      <a:round/>
                      <a:headEnd type="none" w="sm" len="sm"/>
                      <a:tailEnd type="none" w="sm" len="sm"/>
                    </a:lnR>
                    <a:lnT w="9525" cap="flat" cmpd="sng">
                      <a:solidFill>
                        <a:srgbClr val="F3F3F3"/>
                      </a:solidFill>
                      <a:prstDash val="solid"/>
                      <a:round/>
                      <a:headEnd type="none" w="sm" len="sm"/>
                      <a:tailEnd type="none" w="sm" len="sm"/>
                    </a:lnT>
                    <a:lnB w="9525" cap="flat" cmpd="sng">
                      <a:solidFill>
                        <a:srgbClr val="F3F3F3"/>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900"/>
                        <a:buFont typeface="Arial"/>
                        <a:buNone/>
                      </a:pPr>
                      <a:r>
                        <a:rPr lang="en" sz="900" u="none" strike="noStrike" cap="none">
                          <a:latin typeface="Nanum Gothic"/>
                          <a:ea typeface="Nanum Gothic"/>
                          <a:cs typeface="Nanum Gothic"/>
                          <a:sym typeface="Nanum Gothic"/>
                        </a:rPr>
                        <a:t>영어, </a:t>
                      </a:r>
                      <a:r>
                        <a:rPr lang="en" sz="900">
                          <a:latin typeface="Nanum Gothic"/>
                          <a:ea typeface="Nanum Gothic"/>
                          <a:cs typeface="Nanum Gothic"/>
                          <a:sym typeface="Nanum Gothic"/>
                        </a:rPr>
                        <a:t>태국어</a:t>
                      </a:r>
                      <a:endParaRPr sz="900" u="none" strike="noStrike" cap="none">
                        <a:latin typeface="Nanum Gothic"/>
                        <a:ea typeface="Nanum Gothic"/>
                        <a:cs typeface="Nanum Gothic"/>
                        <a:sym typeface="Nanum Gothic"/>
                      </a:endParaRPr>
                    </a:p>
                  </a:txBody>
                  <a:tcPr marL="21425" marR="21425" marT="14300" marB="14300" anchor="ctr">
                    <a:lnL w="9525" cap="flat" cmpd="sng">
                      <a:solidFill>
                        <a:srgbClr val="F3F3F3"/>
                      </a:solidFill>
                      <a:prstDash val="solid"/>
                      <a:round/>
                      <a:headEnd type="none" w="sm" len="sm"/>
                      <a:tailEnd type="none" w="sm" len="sm"/>
                    </a:lnL>
                    <a:lnR w="9525" cap="flat" cmpd="sng">
                      <a:solidFill>
                        <a:srgbClr val="F3F3F3"/>
                      </a:solidFill>
                      <a:prstDash val="solid"/>
                      <a:round/>
                      <a:headEnd type="none" w="sm" len="sm"/>
                      <a:tailEnd type="none" w="sm" len="sm"/>
                    </a:lnR>
                    <a:lnT w="9525" cap="flat" cmpd="sng">
                      <a:solidFill>
                        <a:srgbClr val="F3F3F3"/>
                      </a:solidFill>
                      <a:prstDash val="solid"/>
                      <a:round/>
                      <a:headEnd type="none" w="sm" len="sm"/>
                      <a:tailEnd type="none" w="sm" len="sm"/>
                    </a:lnT>
                    <a:lnB w="9525" cap="flat" cmpd="sng">
                      <a:solidFill>
                        <a:srgbClr val="F3F3F3"/>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900"/>
                        <a:buFont typeface="Arial"/>
                        <a:buNone/>
                      </a:pPr>
                      <a:r>
                        <a:rPr lang="en" sz="900" u="none" strike="noStrike" cap="none">
                          <a:latin typeface="Nanum Gothic"/>
                          <a:ea typeface="Nanum Gothic"/>
                          <a:cs typeface="Nanum Gothic"/>
                          <a:sym typeface="Nanum Gothic"/>
                        </a:rPr>
                        <a:t>영어,</a:t>
                      </a:r>
                      <a:r>
                        <a:rPr lang="en" sz="900">
                          <a:latin typeface="Nanum Gothic"/>
                          <a:ea typeface="Nanum Gothic"/>
                          <a:cs typeface="Nanum Gothic"/>
                          <a:sym typeface="Nanum Gothic"/>
                        </a:rPr>
                        <a:t>베트남어</a:t>
                      </a:r>
                      <a:endParaRPr sz="900" u="none" strike="noStrike" cap="none">
                        <a:latin typeface="Nanum Gothic"/>
                        <a:ea typeface="Nanum Gothic"/>
                        <a:cs typeface="Nanum Gothic"/>
                        <a:sym typeface="Nanum Gothic"/>
                      </a:endParaRPr>
                    </a:p>
                  </a:txBody>
                  <a:tcPr marL="21425" marR="21425" marT="14300" marB="14300" anchor="ctr">
                    <a:lnL w="9525" cap="flat" cmpd="sng">
                      <a:solidFill>
                        <a:srgbClr val="F3F3F3"/>
                      </a:solidFill>
                      <a:prstDash val="solid"/>
                      <a:round/>
                      <a:headEnd type="none" w="sm" len="sm"/>
                      <a:tailEnd type="none" w="sm" len="sm"/>
                    </a:lnL>
                    <a:lnR w="9525" cap="flat" cmpd="sng">
                      <a:solidFill>
                        <a:srgbClr val="F3F3F3"/>
                      </a:solidFill>
                      <a:prstDash val="solid"/>
                      <a:round/>
                      <a:headEnd type="none" w="sm" len="sm"/>
                      <a:tailEnd type="none" w="sm" len="sm"/>
                    </a:lnR>
                    <a:lnT w="9525" cap="flat" cmpd="sng">
                      <a:solidFill>
                        <a:srgbClr val="F3F3F3"/>
                      </a:solidFill>
                      <a:prstDash val="solid"/>
                      <a:round/>
                      <a:headEnd type="none" w="sm" len="sm"/>
                      <a:tailEnd type="none" w="sm" len="sm"/>
                    </a:lnT>
                    <a:lnB w="9525" cap="flat" cmpd="sng">
                      <a:solidFill>
                        <a:srgbClr val="F3F3F3"/>
                      </a:solidFill>
                      <a:prstDash val="solid"/>
                      <a:round/>
                      <a:headEnd type="none" w="sm" len="sm"/>
                      <a:tailEnd type="none" w="sm" len="sm"/>
                    </a:lnB>
                  </a:tcPr>
                </a:tc>
                <a:tc>
                  <a:txBody>
                    <a:bodyPr/>
                    <a:lstStyle/>
                    <a:p>
                      <a:pPr marL="0" marR="0" lvl="0" indent="0" algn="ctr" rtl="0">
                        <a:lnSpc>
                          <a:spcPct val="115000"/>
                        </a:lnSpc>
                        <a:spcBef>
                          <a:spcPts val="0"/>
                        </a:spcBef>
                        <a:spcAft>
                          <a:spcPts val="0"/>
                        </a:spcAft>
                        <a:buNone/>
                      </a:pPr>
                      <a:r>
                        <a:rPr lang="en" sz="900">
                          <a:latin typeface="Nanum Gothic"/>
                          <a:ea typeface="Nanum Gothic"/>
                          <a:cs typeface="Nanum Gothic"/>
                          <a:sym typeface="Nanum Gothic"/>
                        </a:rPr>
                        <a:t>영어, 포르투갈어</a:t>
                      </a:r>
                      <a:endParaRPr sz="900" u="none" strike="noStrike" cap="none">
                        <a:latin typeface="Nanum Gothic"/>
                        <a:ea typeface="Nanum Gothic"/>
                        <a:cs typeface="Nanum Gothic"/>
                        <a:sym typeface="Nanum Gothic"/>
                      </a:endParaRPr>
                    </a:p>
                  </a:txBody>
                  <a:tcPr marL="21425" marR="21425" marT="14300" marB="14300" anchor="ctr">
                    <a:lnL w="9525" cap="flat" cmpd="sng">
                      <a:solidFill>
                        <a:srgbClr val="F3F3F3"/>
                      </a:solidFill>
                      <a:prstDash val="solid"/>
                      <a:round/>
                      <a:headEnd type="none" w="sm" len="sm"/>
                      <a:tailEnd type="none" w="sm" len="sm"/>
                    </a:lnL>
                    <a:lnR w="9525" cap="flat" cmpd="sng">
                      <a:solidFill>
                        <a:srgbClr val="F3F3F3"/>
                      </a:solidFill>
                      <a:prstDash val="solid"/>
                      <a:round/>
                      <a:headEnd type="none" w="sm" len="sm"/>
                      <a:tailEnd type="none" w="sm" len="sm"/>
                    </a:lnR>
                    <a:lnT w="9525" cap="flat" cmpd="sng">
                      <a:solidFill>
                        <a:srgbClr val="F3F3F3"/>
                      </a:solidFill>
                      <a:prstDash val="solid"/>
                      <a:round/>
                      <a:headEnd type="none" w="sm" len="sm"/>
                      <a:tailEnd type="none" w="sm" len="sm"/>
                    </a:lnT>
                    <a:lnB w="9525" cap="flat" cmpd="sng">
                      <a:solidFill>
                        <a:srgbClr val="F3F3F3"/>
                      </a:solidFill>
                      <a:prstDash val="solid"/>
                      <a:round/>
                      <a:headEnd type="none" w="sm" len="sm"/>
                      <a:tailEnd type="none" w="sm" len="sm"/>
                    </a:lnB>
                  </a:tcPr>
                </a:tc>
                <a:extLst>
                  <a:ext uri="{0D108BD9-81ED-4DB2-BD59-A6C34878D82A}">
                    <a16:rowId xmlns:a16="http://schemas.microsoft.com/office/drawing/2014/main" val="10002"/>
                  </a:ext>
                </a:extLst>
              </a:tr>
              <a:tr h="1126850">
                <a:tc>
                  <a:txBody>
                    <a:bodyPr/>
                    <a:lstStyle/>
                    <a:p>
                      <a:pPr marL="0" marR="0" lvl="0" indent="0" algn="ctr" rtl="0">
                        <a:lnSpc>
                          <a:spcPct val="115000"/>
                        </a:lnSpc>
                        <a:spcBef>
                          <a:spcPts val="0"/>
                        </a:spcBef>
                        <a:spcAft>
                          <a:spcPts val="0"/>
                        </a:spcAft>
                        <a:buClr>
                          <a:srgbClr val="000000"/>
                        </a:buClr>
                        <a:buSzPts val="900"/>
                        <a:buFont typeface="Arial"/>
                        <a:buNone/>
                      </a:pPr>
                      <a:r>
                        <a:rPr lang="en" sz="900" b="1" u="none" strike="noStrike" cap="none">
                          <a:solidFill>
                            <a:srgbClr val="FFFFFF"/>
                          </a:solidFill>
                          <a:latin typeface="Nanum Gothic"/>
                          <a:ea typeface="Nanum Gothic"/>
                          <a:cs typeface="Nanum Gothic"/>
                          <a:sym typeface="Nanum Gothic"/>
                        </a:rPr>
                        <a:t>무료 번역 서비스</a:t>
                      </a:r>
                      <a:endParaRPr sz="900" b="1" u="none" strike="noStrike" cap="none">
                        <a:solidFill>
                          <a:srgbClr val="FFFFFF"/>
                        </a:solidFill>
                        <a:latin typeface="Nanum Gothic"/>
                        <a:ea typeface="Nanum Gothic"/>
                        <a:cs typeface="Nanum Gothic"/>
                        <a:sym typeface="Nanum Gothic"/>
                      </a:endParaRPr>
                    </a:p>
                  </a:txBody>
                  <a:tcPr marL="21425" marR="21425" marT="14300" marB="14300" anchor="ctr">
                    <a:lnL w="9525" cap="flat" cmpd="sng">
                      <a:solidFill>
                        <a:srgbClr val="F3F3F3"/>
                      </a:solidFill>
                      <a:prstDash val="solid"/>
                      <a:round/>
                      <a:headEnd type="none" w="sm" len="sm"/>
                      <a:tailEnd type="none" w="sm" len="sm"/>
                    </a:lnL>
                    <a:lnR w="9525" cap="flat" cmpd="sng">
                      <a:solidFill>
                        <a:srgbClr val="F3F3F3"/>
                      </a:solidFill>
                      <a:prstDash val="solid"/>
                      <a:round/>
                      <a:headEnd type="none" w="sm" len="sm"/>
                      <a:tailEnd type="none" w="sm" len="sm"/>
                    </a:lnR>
                    <a:lnT w="9525" cap="flat" cmpd="sng">
                      <a:solidFill>
                        <a:srgbClr val="F3F3F3"/>
                      </a:solidFill>
                      <a:prstDash val="solid"/>
                      <a:round/>
                      <a:headEnd type="none" w="sm" len="sm"/>
                      <a:tailEnd type="none" w="sm" len="sm"/>
                    </a:lnT>
                    <a:lnB w="9525" cap="flat" cmpd="sng">
                      <a:solidFill>
                        <a:srgbClr val="F3F3F3"/>
                      </a:solidFill>
                      <a:prstDash val="solid"/>
                      <a:round/>
                      <a:headEnd type="none" w="sm" len="sm"/>
                      <a:tailEnd type="none" w="sm" len="sm"/>
                    </a:lnB>
                    <a:solidFill>
                      <a:srgbClr val="0B5394"/>
                    </a:solidFill>
                  </a:tcPr>
                </a:tc>
                <a:tc>
                  <a:txBody>
                    <a:bodyPr/>
                    <a:lstStyle/>
                    <a:p>
                      <a:pPr marL="0" marR="0" lvl="0" indent="0" algn="ctr" rtl="0">
                        <a:lnSpc>
                          <a:spcPct val="115000"/>
                        </a:lnSpc>
                        <a:spcBef>
                          <a:spcPts val="0"/>
                        </a:spcBef>
                        <a:spcAft>
                          <a:spcPts val="0"/>
                        </a:spcAft>
                        <a:buClr>
                          <a:srgbClr val="000000"/>
                        </a:buClr>
                        <a:buSzPts val="900"/>
                        <a:buFont typeface="Arial"/>
                        <a:buNone/>
                      </a:pPr>
                      <a:r>
                        <a:rPr lang="en" sz="900" u="none" strike="noStrike" cap="none">
                          <a:latin typeface="Nanum Gothic"/>
                          <a:ea typeface="Nanum Gothic"/>
                          <a:cs typeface="Nanum Gothic"/>
                          <a:sym typeface="Nanum Gothic"/>
                        </a:rPr>
                        <a:t>N/A</a:t>
                      </a:r>
                      <a:endParaRPr sz="900" u="none" strike="noStrike" cap="none">
                        <a:latin typeface="Nanum Gothic"/>
                        <a:ea typeface="Nanum Gothic"/>
                        <a:cs typeface="Nanum Gothic"/>
                        <a:sym typeface="Nanum Gothic"/>
                      </a:endParaRPr>
                    </a:p>
                  </a:txBody>
                  <a:tcPr marL="21425" marR="21425" marT="14300" marB="14300" anchor="ctr">
                    <a:lnL w="9525" cap="flat" cmpd="sng">
                      <a:solidFill>
                        <a:srgbClr val="F3F3F3"/>
                      </a:solidFill>
                      <a:prstDash val="solid"/>
                      <a:round/>
                      <a:headEnd type="none" w="sm" len="sm"/>
                      <a:tailEnd type="none" w="sm" len="sm"/>
                    </a:lnL>
                    <a:lnR w="9525" cap="flat" cmpd="sng">
                      <a:solidFill>
                        <a:srgbClr val="F3F3F3"/>
                      </a:solidFill>
                      <a:prstDash val="solid"/>
                      <a:round/>
                      <a:headEnd type="none" w="sm" len="sm"/>
                      <a:tailEnd type="none" w="sm" len="sm"/>
                    </a:lnR>
                    <a:lnT w="9525" cap="flat" cmpd="sng">
                      <a:solidFill>
                        <a:srgbClr val="F3F3F3"/>
                      </a:solidFill>
                      <a:prstDash val="solid"/>
                      <a:round/>
                      <a:headEnd type="none" w="sm" len="sm"/>
                      <a:tailEnd type="none" w="sm" len="sm"/>
                    </a:lnT>
                    <a:lnB w="9525" cap="flat" cmpd="sng">
                      <a:solidFill>
                        <a:srgbClr val="F3F3F3"/>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900"/>
                        <a:buFont typeface="Arial"/>
                        <a:buNone/>
                      </a:pPr>
                      <a:r>
                        <a:rPr lang="en" sz="900" u="none" strike="noStrike" cap="none">
                          <a:latin typeface="Nanum Gothic"/>
                          <a:ea typeface="Nanum Gothic"/>
                          <a:cs typeface="Nanum Gothic"/>
                          <a:sym typeface="Nanum Gothic"/>
                        </a:rPr>
                        <a:t>N/A</a:t>
                      </a:r>
                      <a:endParaRPr sz="900" u="none" strike="noStrike" cap="none">
                        <a:latin typeface="Nanum Gothic"/>
                        <a:ea typeface="Nanum Gothic"/>
                        <a:cs typeface="Nanum Gothic"/>
                        <a:sym typeface="Nanum Gothic"/>
                      </a:endParaRPr>
                    </a:p>
                  </a:txBody>
                  <a:tcPr marL="21425" marR="21425" marT="14300" marB="14300" anchor="ctr">
                    <a:lnL w="9525" cap="flat" cmpd="sng">
                      <a:solidFill>
                        <a:srgbClr val="F3F3F3"/>
                      </a:solidFill>
                      <a:prstDash val="solid"/>
                      <a:round/>
                      <a:headEnd type="none" w="sm" len="sm"/>
                      <a:tailEnd type="none" w="sm" len="sm"/>
                    </a:lnL>
                    <a:lnR w="9525" cap="flat" cmpd="sng">
                      <a:solidFill>
                        <a:srgbClr val="F3F3F3"/>
                      </a:solidFill>
                      <a:prstDash val="solid"/>
                      <a:round/>
                      <a:headEnd type="none" w="sm" len="sm"/>
                      <a:tailEnd type="none" w="sm" len="sm"/>
                    </a:lnR>
                    <a:lnT w="9525" cap="flat" cmpd="sng">
                      <a:solidFill>
                        <a:srgbClr val="F3F3F3"/>
                      </a:solidFill>
                      <a:prstDash val="solid"/>
                      <a:round/>
                      <a:headEnd type="none" w="sm" len="sm"/>
                      <a:tailEnd type="none" w="sm" len="sm"/>
                    </a:lnT>
                    <a:lnB w="9525" cap="flat" cmpd="sng">
                      <a:solidFill>
                        <a:srgbClr val="F3F3F3"/>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900"/>
                        <a:buFont typeface="Arial"/>
                        <a:buNone/>
                      </a:pPr>
                      <a:r>
                        <a:rPr lang="en" sz="900" u="none" strike="noStrike" cap="none">
                          <a:latin typeface="Nanum Gothic"/>
                          <a:ea typeface="Nanum Gothic"/>
                          <a:cs typeface="Nanum Gothic"/>
                          <a:sym typeface="Nanum Gothic"/>
                        </a:rPr>
                        <a:t>N/A</a:t>
                      </a:r>
                      <a:endParaRPr sz="900" u="none" strike="noStrike" cap="none">
                        <a:latin typeface="Nanum Gothic"/>
                        <a:ea typeface="Nanum Gothic"/>
                        <a:cs typeface="Nanum Gothic"/>
                        <a:sym typeface="Nanum Gothic"/>
                      </a:endParaRPr>
                    </a:p>
                  </a:txBody>
                  <a:tcPr marL="21425" marR="21425" marT="14300" marB="14300" anchor="ctr">
                    <a:lnL w="9525" cap="flat" cmpd="sng">
                      <a:solidFill>
                        <a:srgbClr val="F3F3F3"/>
                      </a:solidFill>
                      <a:prstDash val="solid"/>
                      <a:round/>
                      <a:headEnd type="none" w="sm" len="sm"/>
                      <a:tailEnd type="none" w="sm" len="sm"/>
                    </a:lnL>
                    <a:lnR w="9525" cap="flat" cmpd="sng">
                      <a:solidFill>
                        <a:srgbClr val="F3F3F3"/>
                      </a:solidFill>
                      <a:prstDash val="solid"/>
                      <a:round/>
                      <a:headEnd type="none" w="sm" len="sm"/>
                      <a:tailEnd type="none" w="sm" len="sm"/>
                    </a:lnR>
                    <a:lnT w="9525" cap="flat" cmpd="sng">
                      <a:solidFill>
                        <a:srgbClr val="F3F3F3"/>
                      </a:solidFill>
                      <a:prstDash val="solid"/>
                      <a:round/>
                      <a:headEnd type="none" w="sm" len="sm"/>
                      <a:tailEnd type="none" w="sm" len="sm"/>
                    </a:lnT>
                    <a:lnB w="9525" cap="flat" cmpd="sng">
                      <a:solidFill>
                        <a:srgbClr val="F3F3F3"/>
                      </a:solidFill>
                      <a:prstDash val="solid"/>
                      <a:round/>
                      <a:headEnd type="none" w="sm" len="sm"/>
                      <a:tailEnd type="none" w="sm" len="sm"/>
                    </a:lnB>
                  </a:tcPr>
                </a:tc>
                <a:tc>
                  <a:txBody>
                    <a:bodyPr/>
                    <a:lstStyle/>
                    <a:p>
                      <a:pPr marL="0" marR="0" lvl="0" indent="0" algn="l" rtl="0">
                        <a:lnSpc>
                          <a:spcPct val="115000"/>
                        </a:lnSpc>
                        <a:spcBef>
                          <a:spcPts val="0"/>
                        </a:spcBef>
                        <a:spcAft>
                          <a:spcPts val="0"/>
                        </a:spcAft>
                        <a:buClr>
                          <a:srgbClr val="000000"/>
                        </a:buClr>
                        <a:buSzPts val="800"/>
                        <a:buFont typeface="Arial"/>
                        <a:buNone/>
                      </a:pPr>
                      <a:r>
                        <a:rPr lang="en" sz="900" u="none" strike="noStrike" cap="none" dirty="0">
                          <a:latin typeface="Nanum Gothic"/>
                          <a:ea typeface="Nanum Gothic"/>
                          <a:cs typeface="Nanum Gothic"/>
                          <a:sym typeface="Nanum Gothic"/>
                        </a:rPr>
                        <a:t>영어 ➡ 바하사 (</a:t>
                      </a:r>
                      <a:r>
                        <a:rPr lang="en" sz="900" dirty="0">
                          <a:latin typeface="Nanum Gothic"/>
                          <a:ea typeface="Nanum Gothic"/>
                          <a:cs typeface="Nanum Gothic"/>
                          <a:sym typeface="Nanum Gothic"/>
                        </a:rPr>
                        <a:t>선택</a:t>
                      </a:r>
                      <a:r>
                        <a:rPr lang="en" sz="900" u="none" strike="noStrike" cap="none" dirty="0">
                          <a:latin typeface="Nanum Gothic"/>
                          <a:ea typeface="Nanum Gothic"/>
                          <a:cs typeface="Nanum Gothic"/>
                          <a:sym typeface="Nanum Gothic"/>
                        </a:rPr>
                        <a:t>)</a:t>
                      </a:r>
                      <a:endParaRPr sz="900" u="none" strike="noStrike" cap="none" dirty="0">
                        <a:latin typeface="Nanum Gothic"/>
                        <a:ea typeface="Nanum Gothic"/>
                        <a:cs typeface="Nanum Gothic"/>
                        <a:sym typeface="Nanum Gothic"/>
                      </a:endParaRPr>
                    </a:p>
                    <a:p>
                      <a:pPr marL="0" marR="0" lvl="0" indent="0" algn="l" rtl="0">
                        <a:lnSpc>
                          <a:spcPct val="115000"/>
                        </a:lnSpc>
                        <a:spcBef>
                          <a:spcPts val="0"/>
                        </a:spcBef>
                        <a:spcAft>
                          <a:spcPts val="0"/>
                        </a:spcAft>
                        <a:buClr>
                          <a:srgbClr val="000000"/>
                        </a:buClr>
                        <a:buSzPts val="800"/>
                        <a:buFont typeface="Arial"/>
                        <a:buNone/>
                      </a:pPr>
                      <a:r>
                        <a:rPr lang="en" sz="900" u="none" strike="noStrike" cap="none" dirty="0">
                          <a:latin typeface="Nanum Gothic"/>
                          <a:ea typeface="Nanum Gothic"/>
                          <a:cs typeface="Nanum Gothic"/>
                          <a:sym typeface="Nanum Gothic"/>
                        </a:rPr>
                        <a:t>셀러가 "번역 요청 파일"에 상품명&amp;상세설명 입력 후 </a:t>
                      </a:r>
                      <a:r>
                        <a:rPr lang="en" sz="900" dirty="0">
                          <a:latin typeface="Nanum Gothic"/>
                          <a:ea typeface="Nanum Gothic"/>
                          <a:cs typeface="Nanum Gothic"/>
                          <a:sym typeface="Nanum Gothic"/>
                        </a:rPr>
                        <a:t>CS 웹챗</a:t>
                      </a:r>
                      <a:r>
                        <a:rPr lang="en" sz="900" u="none" strike="noStrike" cap="none" dirty="0">
                          <a:latin typeface="Nanum Gothic"/>
                          <a:ea typeface="Nanum Gothic"/>
                          <a:cs typeface="Nanum Gothic"/>
                          <a:sym typeface="Nanum Gothic"/>
                        </a:rPr>
                        <a:t>에 번역 요청.</a:t>
                      </a:r>
                      <a:r>
                        <a:rPr lang="en" sz="900" dirty="0">
                          <a:latin typeface="Nanum Gothic"/>
                          <a:ea typeface="Nanum Gothic"/>
                          <a:cs typeface="Nanum Gothic"/>
                          <a:sym typeface="Nanum Gothic"/>
                        </a:rPr>
                        <a:t> </a:t>
                      </a:r>
                      <a:r>
                        <a:rPr lang="en" sz="900" u="none" strike="noStrike" cap="none" dirty="0">
                          <a:latin typeface="Nanum Gothic"/>
                          <a:ea typeface="Nanum Gothic"/>
                          <a:cs typeface="Nanum Gothic"/>
                          <a:sym typeface="Nanum Gothic"/>
                        </a:rPr>
                        <a:t>상품 수 최소 10개가 안 될 경우, 번역 </a:t>
                      </a:r>
                      <a:r>
                        <a:rPr lang="en" sz="900" dirty="0">
                          <a:latin typeface="Nanum Gothic"/>
                          <a:ea typeface="Nanum Gothic"/>
                          <a:cs typeface="Nanum Gothic"/>
                          <a:sym typeface="Nanum Gothic"/>
                        </a:rPr>
                        <a:t>진행 불가. </a:t>
                      </a:r>
                      <a:endParaRPr sz="900" u="none" strike="noStrike" cap="none" dirty="0">
                        <a:latin typeface="Nanum Gothic"/>
                        <a:ea typeface="Nanum Gothic"/>
                        <a:cs typeface="Nanum Gothic"/>
                        <a:sym typeface="Nanum Gothic"/>
                      </a:endParaRPr>
                    </a:p>
                  </a:txBody>
                  <a:tcPr marL="21425" marR="21425" marT="14300" marB="14300" anchor="ctr">
                    <a:lnL w="9525" cap="flat" cmpd="sng">
                      <a:solidFill>
                        <a:srgbClr val="F3F3F3"/>
                      </a:solidFill>
                      <a:prstDash val="solid"/>
                      <a:round/>
                      <a:headEnd type="none" w="sm" len="sm"/>
                      <a:tailEnd type="none" w="sm" len="sm"/>
                    </a:lnL>
                    <a:lnR w="9525" cap="flat" cmpd="sng">
                      <a:solidFill>
                        <a:srgbClr val="F3F3F3"/>
                      </a:solidFill>
                      <a:prstDash val="solid"/>
                      <a:round/>
                      <a:headEnd type="none" w="sm" len="sm"/>
                      <a:tailEnd type="none" w="sm" len="sm"/>
                    </a:lnR>
                    <a:lnT w="9525" cap="flat" cmpd="sng">
                      <a:solidFill>
                        <a:srgbClr val="F3F3F3"/>
                      </a:solidFill>
                      <a:prstDash val="solid"/>
                      <a:round/>
                      <a:headEnd type="none" w="sm" len="sm"/>
                      <a:tailEnd type="none" w="sm" len="sm"/>
                    </a:lnT>
                    <a:lnB w="9525" cap="flat" cmpd="sng">
                      <a:solidFill>
                        <a:srgbClr val="F3F3F3"/>
                      </a:solidFill>
                      <a:prstDash val="solid"/>
                      <a:round/>
                      <a:headEnd type="none" w="sm" len="sm"/>
                      <a:tailEnd type="none" w="sm" len="sm"/>
                    </a:lnB>
                  </a:tcPr>
                </a:tc>
                <a:tc>
                  <a:txBody>
                    <a:bodyPr/>
                    <a:lstStyle/>
                    <a:p>
                      <a:pPr marL="0" marR="0" lvl="0" indent="0" algn="l" rtl="0">
                        <a:lnSpc>
                          <a:spcPct val="115000"/>
                        </a:lnSpc>
                        <a:spcBef>
                          <a:spcPts val="0"/>
                        </a:spcBef>
                        <a:spcAft>
                          <a:spcPts val="0"/>
                        </a:spcAft>
                        <a:buClr>
                          <a:srgbClr val="000000"/>
                        </a:buClr>
                        <a:buSzPts val="800"/>
                        <a:buFont typeface="Arial"/>
                        <a:buNone/>
                      </a:pPr>
                      <a:r>
                        <a:rPr lang="en" sz="900" u="none" strike="noStrike" cap="none">
                          <a:latin typeface="Nanum Gothic"/>
                          <a:ea typeface="Nanum Gothic"/>
                          <a:cs typeface="Nanum Gothic"/>
                          <a:sym typeface="Nanum Gothic"/>
                        </a:rPr>
                        <a:t>영어 ➡ 번체 </a:t>
                      </a:r>
                      <a:endParaRPr sz="900" u="none" strike="noStrike" cap="none">
                        <a:latin typeface="Nanum Gothic"/>
                        <a:ea typeface="Nanum Gothic"/>
                        <a:cs typeface="Nanum Gothic"/>
                        <a:sym typeface="Nanum Gothic"/>
                      </a:endParaRPr>
                    </a:p>
                    <a:p>
                      <a:pPr marL="0" marR="0" lvl="0" indent="0" algn="l" rtl="0">
                        <a:lnSpc>
                          <a:spcPct val="115000"/>
                        </a:lnSpc>
                        <a:spcBef>
                          <a:spcPts val="0"/>
                        </a:spcBef>
                        <a:spcAft>
                          <a:spcPts val="0"/>
                        </a:spcAft>
                        <a:buClr>
                          <a:srgbClr val="000000"/>
                        </a:buClr>
                        <a:buSzPts val="800"/>
                        <a:buFont typeface="Arial"/>
                        <a:buNone/>
                      </a:pPr>
                      <a:r>
                        <a:rPr lang="en" sz="900" u="none" strike="noStrike" cap="none">
                          <a:latin typeface="Nanum Gothic"/>
                          <a:ea typeface="Nanum Gothic"/>
                          <a:cs typeface="Nanum Gothic"/>
                          <a:sym typeface="Nanum Gothic"/>
                        </a:rPr>
                        <a:t>(</a:t>
                      </a:r>
                      <a:r>
                        <a:rPr lang="en" sz="900">
                          <a:solidFill>
                            <a:srgbClr val="FF0000"/>
                          </a:solidFill>
                          <a:latin typeface="Nanum Gothic"/>
                          <a:ea typeface="Nanum Gothic"/>
                          <a:cs typeface="Nanum Gothic"/>
                          <a:sym typeface="Nanum Gothic"/>
                        </a:rPr>
                        <a:t>셀러 요청 </a:t>
                      </a:r>
                      <a:r>
                        <a:rPr lang="en" sz="900" b="1" u="sng" strike="noStrike" cap="none">
                          <a:solidFill>
                            <a:srgbClr val="FF0000"/>
                          </a:solidFill>
                          <a:latin typeface="Nanum Gothic"/>
                          <a:ea typeface="Nanum Gothic"/>
                          <a:cs typeface="Nanum Gothic"/>
                          <a:sym typeface="Nanum Gothic"/>
                        </a:rPr>
                        <a:t>필수</a:t>
                      </a:r>
                      <a:r>
                        <a:rPr lang="en" sz="900" u="none" strike="noStrike" cap="none">
                          <a:latin typeface="Nanum Gothic"/>
                          <a:ea typeface="Nanum Gothic"/>
                          <a:cs typeface="Nanum Gothic"/>
                          <a:sym typeface="Nanum Gothic"/>
                        </a:rPr>
                        <a:t>)</a:t>
                      </a:r>
                      <a:endParaRPr sz="900" u="none" strike="noStrike" cap="none">
                        <a:latin typeface="Nanum Gothic"/>
                        <a:ea typeface="Nanum Gothic"/>
                        <a:cs typeface="Nanum Gothic"/>
                        <a:sym typeface="Nanum Gothic"/>
                      </a:endParaRPr>
                    </a:p>
                    <a:p>
                      <a:pPr marL="0" marR="0" lvl="0" indent="0" algn="l" rtl="0">
                        <a:lnSpc>
                          <a:spcPct val="115000"/>
                        </a:lnSpc>
                        <a:spcBef>
                          <a:spcPts val="0"/>
                        </a:spcBef>
                        <a:spcAft>
                          <a:spcPts val="0"/>
                        </a:spcAft>
                        <a:buClr>
                          <a:srgbClr val="000000"/>
                        </a:buClr>
                        <a:buSzPts val="800"/>
                        <a:buFont typeface="Arial"/>
                        <a:buNone/>
                      </a:pPr>
                      <a:r>
                        <a:rPr lang="en" sz="900" u="none" strike="noStrike" cap="none">
                          <a:latin typeface="Nanum Gothic"/>
                          <a:ea typeface="Nanum Gothic"/>
                          <a:cs typeface="Nanum Gothic"/>
                          <a:sym typeface="Nanum Gothic"/>
                        </a:rPr>
                        <a:t>셀러가 “번역 요청 파일"에 상품명&amp;상세설명 입력 후 </a:t>
                      </a:r>
                      <a:r>
                        <a:rPr lang="en" sz="900">
                          <a:latin typeface="Nanum Gothic"/>
                          <a:ea typeface="Nanum Gothic"/>
                          <a:cs typeface="Nanum Gothic"/>
                          <a:sym typeface="Nanum Gothic"/>
                        </a:rPr>
                        <a:t>CS 웹챗에</a:t>
                      </a:r>
                      <a:r>
                        <a:rPr lang="en" sz="900" u="none" strike="noStrike" cap="none">
                          <a:latin typeface="Nanum Gothic"/>
                          <a:ea typeface="Nanum Gothic"/>
                          <a:cs typeface="Nanum Gothic"/>
                          <a:sym typeface="Nanum Gothic"/>
                        </a:rPr>
                        <a:t> 번역 요청. 상품 수 최소 10개가 안 될 경우, 번역 진행</a:t>
                      </a:r>
                      <a:r>
                        <a:rPr lang="en" sz="900">
                          <a:latin typeface="Nanum Gothic"/>
                          <a:ea typeface="Nanum Gothic"/>
                          <a:cs typeface="Nanum Gothic"/>
                          <a:sym typeface="Nanum Gothic"/>
                        </a:rPr>
                        <a:t> 불가.</a:t>
                      </a:r>
                      <a:endParaRPr sz="900" u="none" strike="noStrike" cap="none">
                        <a:latin typeface="Nanum Gothic"/>
                        <a:ea typeface="Nanum Gothic"/>
                        <a:cs typeface="Nanum Gothic"/>
                        <a:sym typeface="Nanum Gothic"/>
                      </a:endParaRPr>
                    </a:p>
                  </a:txBody>
                  <a:tcPr marL="21425" marR="21425" marT="14300" marB="14300" anchor="ctr">
                    <a:lnL w="9525" cap="flat" cmpd="sng">
                      <a:solidFill>
                        <a:srgbClr val="F3F3F3"/>
                      </a:solidFill>
                      <a:prstDash val="solid"/>
                      <a:round/>
                      <a:headEnd type="none" w="sm" len="sm"/>
                      <a:tailEnd type="none" w="sm" len="sm"/>
                    </a:lnL>
                    <a:lnR w="9525" cap="flat" cmpd="sng">
                      <a:solidFill>
                        <a:srgbClr val="F3F3F3"/>
                      </a:solidFill>
                      <a:prstDash val="solid"/>
                      <a:round/>
                      <a:headEnd type="none" w="sm" len="sm"/>
                      <a:tailEnd type="none" w="sm" len="sm"/>
                    </a:lnR>
                    <a:lnT w="9525" cap="flat" cmpd="sng">
                      <a:solidFill>
                        <a:srgbClr val="F3F3F3"/>
                      </a:solidFill>
                      <a:prstDash val="solid"/>
                      <a:round/>
                      <a:headEnd type="none" w="sm" len="sm"/>
                      <a:tailEnd type="none" w="sm" len="sm"/>
                    </a:lnT>
                    <a:lnB w="9525" cap="flat" cmpd="sng">
                      <a:solidFill>
                        <a:srgbClr val="F3F3F3"/>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800"/>
                        <a:buFont typeface="Arial"/>
                        <a:buNone/>
                      </a:pPr>
                      <a:r>
                        <a:rPr lang="en" sz="900" u="none" strike="noStrike" cap="none" dirty="0">
                          <a:latin typeface="Nanum Gothic"/>
                          <a:ea typeface="Nanum Gothic"/>
                          <a:cs typeface="Nanum Gothic"/>
                          <a:sym typeface="Nanum Gothic"/>
                        </a:rPr>
                        <a:t>영어 ➡ 태국어</a:t>
                      </a:r>
                      <a:endParaRPr sz="900" u="none" strike="noStrike" cap="none" dirty="0">
                        <a:latin typeface="Nanum Gothic"/>
                        <a:ea typeface="Nanum Gothic"/>
                        <a:cs typeface="Nanum Gothic"/>
                        <a:sym typeface="Nanum Gothic"/>
                      </a:endParaRPr>
                    </a:p>
                    <a:p>
                      <a:pPr marL="0" marR="0" lvl="0" indent="0" algn="ctr" rtl="0">
                        <a:lnSpc>
                          <a:spcPct val="115000"/>
                        </a:lnSpc>
                        <a:spcBef>
                          <a:spcPts val="0"/>
                        </a:spcBef>
                        <a:spcAft>
                          <a:spcPts val="0"/>
                        </a:spcAft>
                        <a:buClr>
                          <a:srgbClr val="000000"/>
                        </a:buClr>
                        <a:buSzPts val="800"/>
                        <a:buFont typeface="Arial"/>
                        <a:buNone/>
                      </a:pPr>
                      <a:r>
                        <a:rPr lang="en" sz="900" dirty="0">
                          <a:latin typeface="Nanum Gothic"/>
                          <a:ea typeface="Nanum Gothic"/>
                          <a:cs typeface="Nanum Gothic"/>
                          <a:sym typeface="Nanum Gothic"/>
                        </a:rPr>
                        <a:t>-</a:t>
                      </a:r>
                      <a:r>
                        <a:rPr lang="en" sz="900" u="none" strike="noStrike" cap="none" dirty="0">
                          <a:latin typeface="Nanum Gothic"/>
                          <a:ea typeface="Nanum Gothic"/>
                          <a:cs typeface="Nanum Gothic"/>
                          <a:sym typeface="Nanum Gothic"/>
                        </a:rPr>
                        <a:t> </a:t>
                      </a:r>
                      <a:r>
                        <a:rPr lang="en" sz="900" dirty="0">
                          <a:latin typeface="Nanum Gothic"/>
                          <a:ea typeface="Nanum Gothic"/>
                          <a:cs typeface="Nanum Gothic"/>
                          <a:sym typeface="Nanum Gothic"/>
                        </a:rPr>
                        <a:t>매달 초 </a:t>
                      </a:r>
                      <a:br>
                        <a:rPr lang="en" sz="900" dirty="0">
                          <a:latin typeface="Nanum Gothic"/>
                          <a:ea typeface="Nanum Gothic"/>
                          <a:cs typeface="Nanum Gothic"/>
                          <a:sym typeface="Nanum Gothic"/>
                        </a:rPr>
                      </a:br>
                      <a:r>
                        <a:rPr lang="en" sz="900" dirty="0">
                          <a:latin typeface="Nanum Gothic"/>
                          <a:ea typeface="Nanum Gothic"/>
                          <a:cs typeface="Nanum Gothic"/>
                          <a:sym typeface="Nanum Gothic"/>
                        </a:rPr>
                        <a:t>한국 셀러 상품 </a:t>
                      </a:r>
                      <a:br>
                        <a:rPr lang="en" sz="900" dirty="0">
                          <a:latin typeface="Nanum Gothic"/>
                          <a:ea typeface="Nanum Gothic"/>
                          <a:cs typeface="Nanum Gothic"/>
                          <a:sym typeface="Nanum Gothic"/>
                        </a:rPr>
                      </a:br>
                      <a:r>
                        <a:rPr lang="en" sz="900" dirty="0">
                          <a:latin typeface="Nanum Gothic"/>
                          <a:ea typeface="Nanum Gothic"/>
                          <a:cs typeface="Nanum Gothic"/>
                          <a:sym typeface="Nanum Gothic"/>
                        </a:rPr>
                        <a:t>일괄 </a:t>
                      </a:r>
                      <a:r>
                        <a:rPr lang="en" sz="900" b="1" dirty="0">
                          <a:latin typeface="Nanum Gothic"/>
                          <a:ea typeface="Nanum Gothic"/>
                          <a:cs typeface="Nanum Gothic"/>
                          <a:sym typeface="Nanum Gothic"/>
                        </a:rPr>
                        <a:t>상품명</a:t>
                      </a:r>
                      <a:r>
                        <a:rPr lang="en" sz="900" dirty="0">
                          <a:latin typeface="Nanum Gothic"/>
                          <a:ea typeface="Nanum Gothic"/>
                          <a:cs typeface="Nanum Gothic"/>
                          <a:sym typeface="Nanum Gothic"/>
                        </a:rPr>
                        <a:t>만  기계 번역</a:t>
                      </a:r>
                      <a:endParaRPr sz="900" dirty="0">
                        <a:latin typeface="Nanum Gothic"/>
                        <a:ea typeface="Nanum Gothic"/>
                        <a:cs typeface="Nanum Gothic"/>
                        <a:sym typeface="Nanum Gothic"/>
                      </a:endParaRPr>
                    </a:p>
                    <a:p>
                      <a:pPr marL="0" marR="0" lvl="0" indent="0" algn="l" rtl="0">
                        <a:lnSpc>
                          <a:spcPct val="115000"/>
                        </a:lnSpc>
                        <a:spcBef>
                          <a:spcPts val="0"/>
                        </a:spcBef>
                        <a:spcAft>
                          <a:spcPts val="0"/>
                        </a:spcAft>
                        <a:buClr>
                          <a:srgbClr val="000000"/>
                        </a:buClr>
                        <a:buSzPts val="800"/>
                        <a:buFont typeface="Arial"/>
                        <a:buNone/>
                      </a:pPr>
                      <a:endParaRPr sz="900" u="none" strike="noStrike" cap="none" dirty="0">
                        <a:latin typeface="Nanum Gothic"/>
                        <a:ea typeface="Nanum Gothic"/>
                        <a:cs typeface="Nanum Gothic"/>
                        <a:sym typeface="Nanum Gothic"/>
                      </a:endParaRPr>
                    </a:p>
                  </a:txBody>
                  <a:tcPr marL="21425" marR="21425" marT="14300" marB="14300" anchor="ctr">
                    <a:lnL w="9525" cap="flat" cmpd="sng">
                      <a:solidFill>
                        <a:srgbClr val="F3F3F3"/>
                      </a:solidFill>
                      <a:prstDash val="solid"/>
                      <a:round/>
                      <a:headEnd type="none" w="sm" len="sm"/>
                      <a:tailEnd type="none" w="sm" len="sm"/>
                    </a:lnL>
                    <a:lnR w="9525" cap="flat" cmpd="sng">
                      <a:solidFill>
                        <a:srgbClr val="F3F3F3"/>
                      </a:solidFill>
                      <a:prstDash val="solid"/>
                      <a:round/>
                      <a:headEnd type="none" w="sm" len="sm"/>
                      <a:tailEnd type="none" w="sm" len="sm"/>
                    </a:lnR>
                    <a:lnT w="9525" cap="flat" cmpd="sng">
                      <a:solidFill>
                        <a:srgbClr val="F3F3F3"/>
                      </a:solidFill>
                      <a:prstDash val="solid"/>
                      <a:round/>
                      <a:headEnd type="none" w="sm" len="sm"/>
                      <a:tailEnd type="none" w="sm" len="sm"/>
                    </a:lnT>
                    <a:lnB w="9525" cap="flat" cmpd="sng">
                      <a:solidFill>
                        <a:srgbClr val="F3F3F3"/>
                      </a:solidFill>
                      <a:prstDash val="solid"/>
                      <a:round/>
                      <a:headEnd type="none" w="sm" len="sm"/>
                      <a:tailEnd type="none" w="sm" len="sm"/>
                    </a:lnB>
                  </a:tcPr>
                </a:tc>
                <a:tc>
                  <a:txBody>
                    <a:bodyPr/>
                    <a:lstStyle/>
                    <a:p>
                      <a:pPr marL="0" marR="0" lvl="0" indent="0" algn="l" rtl="0">
                        <a:lnSpc>
                          <a:spcPct val="115000"/>
                        </a:lnSpc>
                        <a:spcBef>
                          <a:spcPts val="0"/>
                        </a:spcBef>
                        <a:spcAft>
                          <a:spcPts val="0"/>
                        </a:spcAft>
                        <a:buClr>
                          <a:srgbClr val="000000"/>
                        </a:buClr>
                        <a:buSzPts val="800"/>
                        <a:buFont typeface="Arial"/>
                        <a:buNone/>
                      </a:pPr>
                      <a:r>
                        <a:rPr lang="en" sz="900" u="none" strike="noStrike" cap="none">
                          <a:latin typeface="Nanum Gothic"/>
                          <a:ea typeface="Nanum Gothic"/>
                          <a:cs typeface="Nanum Gothic"/>
                          <a:sym typeface="Nanum Gothic"/>
                        </a:rPr>
                        <a:t>영어 ➡ 베트남어 </a:t>
                      </a:r>
                      <a:endParaRPr sz="900" u="none" strike="noStrike" cap="none">
                        <a:latin typeface="Nanum Gothic"/>
                        <a:ea typeface="Nanum Gothic"/>
                        <a:cs typeface="Nanum Gothic"/>
                        <a:sym typeface="Nanum Gothic"/>
                      </a:endParaRPr>
                    </a:p>
                    <a:p>
                      <a:pPr marL="0" marR="0" lvl="0" indent="0" algn="l" rtl="0">
                        <a:lnSpc>
                          <a:spcPct val="115000"/>
                        </a:lnSpc>
                        <a:spcBef>
                          <a:spcPts val="0"/>
                        </a:spcBef>
                        <a:spcAft>
                          <a:spcPts val="0"/>
                        </a:spcAft>
                        <a:buClr>
                          <a:srgbClr val="000000"/>
                        </a:buClr>
                        <a:buSzPts val="800"/>
                        <a:buFont typeface="Arial"/>
                        <a:buNone/>
                      </a:pPr>
                      <a:r>
                        <a:rPr lang="en" sz="900" u="none" strike="noStrike" cap="none">
                          <a:latin typeface="Nanum Gothic"/>
                          <a:ea typeface="Nanum Gothic"/>
                          <a:cs typeface="Nanum Gothic"/>
                          <a:sym typeface="Nanum Gothic"/>
                        </a:rPr>
                        <a:t>(</a:t>
                      </a:r>
                      <a:r>
                        <a:rPr lang="en" sz="900" b="1">
                          <a:solidFill>
                            <a:srgbClr val="FF0000"/>
                          </a:solidFill>
                          <a:latin typeface="Nanum Gothic"/>
                          <a:ea typeface="Nanum Gothic"/>
                          <a:cs typeface="Nanum Gothic"/>
                          <a:sym typeface="Nanum Gothic"/>
                        </a:rPr>
                        <a:t>쇼피에서 진행</a:t>
                      </a:r>
                      <a:r>
                        <a:rPr lang="en" sz="900" u="none" strike="noStrike" cap="none">
                          <a:latin typeface="Nanum Gothic"/>
                          <a:ea typeface="Nanum Gothic"/>
                          <a:cs typeface="Nanum Gothic"/>
                          <a:sym typeface="Nanum Gothic"/>
                        </a:rPr>
                        <a:t>)</a:t>
                      </a:r>
                      <a:endParaRPr sz="900" u="none" strike="noStrike" cap="none">
                        <a:latin typeface="Nanum Gothic"/>
                        <a:ea typeface="Nanum Gothic"/>
                        <a:cs typeface="Nanum Gothic"/>
                        <a:sym typeface="Nanum Gothic"/>
                      </a:endParaRPr>
                    </a:p>
                    <a:p>
                      <a:pPr marL="0" marR="0" lvl="0" indent="0" algn="l" rtl="0">
                        <a:lnSpc>
                          <a:spcPct val="115000"/>
                        </a:lnSpc>
                        <a:spcBef>
                          <a:spcPts val="0"/>
                        </a:spcBef>
                        <a:spcAft>
                          <a:spcPts val="0"/>
                        </a:spcAft>
                        <a:buClr>
                          <a:srgbClr val="000000"/>
                        </a:buClr>
                        <a:buSzPts val="800"/>
                        <a:buFont typeface="Arial"/>
                        <a:buNone/>
                      </a:pPr>
                      <a:r>
                        <a:rPr lang="en" sz="900" u="none" strike="noStrike" cap="none">
                          <a:latin typeface="Nanum Gothic"/>
                          <a:ea typeface="Nanum Gothic"/>
                          <a:cs typeface="Nanum Gothic"/>
                          <a:sym typeface="Nanum Gothic"/>
                        </a:rPr>
                        <a:t>- 화장품:  셀러가 영어로 리스팅 완료</a:t>
                      </a:r>
                      <a:r>
                        <a:rPr lang="en" sz="900">
                          <a:latin typeface="Nanum Gothic"/>
                          <a:ea typeface="Nanum Gothic"/>
                          <a:cs typeface="Nanum Gothic"/>
                          <a:sym typeface="Nanum Gothic"/>
                        </a:rPr>
                        <a:t>시</a:t>
                      </a:r>
                      <a:r>
                        <a:rPr lang="en" sz="900" u="none" strike="noStrike" cap="none">
                          <a:latin typeface="Nanum Gothic"/>
                          <a:ea typeface="Nanum Gothic"/>
                          <a:cs typeface="Nanum Gothic"/>
                          <a:sym typeface="Nanum Gothic"/>
                        </a:rPr>
                        <a:t>, 쇼피가 현지어로</a:t>
                      </a:r>
                      <a:endParaRPr sz="900">
                        <a:latin typeface="Nanum Gothic"/>
                        <a:ea typeface="Nanum Gothic"/>
                        <a:cs typeface="Nanum Gothic"/>
                        <a:sym typeface="Nanum Gothic"/>
                      </a:endParaRPr>
                    </a:p>
                    <a:p>
                      <a:pPr marL="0" marR="0" lvl="0" indent="0" algn="l" rtl="0">
                        <a:lnSpc>
                          <a:spcPct val="115000"/>
                        </a:lnSpc>
                        <a:spcBef>
                          <a:spcPts val="0"/>
                        </a:spcBef>
                        <a:spcAft>
                          <a:spcPts val="0"/>
                        </a:spcAft>
                        <a:buClr>
                          <a:srgbClr val="000000"/>
                        </a:buClr>
                        <a:buSzPts val="800"/>
                        <a:buFont typeface="Arial"/>
                        <a:buNone/>
                      </a:pPr>
                      <a:r>
                        <a:rPr lang="en" sz="900" u="none" strike="noStrike" cap="none">
                          <a:latin typeface="Nanum Gothic"/>
                          <a:ea typeface="Nanum Gothic"/>
                          <a:cs typeface="Nanum Gothic"/>
                          <a:sym typeface="Nanum Gothic"/>
                        </a:rPr>
                        <a:t>상품명/상품설명 모두 번역 후 공개</a:t>
                      </a:r>
                      <a:endParaRPr sz="900" u="none" strike="noStrike" cap="none">
                        <a:latin typeface="Nanum Gothic"/>
                        <a:ea typeface="Nanum Gothic"/>
                        <a:cs typeface="Nanum Gothic"/>
                        <a:sym typeface="Nanum Gothic"/>
                      </a:endParaRPr>
                    </a:p>
                    <a:p>
                      <a:pPr marL="0" marR="0" lvl="0" indent="0" algn="l" rtl="0">
                        <a:lnSpc>
                          <a:spcPct val="115000"/>
                        </a:lnSpc>
                        <a:spcBef>
                          <a:spcPts val="0"/>
                        </a:spcBef>
                        <a:spcAft>
                          <a:spcPts val="0"/>
                        </a:spcAft>
                        <a:buClr>
                          <a:srgbClr val="000000"/>
                        </a:buClr>
                        <a:buSzPts val="800"/>
                        <a:buFont typeface="Arial"/>
                        <a:buNone/>
                      </a:pPr>
                      <a:r>
                        <a:rPr lang="en" sz="900" u="none" strike="noStrike" cap="none">
                          <a:latin typeface="Nanum Gothic"/>
                          <a:ea typeface="Nanum Gothic"/>
                          <a:cs typeface="Nanum Gothic"/>
                          <a:sym typeface="Nanum Gothic"/>
                        </a:rPr>
                        <a:t>- 비화장품: 셀러가 영어로 리스팅 완료 후, 쇼피가 상품명만 번역</a:t>
                      </a:r>
                      <a:endParaRPr sz="900" u="none" strike="noStrike" cap="none">
                        <a:latin typeface="Nanum Gothic"/>
                        <a:ea typeface="Nanum Gothic"/>
                        <a:cs typeface="Nanum Gothic"/>
                        <a:sym typeface="Nanum Gothic"/>
                      </a:endParaRPr>
                    </a:p>
                  </a:txBody>
                  <a:tcPr marL="21425" marR="21425" marT="14300" marB="14300" anchor="ctr">
                    <a:lnL w="9525" cap="flat" cmpd="sng">
                      <a:solidFill>
                        <a:srgbClr val="F3F3F3"/>
                      </a:solidFill>
                      <a:prstDash val="solid"/>
                      <a:round/>
                      <a:headEnd type="none" w="sm" len="sm"/>
                      <a:tailEnd type="none" w="sm" len="sm"/>
                    </a:lnL>
                    <a:lnR w="9525" cap="flat" cmpd="sng">
                      <a:solidFill>
                        <a:srgbClr val="F3F3F3"/>
                      </a:solidFill>
                      <a:prstDash val="solid"/>
                      <a:round/>
                      <a:headEnd type="none" w="sm" len="sm"/>
                      <a:tailEnd type="none" w="sm" len="sm"/>
                    </a:lnR>
                    <a:lnT w="9525" cap="flat" cmpd="sng">
                      <a:solidFill>
                        <a:srgbClr val="F3F3F3"/>
                      </a:solidFill>
                      <a:prstDash val="solid"/>
                      <a:round/>
                      <a:headEnd type="none" w="sm" len="sm"/>
                      <a:tailEnd type="none" w="sm" len="sm"/>
                    </a:lnT>
                    <a:lnB w="9525" cap="flat" cmpd="sng">
                      <a:solidFill>
                        <a:srgbClr val="F3F3F3"/>
                      </a:solidFill>
                      <a:prstDash val="solid"/>
                      <a:round/>
                      <a:headEnd type="none" w="sm" len="sm"/>
                      <a:tailEnd type="none" w="sm" len="sm"/>
                    </a:lnB>
                  </a:tcPr>
                </a:tc>
                <a:tc>
                  <a:txBody>
                    <a:bodyPr/>
                    <a:lstStyle/>
                    <a:p>
                      <a:pPr marL="0" marR="0" lvl="0" indent="0" algn="l" rtl="0">
                        <a:lnSpc>
                          <a:spcPct val="115000"/>
                        </a:lnSpc>
                        <a:spcBef>
                          <a:spcPts val="0"/>
                        </a:spcBef>
                        <a:spcAft>
                          <a:spcPts val="0"/>
                        </a:spcAft>
                        <a:buNone/>
                      </a:pPr>
                      <a:r>
                        <a:rPr lang="en" sz="900">
                          <a:latin typeface="Nanum Gothic"/>
                          <a:ea typeface="Nanum Gothic"/>
                          <a:cs typeface="Nanum Gothic"/>
                          <a:sym typeface="Nanum Gothic"/>
                        </a:rPr>
                        <a:t>신규 리스팅 1회에 한해 상품명, 상품 설명 </a:t>
                      </a:r>
                      <a:r>
                        <a:rPr lang="en" sz="900" b="1">
                          <a:latin typeface="Nanum Gothic"/>
                          <a:ea typeface="Nanum Gothic"/>
                          <a:cs typeface="Nanum Gothic"/>
                          <a:sym typeface="Nanum Gothic"/>
                        </a:rPr>
                        <a:t>포르투갈어로 자동 번역; </a:t>
                      </a:r>
                      <a:endParaRPr sz="900" b="1">
                        <a:latin typeface="Nanum Gothic"/>
                        <a:ea typeface="Nanum Gothic"/>
                        <a:cs typeface="Nanum Gothic"/>
                        <a:sym typeface="Nanum Gothic"/>
                      </a:endParaRPr>
                    </a:p>
                    <a:p>
                      <a:pPr marL="0" marR="0" lvl="0" indent="0" algn="l" rtl="0">
                        <a:lnSpc>
                          <a:spcPct val="115000"/>
                        </a:lnSpc>
                        <a:spcBef>
                          <a:spcPts val="0"/>
                        </a:spcBef>
                        <a:spcAft>
                          <a:spcPts val="0"/>
                        </a:spcAft>
                        <a:buNone/>
                      </a:pPr>
                      <a:r>
                        <a:rPr lang="en" sz="900">
                          <a:latin typeface="Nanum Gothic"/>
                          <a:ea typeface="Nanum Gothic"/>
                          <a:cs typeface="Nanum Gothic"/>
                          <a:sym typeface="Nanum Gothic"/>
                        </a:rPr>
                        <a:t>이후 해당 상품 수정하는 경우 번역서비스 </a:t>
                      </a:r>
                      <a:r>
                        <a:rPr lang="en" sz="900" b="1">
                          <a:solidFill>
                            <a:srgbClr val="D0011D"/>
                          </a:solidFill>
                          <a:latin typeface="Nanum Gothic"/>
                          <a:ea typeface="Nanum Gothic"/>
                          <a:cs typeface="Nanum Gothic"/>
                          <a:sym typeface="Nanum Gothic"/>
                        </a:rPr>
                        <a:t>미제공</a:t>
                      </a:r>
                      <a:endParaRPr sz="900" b="1">
                        <a:solidFill>
                          <a:srgbClr val="D0011D"/>
                        </a:solidFill>
                        <a:latin typeface="Nanum Gothic"/>
                        <a:ea typeface="Nanum Gothic"/>
                        <a:cs typeface="Nanum Gothic"/>
                        <a:sym typeface="Nanum Gothic"/>
                      </a:endParaRPr>
                    </a:p>
                    <a:p>
                      <a:pPr marL="0" marR="0" lvl="0" indent="0" algn="l" rtl="0">
                        <a:lnSpc>
                          <a:spcPct val="115000"/>
                        </a:lnSpc>
                        <a:spcBef>
                          <a:spcPts val="0"/>
                        </a:spcBef>
                        <a:spcAft>
                          <a:spcPts val="0"/>
                        </a:spcAft>
                        <a:buNone/>
                      </a:pPr>
                      <a:endParaRPr sz="900">
                        <a:latin typeface="Nanum Gothic"/>
                        <a:ea typeface="Nanum Gothic"/>
                        <a:cs typeface="Nanum Gothic"/>
                        <a:sym typeface="Nanum Gothic"/>
                      </a:endParaRPr>
                    </a:p>
                    <a:p>
                      <a:pPr marL="0" marR="0" lvl="0" indent="0" algn="l" rtl="0">
                        <a:lnSpc>
                          <a:spcPct val="115000"/>
                        </a:lnSpc>
                        <a:spcBef>
                          <a:spcPts val="0"/>
                        </a:spcBef>
                        <a:spcAft>
                          <a:spcPts val="0"/>
                        </a:spcAft>
                        <a:buNone/>
                      </a:pPr>
                      <a:r>
                        <a:rPr lang="en" sz="900">
                          <a:latin typeface="Nanum Gothic"/>
                          <a:ea typeface="Nanum Gothic"/>
                          <a:cs typeface="Nanum Gothic"/>
                          <a:sym typeface="Nanum Gothic"/>
                        </a:rPr>
                        <a:t>상품이미지 (대표 이미지 포함 전체)가 영어/포르투갈어가 아닐 경우 ban 처리 </a:t>
                      </a:r>
                      <a:endParaRPr sz="900">
                        <a:latin typeface="Nanum Gothic"/>
                        <a:ea typeface="Nanum Gothic"/>
                        <a:cs typeface="Nanum Gothic"/>
                        <a:sym typeface="Nanum Gothic"/>
                      </a:endParaRPr>
                    </a:p>
                  </a:txBody>
                  <a:tcPr marL="21425" marR="21425" marT="14300" marB="14300" anchor="ctr">
                    <a:lnL w="9525" cap="flat" cmpd="sng">
                      <a:solidFill>
                        <a:srgbClr val="F3F3F3"/>
                      </a:solidFill>
                      <a:prstDash val="solid"/>
                      <a:round/>
                      <a:headEnd type="none" w="sm" len="sm"/>
                      <a:tailEnd type="none" w="sm" len="sm"/>
                    </a:lnL>
                    <a:lnR w="9525" cap="flat" cmpd="sng">
                      <a:solidFill>
                        <a:srgbClr val="F3F3F3"/>
                      </a:solidFill>
                      <a:prstDash val="solid"/>
                      <a:round/>
                      <a:headEnd type="none" w="sm" len="sm"/>
                      <a:tailEnd type="none" w="sm" len="sm"/>
                    </a:lnR>
                    <a:lnT w="9525" cap="flat" cmpd="sng">
                      <a:solidFill>
                        <a:srgbClr val="F3F3F3"/>
                      </a:solidFill>
                      <a:prstDash val="solid"/>
                      <a:round/>
                      <a:headEnd type="none" w="sm" len="sm"/>
                      <a:tailEnd type="none" w="sm" len="sm"/>
                    </a:lnT>
                    <a:lnB w="9525" cap="flat" cmpd="sng">
                      <a:solidFill>
                        <a:srgbClr val="F3F3F3"/>
                      </a:solidFill>
                      <a:prstDash val="solid"/>
                      <a:round/>
                      <a:headEnd type="none" w="sm" len="sm"/>
                      <a:tailEnd type="none" w="sm" len="sm"/>
                    </a:lnB>
                  </a:tcPr>
                </a:tc>
                <a:extLst>
                  <a:ext uri="{0D108BD9-81ED-4DB2-BD59-A6C34878D82A}">
                    <a16:rowId xmlns:a16="http://schemas.microsoft.com/office/drawing/2014/main" val="10003"/>
                  </a:ext>
                </a:extLst>
              </a:tr>
              <a:tr h="480875">
                <a:tc>
                  <a:txBody>
                    <a:bodyPr/>
                    <a:lstStyle/>
                    <a:p>
                      <a:pPr marL="0" marR="0" lvl="0" indent="0" algn="ctr" rtl="0">
                        <a:lnSpc>
                          <a:spcPct val="115000"/>
                        </a:lnSpc>
                        <a:spcBef>
                          <a:spcPts val="0"/>
                        </a:spcBef>
                        <a:spcAft>
                          <a:spcPts val="0"/>
                        </a:spcAft>
                        <a:buClr>
                          <a:srgbClr val="000000"/>
                        </a:buClr>
                        <a:buSzPts val="900"/>
                        <a:buFont typeface="Arial"/>
                        <a:buNone/>
                      </a:pPr>
                      <a:r>
                        <a:rPr lang="en" sz="900" b="1" u="none" strike="noStrike" cap="none">
                          <a:solidFill>
                            <a:srgbClr val="FFFFFF"/>
                          </a:solidFill>
                          <a:latin typeface="Nanum Gothic"/>
                          <a:ea typeface="Nanum Gothic"/>
                          <a:cs typeface="Nanum Gothic"/>
                          <a:sym typeface="Nanum Gothic"/>
                        </a:rPr>
                        <a:t>번역 파일</a:t>
                      </a:r>
                      <a:endParaRPr sz="900" b="1" u="none" strike="noStrike" cap="none">
                        <a:solidFill>
                          <a:srgbClr val="FFFFFF"/>
                        </a:solidFill>
                        <a:latin typeface="Nanum Gothic"/>
                        <a:ea typeface="Nanum Gothic"/>
                        <a:cs typeface="Nanum Gothic"/>
                        <a:sym typeface="Nanum Gothic"/>
                      </a:endParaRPr>
                    </a:p>
                  </a:txBody>
                  <a:tcPr marL="21425" marR="21425" marT="14300" marB="14300" anchor="ctr">
                    <a:lnL w="9525" cap="flat" cmpd="sng">
                      <a:solidFill>
                        <a:srgbClr val="F3F3F3"/>
                      </a:solidFill>
                      <a:prstDash val="solid"/>
                      <a:round/>
                      <a:headEnd type="none" w="sm" len="sm"/>
                      <a:tailEnd type="none" w="sm" len="sm"/>
                    </a:lnL>
                    <a:lnR w="9525" cap="flat" cmpd="sng">
                      <a:solidFill>
                        <a:srgbClr val="F3F3F3"/>
                      </a:solidFill>
                      <a:prstDash val="solid"/>
                      <a:round/>
                      <a:headEnd type="none" w="sm" len="sm"/>
                      <a:tailEnd type="none" w="sm" len="sm"/>
                    </a:lnR>
                    <a:lnT w="9525" cap="flat" cmpd="sng">
                      <a:solidFill>
                        <a:srgbClr val="F3F3F3"/>
                      </a:solidFill>
                      <a:prstDash val="solid"/>
                      <a:round/>
                      <a:headEnd type="none" w="sm" len="sm"/>
                      <a:tailEnd type="none" w="sm" len="sm"/>
                    </a:lnT>
                    <a:lnB w="9525" cap="flat" cmpd="sng">
                      <a:solidFill>
                        <a:srgbClr val="F3F3F3"/>
                      </a:solidFill>
                      <a:prstDash val="solid"/>
                      <a:round/>
                      <a:headEnd type="none" w="sm" len="sm"/>
                      <a:tailEnd type="none" w="sm" len="sm"/>
                    </a:lnB>
                    <a:solidFill>
                      <a:srgbClr val="0B5394"/>
                    </a:solidFill>
                  </a:tcPr>
                </a:tc>
                <a:tc>
                  <a:txBody>
                    <a:bodyPr/>
                    <a:lstStyle/>
                    <a:p>
                      <a:pPr marL="0" marR="0" lvl="0" indent="0" algn="ctr" rtl="0">
                        <a:lnSpc>
                          <a:spcPct val="115000"/>
                        </a:lnSpc>
                        <a:spcBef>
                          <a:spcPts val="0"/>
                        </a:spcBef>
                        <a:spcAft>
                          <a:spcPts val="0"/>
                        </a:spcAft>
                        <a:buClr>
                          <a:srgbClr val="000000"/>
                        </a:buClr>
                        <a:buSzPts val="900"/>
                        <a:buFont typeface="Arial"/>
                        <a:buNone/>
                      </a:pPr>
                      <a:endParaRPr sz="900" u="none" strike="noStrike" cap="none">
                        <a:latin typeface="Nanum Gothic"/>
                        <a:ea typeface="Nanum Gothic"/>
                        <a:cs typeface="Nanum Gothic"/>
                        <a:sym typeface="Nanum Gothic"/>
                      </a:endParaRPr>
                    </a:p>
                  </a:txBody>
                  <a:tcPr marL="21425" marR="21425" marT="14300" marB="14300" anchor="ctr">
                    <a:lnL w="9525" cap="flat" cmpd="sng">
                      <a:solidFill>
                        <a:srgbClr val="F3F3F3"/>
                      </a:solidFill>
                      <a:prstDash val="solid"/>
                      <a:round/>
                      <a:headEnd type="none" w="sm" len="sm"/>
                      <a:tailEnd type="none" w="sm" len="sm"/>
                    </a:lnL>
                    <a:lnR w="9525" cap="flat" cmpd="sng">
                      <a:solidFill>
                        <a:srgbClr val="F3F3F3"/>
                      </a:solidFill>
                      <a:prstDash val="solid"/>
                      <a:round/>
                      <a:headEnd type="none" w="sm" len="sm"/>
                      <a:tailEnd type="none" w="sm" len="sm"/>
                    </a:lnR>
                    <a:lnT w="9525" cap="flat" cmpd="sng">
                      <a:solidFill>
                        <a:srgbClr val="F3F3F3"/>
                      </a:solidFill>
                      <a:prstDash val="solid"/>
                      <a:round/>
                      <a:headEnd type="none" w="sm" len="sm"/>
                      <a:tailEnd type="none" w="sm" len="sm"/>
                    </a:lnT>
                    <a:lnB w="9525" cap="flat" cmpd="sng">
                      <a:solidFill>
                        <a:srgbClr val="F3F3F3"/>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900"/>
                        <a:buFont typeface="Arial"/>
                        <a:buNone/>
                      </a:pPr>
                      <a:endParaRPr sz="900" u="none" strike="noStrike" cap="none">
                        <a:latin typeface="Nanum Gothic"/>
                        <a:ea typeface="Nanum Gothic"/>
                        <a:cs typeface="Nanum Gothic"/>
                        <a:sym typeface="Nanum Gothic"/>
                      </a:endParaRPr>
                    </a:p>
                  </a:txBody>
                  <a:tcPr marL="21425" marR="21425" marT="14300" marB="14300" anchor="ctr">
                    <a:lnL w="9525" cap="flat" cmpd="sng">
                      <a:solidFill>
                        <a:srgbClr val="F3F3F3"/>
                      </a:solidFill>
                      <a:prstDash val="solid"/>
                      <a:round/>
                      <a:headEnd type="none" w="sm" len="sm"/>
                      <a:tailEnd type="none" w="sm" len="sm"/>
                    </a:lnL>
                    <a:lnR w="9525" cap="flat" cmpd="sng">
                      <a:solidFill>
                        <a:srgbClr val="F3F3F3"/>
                      </a:solidFill>
                      <a:prstDash val="solid"/>
                      <a:round/>
                      <a:headEnd type="none" w="sm" len="sm"/>
                      <a:tailEnd type="none" w="sm" len="sm"/>
                    </a:lnR>
                    <a:lnT w="9525" cap="flat" cmpd="sng">
                      <a:solidFill>
                        <a:srgbClr val="F3F3F3"/>
                      </a:solidFill>
                      <a:prstDash val="solid"/>
                      <a:round/>
                      <a:headEnd type="none" w="sm" len="sm"/>
                      <a:tailEnd type="none" w="sm" len="sm"/>
                    </a:lnT>
                    <a:lnB w="9525" cap="flat" cmpd="sng">
                      <a:solidFill>
                        <a:srgbClr val="F3F3F3"/>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900"/>
                        <a:buFont typeface="Arial"/>
                        <a:buNone/>
                      </a:pPr>
                      <a:endParaRPr sz="900" u="none" strike="noStrike" cap="none">
                        <a:latin typeface="Nanum Gothic"/>
                        <a:ea typeface="Nanum Gothic"/>
                        <a:cs typeface="Nanum Gothic"/>
                        <a:sym typeface="Nanum Gothic"/>
                      </a:endParaRPr>
                    </a:p>
                  </a:txBody>
                  <a:tcPr marL="21425" marR="21425" marT="14300" marB="14300" anchor="ctr">
                    <a:lnL w="9525" cap="flat" cmpd="sng">
                      <a:solidFill>
                        <a:srgbClr val="F3F3F3"/>
                      </a:solidFill>
                      <a:prstDash val="solid"/>
                      <a:round/>
                      <a:headEnd type="none" w="sm" len="sm"/>
                      <a:tailEnd type="none" w="sm" len="sm"/>
                    </a:lnL>
                    <a:lnR w="9525" cap="flat" cmpd="sng">
                      <a:solidFill>
                        <a:srgbClr val="F3F3F3"/>
                      </a:solidFill>
                      <a:prstDash val="solid"/>
                      <a:round/>
                      <a:headEnd type="none" w="sm" len="sm"/>
                      <a:tailEnd type="none" w="sm" len="sm"/>
                    </a:lnR>
                    <a:lnT w="9525" cap="flat" cmpd="sng">
                      <a:solidFill>
                        <a:srgbClr val="F3F3F3"/>
                      </a:solidFill>
                      <a:prstDash val="solid"/>
                      <a:round/>
                      <a:headEnd type="none" w="sm" len="sm"/>
                      <a:tailEnd type="none" w="sm" len="sm"/>
                    </a:lnT>
                    <a:lnB w="9525" cap="flat" cmpd="sng">
                      <a:solidFill>
                        <a:srgbClr val="F3F3F3"/>
                      </a:solidFill>
                      <a:prstDash val="solid"/>
                      <a:round/>
                      <a:headEnd type="none" w="sm" len="sm"/>
                      <a:tailEnd type="none" w="sm" len="sm"/>
                    </a:lnB>
                  </a:tcPr>
                </a:tc>
                <a:tc gridSpan="2">
                  <a:txBody>
                    <a:bodyPr/>
                    <a:lstStyle/>
                    <a:p>
                      <a:pPr marL="0" marR="0" lvl="0" indent="0" algn="ctr" rtl="0">
                        <a:lnSpc>
                          <a:spcPct val="115000"/>
                        </a:lnSpc>
                        <a:spcBef>
                          <a:spcPts val="0"/>
                        </a:spcBef>
                        <a:spcAft>
                          <a:spcPts val="0"/>
                        </a:spcAft>
                        <a:buClr>
                          <a:srgbClr val="000000"/>
                        </a:buClr>
                        <a:buSzPts val="900"/>
                        <a:buFont typeface="Arial"/>
                        <a:buNone/>
                      </a:pPr>
                      <a:r>
                        <a:rPr lang="en" sz="900" b="1" u="none" strike="noStrike" cap="none">
                          <a:latin typeface="Nanum Gothic"/>
                          <a:ea typeface="Nanum Gothic"/>
                          <a:cs typeface="Nanum Gothic"/>
                          <a:sym typeface="Nanum Gothic"/>
                        </a:rPr>
                        <a:t>번역 요청 파일 - 각 국가 폴더에서 확인</a:t>
                      </a:r>
                      <a:r>
                        <a:rPr lang="en" sz="900" b="1">
                          <a:latin typeface="Nanum Gothic"/>
                          <a:ea typeface="Nanum Gothic"/>
                          <a:cs typeface="Nanum Gothic"/>
                          <a:sym typeface="Nanum Gothic"/>
                        </a:rPr>
                        <a:t>, </a:t>
                      </a:r>
                      <a:br>
                        <a:rPr lang="en" sz="900" b="1">
                          <a:latin typeface="Nanum Gothic"/>
                          <a:ea typeface="Nanum Gothic"/>
                          <a:cs typeface="Nanum Gothic"/>
                          <a:sym typeface="Nanum Gothic"/>
                        </a:rPr>
                      </a:br>
                      <a:r>
                        <a:rPr lang="en" sz="900" b="1">
                          <a:latin typeface="Nanum Gothic"/>
                          <a:ea typeface="Nanum Gothic"/>
                          <a:cs typeface="Nanum Gothic"/>
                          <a:sym typeface="Nanum Gothic"/>
                        </a:rPr>
                        <a:t>반드시 영문으로 작성후 </a:t>
                      </a:r>
                      <a:endParaRPr sz="900" b="1">
                        <a:latin typeface="Nanum Gothic"/>
                        <a:ea typeface="Nanum Gothic"/>
                        <a:cs typeface="Nanum Gothic"/>
                        <a:sym typeface="Nanum Gothic"/>
                      </a:endParaRPr>
                    </a:p>
                    <a:p>
                      <a:pPr marL="0" marR="0" lvl="0" indent="0" algn="ctr" rtl="0">
                        <a:lnSpc>
                          <a:spcPct val="115000"/>
                        </a:lnSpc>
                        <a:spcBef>
                          <a:spcPts val="0"/>
                        </a:spcBef>
                        <a:spcAft>
                          <a:spcPts val="0"/>
                        </a:spcAft>
                        <a:buClr>
                          <a:srgbClr val="000000"/>
                        </a:buClr>
                        <a:buSzPts val="900"/>
                        <a:buFont typeface="Arial"/>
                        <a:buNone/>
                      </a:pPr>
                      <a:r>
                        <a:rPr lang="en" sz="1000" b="1" u="sng">
                          <a:solidFill>
                            <a:schemeClr val="hlink"/>
                          </a:solidFill>
                          <a:latin typeface="Nanum Gothic"/>
                          <a:ea typeface="Nanum Gothic"/>
                          <a:cs typeface="Nanum Gothic"/>
                          <a:sym typeface="Nanum Gothic"/>
                          <a:hlinkClick r:id="rId2"/>
                        </a:rPr>
                        <a:t>셀러 웹챗</a:t>
                      </a:r>
                      <a:r>
                        <a:rPr lang="en" sz="1000" b="1">
                          <a:latin typeface="Nanum Gothic"/>
                          <a:ea typeface="Nanum Gothic"/>
                          <a:cs typeface="Nanum Gothic"/>
                          <a:sym typeface="Nanum Gothic"/>
                        </a:rPr>
                        <a:t> 통해 신청</a:t>
                      </a:r>
                      <a:endParaRPr sz="1000" b="1">
                        <a:latin typeface="Nanum Gothic"/>
                        <a:ea typeface="Nanum Gothic"/>
                        <a:cs typeface="Nanum Gothic"/>
                        <a:sym typeface="Nanum Gothic"/>
                      </a:endParaRPr>
                    </a:p>
                  </a:txBody>
                  <a:tcPr marL="21425" marR="21425" marT="14300" marB="14300" anchor="ctr">
                    <a:lnL w="9525" cap="flat" cmpd="sng">
                      <a:solidFill>
                        <a:srgbClr val="F3F3F3"/>
                      </a:solidFill>
                      <a:prstDash val="solid"/>
                      <a:round/>
                      <a:headEnd type="none" w="sm" len="sm"/>
                      <a:tailEnd type="none" w="sm" len="sm"/>
                    </a:lnL>
                    <a:lnR w="9525" cap="flat" cmpd="sng">
                      <a:solidFill>
                        <a:srgbClr val="F3F3F3"/>
                      </a:solidFill>
                      <a:prstDash val="solid"/>
                      <a:round/>
                      <a:headEnd type="none" w="sm" len="sm"/>
                      <a:tailEnd type="none" w="sm" len="sm"/>
                    </a:lnR>
                    <a:lnT w="9525" cap="flat" cmpd="sng">
                      <a:solidFill>
                        <a:srgbClr val="F3F3F3"/>
                      </a:solidFill>
                      <a:prstDash val="solid"/>
                      <a:round/>
                      <a:headEnd type="none" w="sm" len="sm"/>
                      <a:tailEnd type="none" w="sm" len="sm"/>
                    </a:lnT>
                    <a:lnB w="9525" cap="flat" cmpd="sng">
                      <a:solidFill>
                        <a:srgbClr val="F3F3F3"/>
                      </a:solidFill>
                      <a:prstDash val="solid"/>
                      <a:round/>
                      <a:headEnd type="none" w="sm" len="sm"/>
                      <a:tailEnd type="none" w="sm" len="sm"/>
                    </a:lnB>
                    <a:solidFill>
                      <a:srgbClr val="CFE2F3"/>
                    </a:solidFill>
                  </a:tcPr>
                </a:tc>
                <a:tc hMerge="1">
                  <a:txBody>
                    <a:bodyPr/>
                    <a:lstStyle/>
                    <a:p>
                      <a:endParaRPr lang="ko-KR"/>
                    </a:p>
                  </a:txBody>
                  <a:tcPr/>
                </a:tc>
                <a:tc>
                  <a:txBody>
                    <a:bodyPr/>
                    <a:lstStyle/>
                    <a:p>
                      <a:pPr marL="0" marR="0" lvl="0" indent="0" algn="l" rtl="0">
                        <a:lnSpc>
                          <a:spcPct val="115000"/>
                        </a:lnSpc>
                        <a:spcBef>
                          <a:spcPts val="0"/>
                        </a:spcBef>
                        <a:spcAft>
                          <a:spcPts val="0"/>
                        </a:spcAft>
                        <a:buClr>
                          <a:srgbClr val="000000"/>
                        </a:buClr>
                        <a:buSzPts val="900"/>
                        <a:buFont typeface="Arial"/>
                        <a:buNone/>
                      </a:pPr>
                      <a:endParaRPr sz="900" u="none" strike="noStrike" cap="none">
                        <a:latin typeface="Nanum Gothic"/>
                        <a:ea typeface="Nanum Gothic"/>
                        <a:cs typeface="Nanum Gothic"/>
                        <a:sym typeface="Nanum Gothic"/>
                      </a:endParaRPr>
                    </a:p>
                  </a:txBody>
                  <a:tcPr marL="21425" marR="21425" marT="14300" marB="14300">
                    <a:lnL w="9525" cap="flat" cmpd="sng">
                      <a:solidFill>
                        <a:srgbClr val="F3F3F3"/>
                      </a:solidFill>
                      <a:prstDash val="solid"/>
                      <a:round/>
                      <a:headEnd type="none" w="sm" len="sm"/>
                      <a:tailEnd type="none" w="sm" len="sm"/>
                    </a:lnL>
                    <a:lnR w="9525" cap="flat" cmpd="sng">
                      <a:solidFill>
                        <a:srgbClr val="F3F3F3"/>
                      </a:solidFill>
                      <a:prstDash val="solid"/>
                      <a:round/>
                      <a:headEnd type="none" w="sm" len="sm"/>
                      <a:tailEnd type="none" w="sm" len="sm"/>
                    </a:lnR>
                    <a:lnT w="9525" cap="flat" cmpd="sng">
                      <a:solidFill>
                        <a:srgbClr val="F3F3F3"/>
                      </a:solidFill>
                      <a:prstDash val="solid"/>
                      <a:round/>
                      <a:headEnd type="none" w="sm" len="sm"/>
                      <a:tailEnd type="none" w="sm" len="sm"/>
                    </a:lnT>
                    <a:lnB w="9525" cap="flat" cmpd="sng">
                      <a:solidFill>
                        <a:srgbClr val="F3F3F3"/>
                      </a:solidFill>
                      <a:prstDash val="solid"/>
                      <a:round/>
                      <a:headEnd type="none" w="sm" len="sm"/>
                      <a:tailEnd type="none" w="sm" len="sm"/>
                    </a:lnB>
                  </a:tcPr>
                </a:tc>
                <a:tc>
                  <a:txBody>
                    <a:bodyPr/>
                    <a:lstStyle/>
                    <a:p>
                      <a:pPr marL="0" marR="0" lvl="0" indent="0" algn="l" rtl="0">
                        <a:lnSpc>
                          <a:spcPct val="115000"/>
                        </a:lnSpc>
                        <a:spcBef>
                          <a:spcPts val="0"/>
                        </a:spcBef>
                        <a:spcAft>
                          <a:spcPts val="0"/>
                        </a:spcAft>
                        <a:buClr>
                          <a:srgbClr val="000000"/>
                        </a:buClr>
                        <a:buSzPts val="900"/>
                        <a:buFont typeface="Arial"/>
                        <a:buNone/>
                      </a:pPr>
                      <a:endParaRPr sz="900" u="none" strike="noStrike" cap="none">
                        <a:latin typeface="Nanum Gothic"/>
                        <a:ea typeface="Nanum Gothic"/>
                        <a:cs typeface="Nanum Gothic"/>
                        <a:sym typeface="Nanum Gothic"/>
                      </a:endParaRPr>
                    </a:p>
                  </a:txBody>
                  <a:tcPr marL="21425" marR="21425" marT="14300" marB="14300">
                    <a:lnL w="9525" cap="flat" cmpd="sng">
                      <a:solidFill>
                        <a:srgbClr val="F3F3F3"/>
                      </a:solidFill>
                      <a:prstDash val="solid"/>
                      <a:round/>
                      <a:headEnd type="none" w="sm" len="sm"/>
                      <a:tailEnd type="none" w="sm" len="sm"/>
                    </a:lnL>
                    <a:lnR w="9525" cap="flat" cmpd="sng">
                      <a:solidFill>
                        <a:srgbClr val="F3F3F3"/>
                      </a:solidFill>
                      <a:prstDash val="solid"/>
                      <a:round/>
                      <a:headEnd type="none" w="sm" len="sm"/>
                      <a:tailEnd type="none" w="sm" len="sm"/>
                    </a:lnR>
                    <a:lnT w="9525" cap="flat" cmpd="sng">
                      <a:solidFill>
                        <a:srgbClr val="F3F3F3"/>
                      </a:solidFill>
                      <a:prstDash val="solid"/>
                      <a:round/>
                      <a:headEnd type="none" w="sm" len="sm"/>
                      <a:tailEnd type="none" w="sm" len="sm"/>
                    </a:lnT>
                    <a:lnB w="9525" cap="flat" cmpd="sng">
                      <a:solidFill>
                        <a:srgbClr val="F3F3F3"/>
                      </a:solidFill>
                      <a:prstDash val="solid"/>
                      <a:round/>
                      <a:headEnd type="none" w="sm" len="sm"/>
                      <a:tailEnd type="none" w="sm" len="sm"/>
                    </a:lnB>
                  </a:tcPr>
                </a:tc>
                <a:tc>
                  <a:txBody>
                    <a:bodyPr/>
                    <a:lstStyle/>
                    <a:p>
                      <a:pPr marL="0" marR="0" lvl="0" indent="0" algn="l" rtl="0">
                        <a:lnSpc>
                          <a:spcPct val="115000"/>
                        </a:lnSpc>
                        <a:spcBef>
                          <a:spcPts val="0"/>
                        </a:spcBef>
                        <a:spcAft>
                          <a:spcPts val="0"/>
                        </a:spcAft>
                        <a:buNone/>
                      </a:pPr>
                      <a:endParaRPr sz="900" u="none" strike="noStrike" cap="none" dirty="0">
                        <a:latin typeface="Nanum Gothic"/>
                        <a:ea typeface="Nanum Gothic"/>
                        <a:cs typeface="Nanum Gothic"/>
                        <a:sym typeface="Nanum Gothic"/>
                      </a:endParaRPr>
                    </a:p>
                  </a:txBody>
                  <a:tcPr marL="21425" marR="21425" marT="14300" marB="14300">
                    <a:lnL w="9525" cap="flat" cmpd="sng">
                      <a:solidFill>
                        <a:srgbClr val="F3F3F3"/>
                      </a:solidFill>
                      <a:prstDash val="solid"/>
                      <a:round/>
                      <a:headEnd type="none" w="sm" len="sm"/>
                      <a:tailEnd type="none" w="sm" len="sm"/>
                    </a:lnL>
                    <a:lnR w="9525" cap="flat" cmpd="sng">
                      <a:solidFill>
                        <a:srgbClr val="F3F3F3"/>
                      </a:solidFill>
                      <a:prstDash val="solid"/>
                      <a:round/>
                      <a:headEnd type="none" w="sm" len="sm"/>
                      <a:tailEnd type="none" w="sm" len="sm"/>
                    </a:lnR>
                    <a:lnT w="9525" cap="flat" cmpd="sng">
                      <a:solidFill>
                        <a:srgbClr val="F3F3F3"/>
                      </a:solidFill>
                      <a:prstDash val="solid"/>
                      <a:round/>
                      <a:headEnd type="none" w="sm" len="sm"/>
                      <a:tailEnd type="none" w="sm" len="sm"/>
                    </a:lnT>
                    <a:lnB w="9525" cap="flat" cmpd="sng">
                      <a:solidFill>
                        <a:srgbClr val="F3F3F3"/>
                      </a:solidFill>
                      <a:prstDash val="solid"/>
                      <a:round/>
                      <a:headEnd type="none" w="sm" len="sm"/>
                      <a:tailEnd type="none" w="sm" len="sm"/>
                    </a:lnB>
                  </a:tcPr>
                </a:tc>
                <a:extLst>
                  <a:ext uri="{0D108BD9-81ED-4DB2-BD59-A6C34878D82A}">
                    <a16:rowId xmlns:a16="http://schemas.microsoft.com/office/drawing/2014/main" val="10004"/>
                  </a:ext>
                </a:extLst>
              </a:tr>
            </a:tbl>
          </a:graphicData>
        </a:graphic>
      </p:graphicFrame>
      <p:sp>
        <p:nvSpPr>
          <p:cNvPr id="8" name="Google Shape;1026;p106">
            <a:extLst>
              <a:ext uri="{FF2B5EF4-FFF2-40B4-BE49-F238E27FC236}">
                <a16:creationId xmlns:a16="http://schemas.microsoft.com/office/drawing/2014/main" id="{1BE4A3A2-D3C6-46AB-8EC1-EEF17CC2A31F}"/>
              </a:ext>
            </a:extLst>
          </p:cNvPr>
          <p:cNvSpPr txBox="1">
            <a:spLocks/>
          </p:cNvSpPr>
          <p:nvPr/>
        </p:nvSpPr>
        <p:spPr>
          <a:xfrm>
            <a:off x="467544" y="1117821"/>
            <a:ext cx="6129600" cy="176100"/>
          </a:xfrm>
          <a:prstGeom prst="rect">
            <a:avLst/>
          </a:prstGeom>
        </p:spPr>
        <p:txBody>
          <a:bodyPr spcFirstLastPara="1" vert="horz" wrap="square" lIns="91425" tIns="91425" rIns="91425" bIns="91425" rtlCol="0" anchor="ctr" anchorCtr="0">
            <a:noAutofit/>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spcBef>
                <a:spcPts val="0"/>
              </a:spcBef>
              <a:buFont typeface="Arial" pitchFamily="34" charset="0"/>
              <a:buNone/>
            </a:pPr>
            <a:r>
              <a:rPr lang="ko-KR" altLang="en-US" dirty="0">
                <a:solidFill>
                  <a:srgbClr val="000000"/>
                </a:solidFill>
                <a:latin typeface="나눔스퀘어라운드 ExtraBold" panose="020B0600000101010101" pitchFamily="50" charset="-127"/>
                <a:ea typeface="나눔스퀘어라운드 ExtraBold" panose="020B0600000101010101" pitchFamily="50" charset="-127"/>
                <a:cs typeface="Nanum Gothic"/>
                <a:sym typeface="Nanum Gothic"/>
              </a:rPr>
              <a:t>주의 사항 </a:t>
            </a:r>
            <a:r>
              <a:rPr lang="en-US" altLang="ko-KR" dirty="0">
                <a:solidFill>
                  <a:srgbClr val="000000"/>
                </a:solidFill>
                <a:latin typeface="나눔스퀘어라운드 ExtraBold" panose="020B0600000101010101" pitchFamily="50" charset="-127"/>
                <a:ea typeface="나눔스퀘어라운드 ExtraBold" panose="020B0600000101010101" pitchFamily="50" charset="-127"/>
                <a:cs typeface="Nanum Gothic"/>
                <a:sym typeface="Nanum Gothic"/>
              </a:rPr>
              <a:t>- </a:t>
            </a:r>
            <a:r>
              <a:rPr lang="ko-KR" altLang="en-US" dirty="0">
                <a:solidFill>
                  <a:srgbClr val="000000"/>
                </a:solidFill>
                <a:latin typeface="나눔스퀘어라운드 ExtraBold" panose="020B0600000101010101" pitchFamily="50" charset="-127"/>
                <a:ea typeface="나눔스퀘어라운드 ExtraBold" panose="020B0600000101010101" pitchFamily="50" charset="-127"/>
                <a:cs typeface="Nanum Gothic"/>
                <a:sym typeface="Nanum Gothic"/>
              </a:rPr>
              <a:t>상품 등록 언어</a:t>
            </a:r>
          </a:p>
        </p:txBody>
      </p:sp>
      <p:sp>
        <p:nvSpPr>
          <p:cNvPr id="9" name="Google Shape;1028;p106">
            <a:extLst>
              <a:ext uri="{FF2B5EF4-FFF2-40B4-BE49-F238E27FC236}">
                <a16:creationId xmlns:a16="http://schemas.microsoft.com/office/drawing/2014/main" id="{2BC9F43C-3E0C-4BEA-A0C4-B8A51AE0B4A0}"/>
              </a:ext>
            </a:extLst>
          </p:cNvPr>
          <p:cNvSpPr txBox="1"/>
          <p:nvPr/>
        </p:nvSpPr>
        <p:spPr>
          <a:xfrm>
            <a:off x="323528" y="5805936"/>
            <a:ext cx="7911300" cy="524400"/>
          </a:xfrm>
          <a:prstGeom prst="rect">
            <a:avLst/>
          </a:prstGeom>
          <a:noFill/>
          <a:ln>
            <a:noFill/>
          </a:ln>
        </p:spPr>
        <p:txBody>
          <a:bodyPr spcFirstLastPara="1" wrap="square" lIns="68575" tIns="68575" rIns="68575" bIns="68575" anchor="t" anchorCtr="0">
            <a:noAutofit/>
          </a:bodyPr>
          <a:lstStyle/>
          <a:p>
            <a:pPr marL="342900" lvl="0" indent="-234950" algn="ctr" rtl="0">
              <a:lnSpc>
                <a:spcPct val="150000"/>
              </a:lnSpc>
              <a:spcBef>
                <a:spcPts val="0"/>
              </a:spcBef>
              <a:spcAft>
                <a:spcPts val="0"/>
              </a:spcAft>
              <a:buSzPts val="1100"/>
              <a:buFont typeface="Nanum Gothic"/>
              <a:buChar char="●"/>
            </a:pPr>
            <a:r>
              <a:rPr lang="en" sz="1100" dirty="0">
                <a:latin typeface="Nanum Gothic"/>
                <a:ea typeface="Nanum Gothic"/>
                <a:cs typeface="Nanum Gothic"/>
                <a:sym typeface="Nanum Gothic"/>
              </a:rPr>
              <a:t>상품 등록 가능 언어에 포함되지 않은 언어를 상품등록 시, 상품 삭제 및 페널티가 부여될 수 있음</a:t>
            </a:r>
            <a:endParaRPr sz="1100" dirty="0">
              <a:latin typeface="Nanum Gothic"/>
              <a:ea typeface="Nanum Gothic"/>
              <a:cs typeface="Nanum Gothic"/>
              <a:sym typeface="Nanum Gothic"/>
            </a:endParaRPr>
          </a:p>
          <a:p>
            <a:pPr marL="342900" lvl="0" indent="-234950" algn="ctr" rtl="0">
              <a:lnSpc>
                <a:spcPct val="150000"/>
              </a:lnSpc>
              <a:spcBef>
                <a:spcPts val="0"/>
              </a:spcBef>
              <a:spcAft>
                <a:spcPts val="0"/>
              </a:spcAft>
              <a:buSzPts val="1100"/>
              <a:buFont typeface="Nanum Gothic"/>
              <a:buChar char="●"/>
            </a:pPr>
            <a:r>
              <a:rPr lang="en" sz="1100" dirty="0">
                <a:latin typeface="Nanum Gothic"/>
                <a:ea typeface="Nanum Gothic"/>
                <a:cs typeface="Nanum Gothic"/>
                <a:sym typeface="Nanum Gothic"/>
              </a:rPr>
              <a:t>상품명, 상품 설명란에 </a:t>
            </a:r>
            <a:r>
              <a:rPr lang="en" sz="1100" dirty="0">
                <a:highlight>
                  <a:srgbClr val="FFFF00"/>
                </a:highlight>
                <a:latin typeface="Nanum Gothic"/>
                <a:ea typeface="Nanum Gothic"/>
                <a:cs typeface="Nanum Gothic"/>
                <a:sym typeface="Nanum Gothic"/>
              </a:rPr>
              <a:t>한국어를 추가하면 상품이 삭제</a:t>
            </a:r>
            <a:r>
              <a:rPr lang="en" sz="1100" dirty="0">
                <a:latin typeface="Nanum Gothic"/>
                <a:ea typeface="Nanum Gothic"/>
                <a:cs typeface="Nanum Gothic"/>
                <a:sym typeface="Nanum Gothic"/>
              </a:rPr>
              <a:t>되므로 유의</a:t>
            </a:r>
            <a:endParaRPr sz="1100" dirty="0">
              <a:latin typeface="Nanum Gothic"/>
              <a:ea typeface="Nanum Gothic"/>
              <a:cs typeface="Nanum Gothic"/>
              <a:sym typeface="Nanum Gothic"/>
            </a:endParaRPr>
          </a:p>
        </p:txBody>
      </p:sp>
    </p:spTree>
    <p:extLst>
      <p:ext uri="{BB962C8B-B14F-4D97-AF65-F5344CB8AC3E}">
        <p14:creationId xmlns:p14="http://schemas.microsoft.com/office/powerpoint/2010/main" val="6016584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직사각형 12">
            <a:extLst>
              <a:ext uri="{FF2B5EF4-FFF2-40B4-BE49-F238E27FC236}">
                <a16:creationId xmlns:a16="http://schemas.microsoft.com/office/drawing/2014/main" id="{1DFC32BF-0F18-4DD2-9124-E525419304B3}"/>
              </a:ext>
            </a:extLst>
          </p:cNvPr>
          <p:cNvSpPr/>
          <p:nvPr/>
        </p:nvSpPr>
        <p:spPr>
          <a:xfrm>
            <a:off x="7992380" y="-11113"/>
            <a:ext cx="1151620" cy="77284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나눔스퀘어라운드 ExtraBold" panose="020B0600000101010101" pitchFamily="50" charset="-127"/>
              <a:ea typeface="나눔스퀘어라운드 ExtraBold" panose="020B0600000101010101" pitchFamily="50" charset="-127"/>
            </a:endParaRPr>
          </a:p>
        </p:txBody>
      </p:sp>
      <p:cxnSp>
        <p:nvCxnSpPr>
          <p:cNvPr id="15" name="직선 연결선 14">
            <a:extLst>
              <a:ext uri="{FF2B5EF4-FFF2-40B4-BE49-F238E27FC236}">
                <a16:creationId xmlns:a16="http://schemas.microsoft.com/office/drawing/2014/main" id="{89D05493-380A-4BB8-BCEC-267A5E6AF795}"/>
              </a:ext>
            </a:extLst>
          </p:cNvPr>
          <p:cNvCxnSpPr>
            <a:cxnSpLocks/>
          </p:cNvCxnSpPr>
          <p:nvPr/>
        </p:nvCxnSpPr>
        <p:spPr>
          <a:xfrm>
            <a:off x="0" y="789864"/>
            <a:ext cx="7812360" cy="0"/>
          </a:xfrm>
          <a:prstGeom prst="line">
            <a:avLst/>
          </a:prstGeom>
          <a:ln w="28575" cmpd="sng">
            <a:solidFill>
              <a:srgbClr val="FFC000"/>
            </a:solidFill>
          </a:ln>
        </p:spPr>
        <p:style>
          <a:lnRef idx="1">
            <a:schemeClr val="accent1"/>
          </a:lnRef>
          <a:fillRef idx="0">
            <a:schemeClr val="accent1"/>
          </a:fillRef>
          <a:effectRef idx="0">
            <a:schemeClr val="accent1"/>
          </a:effectRef>
          <a:fontRef idx="minor">
            <a:schemeClr val="tx1"/>
          </a:fontRef>
        </p:style>
      </p:cxnSp>
      <p:sp>
        <p:nvSpPr>
          <p:cNvPr id="7" name="제목 1">
            <a:extLst>
              <a:ext uri="{FF2B5EF4-FFF2-40B4-BE49-F238E27FC236}">
                <a16:creationId xmlns:a16="http://schemas.microsoft.com/office/drawing/2014/main" id="{390C2AC6-713B-4994-A91B-B528A993F5A9}"/>
              </a:ext>
            </a:extLst>
          </p:cNvPr>
          <p:cNvSpPr>
            <a:spLocks noGrp="1"/>
          </p:cNvSpPr>
          <p:nvPr>
            <p:ph type="title"/>
          </p:nvPr>
        </p:nvSpPr>
        <p:spPr>
          <a:xfrm>
            <a:off x="134559" y="-367026"/>
            <a:ext cx="8397881" cy="1707794"/>
          </a:xfrm>
          <a:prstGeom prst="rect">
            <a:avLst/>
          </a:prstGeom>
        </p:spPr>
        <p:txBody>
          <a:bodyPr/>
          <a:lstStyle>
            <a:lvl1pPr marL="457200" marR="0" indent="-457200" algn="l" defTabSz="914400" rtl="0" eaLnBrk="1" fontAlgn="auto" latinLnBrk="1" hangingPunct="1">
              <a:lnSpc>
                <a:spcPct val="100000"/>
              </a:lnSpc>
              <a:spcBef>
                <a:spcPts val="0"/>
              </a:spcBef>
              <a:spcAft>
                <a:spcPts val="0"/>
              </a:spcAft>
              <a:buClrTx/>
              <a:buSzTx/>
              <a:buFontTx/>
              <a:buAutoNum type="arabicPeriod"/>
              <a:tabLst/>
              <a:defRPr b="1" i="0">
                <a:latin typeface="NanumSquare ExtraBold" panose="020B0600000101010101" pitchFamily="34" charset="-127"/>
                <a:ea typeface="NanumSquare ExtraBold" panose="020B0600000101010101" pitchFamily="34" charset="-127"/>
              </a:defRPr>
            </a:lvl1pPr>
          </a:lstStyle>
          <a:p>
            <a:pPr marL="0" lvl="0" indent="0">
              <a:buNone/>
            </a:pPr>
            <a:r>
              <a:rPr kumimoji="1" lang="en-US" altLang="ko-KR" sz="2800" dirty="0">
                <a:solidFill>
                  <a:prstClr val="black"/>
                </a:solidFill>
                <a:latin typeface="나눔스퀘어라운드 ExtraBold" panose="020B0600000101010101" pitchFamily="50" charset="-127"/>
                <a:ea typeface="나눔스퀘어라운드 ExtraBold" panose="020B0600000101010101" pitchFamily="50" charset="-127"/>
              </a:rPr>
              <a:t>1. Shopee </a:t>
            </a:r>
            <a:r>
              <a:rPr kumimoji="1" lang="ko-KR" altLang="en-US" sz="2800" dirty="0">
                <a:solidFill>
                  <a:prstClr val="black"/>
                </a:solidFill>
                <a:latin typeface="나눔스퀘어라운드 ExtraBold" panose="020B0600000101010101" pitchFamily="50" charset="-127"/>
                <a:ea typeface="나눔스퀘어라운드 ExtraBold" panose="020B0600000101010101" pitchFamily="50" charset="-127"/>
              </a:rPr>
              <a:t>마켓 알아보기</a:t>
            </a:r>
            <a:endParaRPr kumimoji="1" lang="ko-KR" altLang="en-US" sz="2800" b="1" i="0" u="none" strike="noStrike" kern="1200" cap="none" spc="0" normalizeH="0" baseline="0" noProof="0" dirty="0">
              <a:ln>
                <a:noFill/>
              </a:ln>
              <a:solidFill>
                <a:prstClr val="black"/>
              </a:solidFill>
              <a:effectLst/>
              <a:uLnTx/>
              <a:uFillTx/>
              <a:latin typeface="나눔스퀘어라운드 ExtraBold" panose="020B0600000101010101" pitchFamily="50" charset="-127"/>
              <a:ea typeface="나눔스퀘어라운드 ExtraBold" panose="020B0600000101010101" pitchFamily="50" charset="-127"/>
              <a:cs typeface="+mn-cs"/>
            </a:endParaRPr>
          </a:p>
        </p:txBody>
      </p:sp>
      <p:pic>
        <p:nvPicPr>
          <p:cNvPr id="3" name="그림 2">
            <a:extLst>
              <a:ext uri="{FF2B5EF4-FFF2-40B4-BE49-F238E27FC236}">
                <a16:creationId xmlns:a16="http://schemas.microsoft.com/office/drawing/2014/main" id="{12A96B1D-2626-4518-883E-47A05129BDF9}"/>
              </a:ext>
            </a:extLst>
          </p:cNvPr>
          <p:cNvPicPr>
            <a:picLocks noChangeAspect="1"/>
          </p:cNvPicPr>
          <p:nvPr/>
        </p:nvPicPr>
        <p:blipFill>
          <a:blip r:embed="rId2"/>
          <a:stretch>
            <a:fillRect/>
          </a:stretch>
        </p:blipFill>
        <p:spPr>
          <a:xfrm>
            <a:off x="389545" y="1127755"/>
            <a:ext cx="8448675" cy="5448300"/>
          </a:xfrm>
          <a:prstGeom prst="rect">
            <a:avLst/>
          </a:prstGeom>
        </p:spPr>
      </p:pic>
    </p:spTree>
    <p:extLst>
      <p:ext uri="{BB962C8B-B14F-4D97-AF65-F5344CB8AC3E}">
        <p14:creationId xmlns:p14="http://schemas.microsoft.com/office/powerpoint/2010/main" val="13493758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직사각형 12">
            <a:extLst>
              <a:ext uri="{FF2B5EF4-FFF2-40B4-BE49-F238E27FC236}">
                <a16:creationId xmlns:a16="http://schemas.microsoft.com/office/drawing/2014/main" id="{1DFC32BF-0F18-4DD2-9124-E525419304B3}"/>
              </a:ext>
            </a:extLst>
          </p:cNvPr>
          <p:cNvSpPr/>
          <p:nvPr/>
        </p:nvSpPr>
        <p:spPr>
          <a:xfrm>
            <a:off x="7992380" y="-11113"/>
            <a:ext cx="1151620" cy="77284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나눔스퀘어라운드 ExtraBold" panose="020B0600000101010101" pitchFamily="50" charset="-127"/>
              <a:ea typeface="나눔스퀘어라운드 ExtraBold" panose="020B0600000101010101" pitchFamily="50" charset="-127"/>
            </a:endParaRPr>
          </a:p>
        </p:txBody>
      </p:sp>
      <p:cxnSp>
        <p:nvCxnSpPr>
          <p:cNvPr id="15" name="직선 연결선 14">
            <a:extLst>
              <a:ext uri="{FF2B5EF4-FFF2-40B4-BE49-F238E27FC236}">
                <a16:creationId xmlns:a16="http://schemas.microsoft.com/office/drawing/2014/main" id="{89D05493-380A-4BB8-BCEC-267A5E6AF795}"/>
              </a:ext>
            </a:extLst>
          </p:cNvPr>
          <p:cNvCxnSpPr>
            <a:cxnSpLocks/>
          </p:cNvCxnSpPr>
          <p:nvPr/>
        </p:nvCxnSpPr>
        <p:spPr>
          <a:xfrm>
            <a:off x="0" y="789864"/>
            <a:ext cx="7812360" cy="0"/>
          </a:xfrm>
          <a:prstGeom prst="line">
            <a:avLst/>
          </a:prstGeom>
          <a:ln w="28575" cmpd="sng">
            <a:solidFill>
              <a:srgbClr val="FFC000"/>
            </a:solidFill>
          </a:ln>
        </p:spPr>
        <p:style>
          <a:lnRef idx="1">
            <a:schemeClr val="accent1"/>
          </a:lnRef>
          <a:fillRef idx="0">
            <a:schemeClr val="accent1"/>
          </a:fillRef>
          <a:effectRef idx="0">
            <a:schemeClr val="accent1"/>
          </a:effectRef>
          <a:fontRef idx="minor">
            <a:schemeClr val="tx1"/>
          </a:fontRef>
        </p:style>
      </p:cxnSp>
      <p:sp>
        <p:nvSpPr>
          <p:cNvPr id="7" name="제목 1">
            <a:extLst>
              <a:ext uri="{FF2B5EF4-FFF2-40B4-BE49-F238E27FC236}">
                <a16:creationId xmlns:a16="http://schemas.microsoft.com/office/drawing/2014/main" id="{390C2AC6-713B-4994-A91B-B528A993F5A9}"/>
              </a:ext>
            </a:extLst>
          </p:cNvPr>
          <p:cNvSpPr>
            <a:spLocks noGrp="1"/>
          </p:cNvSpPr>
          <p:nvPr>
            <p:ph type="title"/>
          </p:nvPr>
        </p:nvSpPr>
        <p:spPr>
          <a:xfrm>
            <a:off x="134559" y="-367026"/>
            <a:ext cx="8397881" cy="1707794"/>
          </a:xfrm>
          <a:prstGeom prst="rect">
            <a:avLst/>
          </a:prstGeom>
        </p:spPr>
        <p:txBody>
          <a:bodyPr/>
          <a:lstStyle>
            <a:lvl1pPr marL="457200" marR="0" indent="-457200" algn="l" defTabSz="914400" rtl="0" eaLnBrk="1" fontAlgn="auto" latinLnBrk="1" hangingPunct="1">
              <a:lnSpc>
                <a:spcPct val="100000"/>
              </a:lnSpc>
              <a:spcBef>
                <a:spcPts val="0"/>
              </a:spcBef>
              <a:spcAft>
                <a:spcPts val="0"/>
              </a:spcAft>
              <a:buClrTx/>
              <a:buSzTx/>
              <a:buFontTx/>
              <a:buAutoNum type="arabicPeriod"/>
              <a:tabLst/>
              <a:defRPr b="1" i="0">
                <a:latin typeface="NanumSquare ExtraBold" panose="020B0600000101010101" pitchFamily="34" charset="-127"/>
                <a:ea typeface="NanumSquare ExtraBold" panose="020B0600000101010101" pitchFamily="34" charset="-127"/>
              </a:defRPr>
            </a:lvl1pPr>
          </a:lstStyle>
          <a:p>
            <a:pPr marL="0" lvl="0" indent="0">
              <a:buNone/>
            </a:pPr>
            <a:r>
              <a:rPr kumimoji="1" lang="en-US" altLang="ko-KR" sz="2800" dirty="0">
                <a:solidFill>
                  <a:prstClr val="black"/>
                </a:solidFill>
                <a:latin typeface="나눔스퀘어라운드 ExtraBold" panose="020B0600000101010101" pitchFamily="50" charset="-127"/>
                <a:ea typeface="나눔스퀘어라운드 ExtraBold" panose="020B0600000101010101" pitchFamily="50" charset="-127"/>
              </a:rPr>
              <a:t>1. Shopee </a:t>
            </a:r>
            <a:r>
              <a:rPr kumimoji="1" lang="ko-KR" altLang="en-US" sz="2800" dirty="0">
                <a:solidFill>
                  <a:prstClr val="black"/>
                </a:solidFill>
                <a:latin typeface="나눔스퀘어라운드 ExtraBold" panose="020B0600000101010101" pitchFamily="50" charset="-127"/>
                <a:ea typeface="나눔스퀘어라운드 ExtraBold" panose="020B0600000101010101" pitchFamily="50" charset="-127"/>
              </a:rPr>
              <a:t>마켓 알아보기</a:t>
            </a:r>
            <a:endParaRPr kumimoji="1" lang="ko-KR" altLang="en-US" sz="2800" b="1" i="0" u="none" strike="noStrike" kern="1200" cap="none" spc="0" normalizeH="0" baseline="0" noProof="0" dirty="0">
              <a:ln>
                <a:noFill/>
              </a:ln>
              <a:solidFill>
                <a:prstClr val="black"/>
              </a:solidFill>
              <a:effectLst/>
              <a:uLnTx/>
              <a:uFillTx/>
              <a:latin typeface="나눔스퀘어라운드 ExtraBold" panose="020B0600000101010101" pitchFamily="50" charset="-127"/>
              <a:ea typeface="나눔스퀘어라운드 ExtraBold" panose="020B0600000101010101" pitchFamily="50" charset="-127"/>
              <a:cs typeface="+mn-cs"/>
            </a:endParaRPr>
          </a:p>
        </p:txBody>
      </p:sp>
      <p:pic>
        <p:nvPicPr>
          <p:cNvPr id="5" name="그림 4">
            <a:extLst>
              <a:ext uri="{FF2B5EF4-FFF2-40B4-BE49-F238E27FC236}">
                <a16:creationId xmlns:a16="http://schemas.microsoft.com/office/drawing/2014/main" id="{9AA11546-7D42-4386-B046-8C46267D0FF7}"/>
              </a:ext>
            </a:extLst>
          </p:cNvPr>
          <p:cNvPicPr>
            <a:picLocks noChangeAspect="1"/>
          </p:cNvPicPr>
          <p:nvPr/>
        </p:nvPicPr>
        <p:blipFill>
          <a:blip r:embed="rId2"/>
          <a:stretch>
            <a:fillRect/>
          </a:stretch>
        </p:blipFill>
        <p:spPr>
          <a:xfrm>
            <a:off x="337761" y="1484784"/>
            <a:ext cx="7991475" cy="4438650"/>
          </a:xfrm>
          <a:prstGeom prst="rect">
            <a:avLst/>
          </a:prstGeom>
        </p:spPr>
      </p:pic>
    </p:spTree>
    <p:extLst>
      <p:ext uri="{BB962C8B-B14F-4D97-AF65-F5344CB8AC3E}">
        <p14:creationId xmlns:p14="http://schemas.microsoft.com/office/powerpoint/2010/main" val="67986897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직사각형 12">
            <a:extLst>
              <a:ext uri="{FF2B5EF4-FFF2-40B4-BE49-F238E27FC236}">
                <a16:creationId xmlns:a16="http://schemas.microsoft.com/office/drawing/2014/main" id="{1DFC32BF-0F18-4DD2-9124-E525419304B3}"/>
              </a:ext>
            </a:extLst>
          </p:cNvPr>
          <p:cNvSpPr/>
          <p:nvPr/>
        </p:nvSpPr>
        <p:spPr>
          <a:xfrm>
            <a:off x="7992380" y="-11113"/>
            <a:ext cx="1151620" cy="77284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나눔스퀘어라운드 ExtraBold" panose="020B0600000101010101" pitchFamily="50" charset="-127"/>
              <a:ea typeface="나눔스퀘어라운드 ExtraBold" panose="020B0600000101010101" pitchFamily="50" charset="-127"/>
            </a:endParaRPr>
          </a:p>
        </p:txBody>
      </p:sp>
      <p:cxnSp>
        <p:nvCxnSpPr>
          <p:cNvPr id="15" name="직선 연결선 14">
            <a:extLst>
              <a:ext uri="{FF2B5EF4-FFF2-40B4-BE49-F238E27FC236}">
                <a16:creationId xmlns:a16="http://schemas.microsoft.com/office/drawing/2014/main" id="{89D05493-380A-4BB8-BCEC-267A5E6AF795}"/>
              </a:ext>
            </a:extLst>
          </p:cNvPr>
          <p:cNvCxnSpPr>
            <a:cxnSpLocks/>
          </p:cNvCxnSpPr>
          <p:nvPr/>
        </p:nvCxnSpPr>
        <p:spPr>
          <a:xfrm>
            <a:off x="0" y="789864"/>
            <a:ext cx="7812360" cy="0"/>
          </a:xfrm>
          <a:prstGeom prst="line">
            <a:avLst/>
          </a:prstGeom>
          <a:ln w="28575" cmpd="sng">
            <a:solidFill>
              <a:srgbClr val="FFC000"/>
            </a:solidFill>
          </a:ln>
        </p:spPr>
        <p:style>
          <a:lnRef idx="1">
            <a:schemeClr val="accent1"/>
          </a:lnRef>
          <a:fillRef idx="0">
            <a:schemeClr val="accent1"/>
          </a:fillRef>
          <a:effectRef idx="0">
            <a:schemeClr val="accent1"/>
          </a:effectRef>
          <a:fontRef idx="minor">
            <a:schemeClr val="tx1"/>
          </a:fontRef>
        </p:style>
      </p:cxnSp>
      <p:sp>
        <p:nvSpPr>
          <p:cNvPr id="7" name="제목 1">
            <a:extLst>
              <a:ext uri="{FF2B5EF4-FFF2-40B4-BE49-F238E27FC236}">
                <a16:creationId xmlns:a16="http://schemas.microsoft.com/office/drawing/2014/main" id="{390C2AC6-713B-4994-A91B-B528A993F5A9}"/>
              </a:ext>
            </a:extLst>
          </p:cNvPr>
          <p:cNvSpPr>
            <a:spLocks noGrp="1"/>
          </p:cNvSpPr>
          <p:nvPr>
            <p:ph type="title"/>
          </p:nvPr>
        </p:nvSpPr>
        <p:spPr>
          <a:xfrm>
            <a:off x="134559" y="-367026"/>
            <a:ext cx="8397881" cy="1707794"/>
          </a:xfrm>
          <a:prstGeom prst="rect">
            <a:avLst/>
          </a:prstGeom>
        </p:spPr>
        <p:txBody>
          <a:bodyPr/>
          <a:lstStyle>
            <a:lvl1pPr marL="457200" marR="0" indent="-457200" algn="l" defTabSz="914400" rtl="0" eaLnBrk="1" fontAlgn="auto" latinLnBrk="1" hangingPunct="1">
              <a:lnSpc>
                <a:spcPct val="100000"/>
              </a:lnSpc>
              <a:spcBef>
                <a:spcPts val="0"/>
              </a:spcBef>
              <a:spcAft>
                <a:spcPts val="0"/>
              </a:spcAft>
              <a:buClrTx/>
              <a:buSzTx/>
              <a:buFontTx/>
              <a:buAutoNum type="arabicPeriod"/>
              <a:tabLst/>
              <a:defRPr b="1" i="0">
                <a:latin typeface="NanumSquare ExtraBold" panose="020B0600000101010101" pitchFamily="34" charset="-127"/>
                <a:ea typeface="NanumSquare ExtraBold" panose="020B0600000101010101" pitchFamily="34" charset="-127"/>
              </a:defRPr>
            </a:lvl1pPr>
          </a:lstStyle>
          <a:p>
            <a:pPr marL="0" lvl="0" indent="0">
              <a:buNone/>
            </a:pPr>
            <a:r>
              <a:rPr kumimoji="1" lang="en-US" altLang="ko-KR" sz="2800" dirty="0">
                <a:solidFill>
                  <a:prstClr val="black"/>
                </a:solidFill>
                <a:latin typeface="나눔스퀘어라운드 ExtraBold" panose="020B0600000101010101" pitchFamily="50" charset="-127"/>
                <a:ea typeface="나눔스퀘어라운드 ExtraBold" panose="020B0600000101010101" pitchFamily="50" charset="-127"/>
              </a:rPr>
              <a:t>1. Shopee </a:t>
            </a:r>
            <a:r>
              <a:rPr kumimoji="1" lang="ko-KR" altLang="en-US" sz="2800" dirty="0">
                <a:solidFill>
                  <a:prstClr val="black"/>
                </a:solidFill>
                <a:latin typeface="나눔스퀘어라운드 ExtraBold" panose="020B0600000101010101" pitchFamily="50" charset="-127"/>
                <a:ea typeface="나눔스퀘어라운드 ExtraBold" panose="020B0600000101010101" pitchFamily="50" charset="-127"/>
              </a:rPr>
              <a:t>마켓 알아보기</a:t>
            </a:r>
            <a:endParaRPr kumimoji="1" lang="ko-KR" altLang="en-US" sz="2800" b="1" i="0" u="none" strike="noStrike" kern="1200" cap="none" spc="0" normalizeH="0" baseline="0" noProof="0" dirty="0">
              <a:ln>
                <a:noFill/>
              </a:ln>
              <a:solidFill>
                <a:prstClr val="black"/>
              </a:solidFill>
              <a:effectLst/>
              <a:uLnTx/>
              <a:uFillTx/>
              <a:latin typeface="나눔스퀘어라운드 ExtraBold" panose="020B0600000101010101" pitchFamily="50" charset="-127"/>
              <a:ea typeface="나눔스퀘어라운드 ExtraBold" panose="020B0600000101010101" pitchFamily="50" charset="-127"/>
              <a:cs typeface="+mn-cs"/>
            </a:endParaRPr>
          </a:p>
        </p:txBody>
      </p:sp>
      <p:pic>
        <p:nvPicPr>
          <p:cNvPr id="3" name="그림 2">
            <a:extLst>
              <a:ext uri="{FF2B5EF4-FFF2-40B4-BE49-F238E27FC236}">
                <a16:creationId xmlns:a16="http://schemas.microsoft.com/office/drawing/2014/main" id="{0337EE16-A207-4055-AF4E-DC15A8DEEB8B}"/>
              </a:ext>
            </a:extLst>
          </p:cNvPr>
          <p:cNvPicPr>
            <a:picLocks noChangeAspect="1"/>
          </p:cNvPicPr>
          <p:nvPr/>
        </p:nvPicPr>
        <p:blipFill>
          <a:blip r:embed="rId2"/>
          <a:stretch>
            <a:fillRect/>
          </a:stretch>
        </p:blipFill>
        <p:spPr>
          <a:xfrm>
            <a:off x="323850" y="1295400"/>
            <a:ext cx="8496300" cy="4267200"/>
          </a:xfrm>
          <a:prstGeom prst="rect">
            <a:avLst/>
          </a:prstGeom>
        </p:spPr>
      </p:pic>
      <p:sp>
        <p:nvSpPr>
          <p:cNvPr id="4" name="액자 3">
            <a:extLst>
              <a:ext uri="{FF2B5EF4-FFF2-40B4-BE49-F238E27FC236}">
                <a16:creationId xmlns:a16="http://schemas.microsoft.com/office/drawing/2014/main" id="{91163E81-9921-4670-A3EF-6318128E1CFF}"/>
              </a:ext>
            </a:extLst>
          </p:cNvPr>
          <p:cNvSpPr/>
          <p:nvPr/>
        </p:nvSpPr>
        <p:spPr>
          <a:xfrm>
            <a:off x="1259632" y="1916832"/>
            <a:ext cx="3384376" cy="936104"/>
          </a:xfrm>
          <a:prstGeom prst="fra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tx1"/>
              </a:solidFill>
            </a:endParaRPr>
          </a:p>
        </p:txBody>
      </p:sp>
    </p:spTree>
    <p:extLst>
      <p:ext uri="{BB962C8B-B14F-4D97-AF65-F5344CB8AC3E}">
        <p14:creationId xmlns:p14="http://schemas.microsoft.com/office/powerpoint/2010/main" val="349479184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직사각형 12">
            <a:extLst>
              <a:ext uri="{FF2B5EF4-FFF2-40B4-BE49-F238E27FC236}">
                <a16:creationId xmlns:a16="http://schemas.microsoft.com/office/drawing/2014/main" id="{1DFC32BF-0F18-4DD2-9124-E525419304B3}"/>
              </a:ext>
            </a:extLst>
          </p:cNvPr>
          <p:cNvSpPr/>
          <p:nvPr/>
        </p:nvSpPr>
        <p:spPr>
          <a:xfrm>
            <a:off x="7992380" y="-11113"/>
            <a:ext cx="1151620" cy="77284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나눔스퀘어라운드 ExtraBold" panose="020B0600000101010101" pitchFamily="50" charset="-127"/>
              <a:ea typeface="나눔스퀘어라운드 ExtraBold" panose="020B0600000101010101" pitchFamily="50" charset="-127"/>
            </a:endParaRPr>
          </a:p>
        </p:txBody>
      </p:sp>
      <p:cxnSp>
        <p:nvCxnSpPr>
          <p:cNvPr id="15" name="직선 연결선 14">
            <a:extLst>
              <a:ext uri="{FF2B5EF4-FFF2-40B4-BE49-F238E27FC236}">
                <a16:creationId xmlns:a16="http://schemas.microsoft.com/office/drawing/2014/main" id="{89D05493-380A-4BB8-BCEC-267A5E6AF795}"/>
              </a:ext>
            </a:extLst>
          </p:cNvPr>
          <p:cNvCxnSpPr>
            <a:cxnSpLocks/>
          </p:cNvCxnSpPr>
          <p:nvPr/>
        </p:nvCxnSpPr>
        <p:spPr>
          <a:xfrm>
            <a:off x="0" y="789864"/>
            <a:ext cx="7812360" cy="0"/>
          </a:xfrm>
          <a:prstGeom prst="line">
            <a:avLst/>
          </a:prstGeom>
          <a:ln w="28575" cmpd="sng">
            <a:solidFill>
              <a:srgbClr val="FFC000"/>
            </a:solidFill>
          </a:ln>
        </p:spPr>
        <p:style>
          <a:lnRef idx="1">
            <a:schemeClr val="accent1"/>
          </a:lnRef>
          <a:fillRef idx="0">
            <a:schemeClr val="accent1"/>
          </a:fillRef>
          <a:effectRef idx="0">
            <a:schemeClr val="accent1"/>
          </a:effectRef>
          <a:fontRef idx="minor">
            <a:schemeClr val="tx1"/>
          </a:fontRef>
        </p:style>
      </p:cxnSp>
      <p:sp>
        <p:nvSpPr>
          <p:cNvPr id="7" name="제목 1">
            <a:extLst>
              <a:ext uri="{FF2B5EF4-FFF2-40B4-BE49-F238E27FC236}">
                <a16:creationId xmlns:a16="http://schemas.microsoft.com/office/drawing/2014/main" id="{390C2AC6-713B-4994-A91B-B528A993F5A9}"/>
              </a:ext>
            </a:extLst>
          </p:cNvPr>
          <p:cNvSpPr>
            <a:spLocks noGrp="1"/>
          </p:cNvSpPr>
          <p:nvPr>
            <p:ph type="title"/>
          </p:nvPr>
        </p:nvSpPr>
        <p:spPr>
          <a:xfrm>
            <a:off x="134559" y="-367026"/>
            <a:ext cx="8397881" cy="1707794"/>
          </a:xfrm>
          <a:prstGeom prst="rect">
            <a:avLst/>
          </a:prstGeom>
        </p:spPr>
        <p:txBody>
          <a:bodyPr/>
          <a:lstStyle>
            <a:lvl1pPr marL="457200" marR="0" indent="-457200" algn="l" defTabSz="914400" rtl="0" eaLnBrk="1" fontAlgn="auto" latinLnBrk="1" hangingPunct="1">
              <a:lnSpc>
                <a:spcPct val="100000"/>
              </a:lnSpc>
              <a:spcBef>
                <a:spcPts val="0"/>
              </a:spcBef>
              <a:spcAft>
                <a:spcPts val="0"/>
              </a:spcAft>
              <a:buClrTx/>
              <a:buSzTx/>
              <a:buFontTx/>
              <a:buAutoNum type="arabicPeriod"/>
              <a:tabLst/>
              <a:defRPr b="1" i="0">
                <a:latin typeface="NanumSquare ExtraBold" panose="020B0600000101010101" pitchFamily="34" charset="-127"/>
                <a:ea typeface="NanumSquare ExtraBold" panose="020B0600000101010101" pitchFamily="34" charset="-127"/>
              </a:defRPr>
            </a:lvl1pPr>
          </a:lstStyle>
          <a:p>
            <a:pPr marL="0" lvl="0" indent="0">
              <a:buNone/>
            </a:pPr>
            <a:r>
              <a:rPr kumimoji="1" lang="en-US" altLang="ko-KR" sz="2800" dirty="0">
                <a:solidFill>
                  <a:prstClr val="black"/>
                </a:solidFill>
                <a:latin typeface="나눔스퀘어라운드 ExtraBold" panose="020B0600000101010101" pitchFamily="50" charset="-127"/>
                <a:ea typeface="나눔스퀘어라운드 ExtraBold" panose="020B0600000101010101" pitchFamily="50" charset="-127"/>
              </a:rPr>
              <a:t>1. Shopee </a:t>
            </a:r>
            <a:r>
              <a:rPr kumimoji="1" lang="ko-KR" altLang="en-US" sz="2800" dirty="0">
                <a:solidFill>
                  <a:prstClr val="black"/>
                </a:solidFill>
                <a:latin typeface="나눔스퀘어라운드 ExtraBold" panose="020B0600000101010101" pitchFamily="50" charset="-127"/>
                <a:ea typeface="나눔스퀘어라운드 ExtraBold" panose="020B0600000101010101" pitchFamily="50" charset="-127"/>
              </a:rPr>
              <a:t>마켓 알아보기</a:t>
            </a:r>
            <a:endParaRPr kumimoji="1" lang="ko-KR" altLang="en-US" sz="2800" b="1" i="0" u="none" strike="noStrike" kern="1200" cap="none" spc="0" normalizeH="0" baseline="0" noProof="0" dirty="0">
              <a:ln>
                <a:noFill/>
              </a:ln>
              <a:solidFill>
                <a:prstClr val="black"/>
              </a:solidFill>
              <a:effectLst/>
              <a:uLnTx/>
              <a:uFillTx/>
              <a:latin typeface="나눔스퀘어라운드 ExtraBold" panose="020B0600000101010101" pitchFamily="50" charset="-127"/>
              <a:ea typeface="나눔스퀘어라운드 ExtraBold" panose="020B0600000101010101" pitchFamily="50" charset="-127"/>
              <a:cs typeface="+mn-cs"/>
            </a:endParaRPr>
          </a:p>
        </p:txBody>
      </p:sp>
      <p:pic>
        <p:nvPicPr>
          <p:cNvPr id="3" name="그림 2">
            <a:extLst>
              <a:ext uri="{FF2B5EF4-FFF2-40B4-BE49-F238E27FC236}">
                <a16:creationId xmlns:a16="http://schemas.microsoft.com/office/drawing/2014/main" id="{242D46C3-4DA8-4097-8BAB-654A27FECFED}"/>
              </a:ext>
            </a:extLst>
          </p:cNvPr>
          <p:cNvPicPr>
            <a:picLocks noChangeAspect="1"/>
          </p:cNvPicPr>
          <p:nvPr/>
        </p:nvPicPr>
        <p:blipFill>
          <a:blip r:embed="rId2"/>
          <a:stretch>
            <a:fillRect/>
          </a:stretch>
        </p:blipFill>
        <p:spPr>
          <a:xfrm>
            <a:off x="374869" y="1117642"/>
            <a:ext cx="8157571" cy="5792049"/>
          </a:xfrm>
          <a:prstGeom prst="rect">
            <a:avLst/>
          </a:prstGeom>
        </p:spPr>
      </p:pic>
    </p:spTree>
    <p:extLst>
      <p:ext uri="{BB962C8B-B14F-4D97-AF65-F5344CB8AC3E}">
        <p14:creationId xmlns:p14="http://schemas.microsoft.com/office/powerpoint/2010/main" val="194879414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직사각형 12">
            <a:extLst>
              <a:ext uri="{FF2B5EF4-FFF2-40B4-BE49-F238E27FC236}">
                <a16:creationId xmlns:a16="http://schemas.microsoft.com/office/drawing/2014/main" id="{1DFC32BF-0F18-4DD2-9124-E525419304B3}"/>
              </a:ext>
            </a:extLst>
          </p:cNvPr>
          <p:cNvSpPr/>
          <p:nvPr/>
        </p:nvSpPr>
        <p:spPr>
          <a:xfrm>
            <a:off x="7992380" y="-11113"/>
            <a:ext cx="1151620" cy="77284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나눔스퀘어라운드 ExtraBold" panose="020B0600000101010101" pitchFamily="50" charset="-127"/>
              <a:ea typeface="나눔스퀘어라운드 ExtraBold" panose="020B0600000101010101" pitchFamily="50" charset="-127"/>
            </a:endParaRPr>
          </a:p>
        </p:txBody>
      </p:sp>
      <p:cxnSp>
        <p:nvCxnSpPr>
          <p:cNvPr id="15" name="직선 연결선 14">
            <a:extLst>
              <a:ext uri="{FF2B5EF4-FFF2-40B4-BE49-F238E27FC236}">
                <a16:creationId xmlns:a16="http://schemas.microsoft.com/office/drawing/2014/main" id="{89D05493-380A-4BB8-BCEC-267A5E6AF795}"/>
              </a:ext>
            </a:extLst>
          </p:cNvPr>
          <p:cNvCxnSpPr>
            <a:cxnSpLocks/>
          </p:cNvCxnSpPr>
          <p:nvPr/>
        </p:nvCxnSpPr>
        <p:spPr>
          <a:xfrm>
            <a:off x="0" y="789864"/>
            <a:ext cx="7812360" cy="0"/>
          </a:xfrm>
          <a:prstGeom prst="line">
            <a:avLst/>
          </a:prstGeom>
          <a:ln w="28575" cmpd="sng">
            <a:solidFill>
              <a:srgbClr val="FFC000"/>
            </a:solidFill>
          </a:ln>
        </p:spPr>
        <p:style>
          <a:lnRef idx="1">
            <a:schemeClr val="accent1"/>
          </a:lnRef>
          <a:fillRef idx="0">
            <a:schemeClr val="accent1"/>
          </a:fillRef>
          <a:effectRef idx="0">
            <a:schemeClr val="accent1"/>
          </a:effectRef>
          <a:fontRef idx="minor">
            <a:schemeClr val="tx1"/>
          </a:fontRef>
        </p:style>
      </p:cxnSp>
      <p:sp>
        <p:nvSpPr>
          <p:cNvPr id="7" name="제목 1">
            <a:extLst>
              <a:ext uri="{FF2B5EF4-FFF2-40B4-BE49-F238E27FC236}">
                <a16:creationId xmlns:a16="http://schemas.microsoft.com/office/drawing/2014/main" id="{390C2AC6-713B-4994-A91B-B528A993F5A9}"/>
              </a:ext>
            </a:extLst>
          </p:cNvPr>
          <p:cNvSpPr>
            <a:spLocks noGrp="1"/>
          </p:cNvSpPr>
          <p:nvPr>
            <p:ph type="title"/>
          </p:nvPr>
        </p:nvSpPr>
        <p:spPr>
          <a:xfrm>
            <a:off x="134559" y="-367026"/>
            <a:ext cx="8397881" cy="1707794"/>
          </a:xfrm>
          <a:prstGeom prst="rect">
            <a:avLst/>
          </a:prstGeom>
        </p:spPr>
        <p:txBody>
          <a:bodyPr/>
          <a:lstStyle>
            <a:lvl1pPr marL="457200" marR="0" indent="-457200" algn="l" defTabSz="914400" rtl="0" eaLnBrk="1" fontAlgn="auto" latinLnBrk="1" hangingPunct="1">
              <a:lnSpc>
                <a:spcPct val="100000"/>
              </a:lnSpc>
              <a:spcBef>
                <a:spcPts val="0"/>
              </a:spcBef>
              <a:spcAft>
                <a:spcPts val="0"/>
              </a:spcAft>
              <a:buClrTx/>
              <a:buSzTx/>
              <a:buFontTx/>
              <a:buAutoNum type="arabicPeriod"/>
              <a:tabLst/>
              <a:defRPr b="1" i="0">
                <a:latin typeface="NanumSquare ExtraBold" panose="020B0600000101010101" pitchFamily="34" charset="-127"/>
                <a:ea typeface="NanumSquare ExtraBold" panose="020B0600000101010101" pitchFamily="34" charset="-127"/>
              </a:defRPr>
            </a:lvl1pPr>
          </a:lstStyle>
          <a:p>
            <a:pPr marL="0" lvl="0" indent="0">
              <a:buNone/>
            </a:pPr>
            <a:r>
              <a:rPr kumimoji="1" lang="en-US" altLang="ko-KR" sz="2800" dirty="0">
                <a:solidFill>
                  <a:prstClr val="black"/>
                </a:solidFill>
                <a:latin typeface="나눔스퀘어라운드 ExtraBold" panose="020B0600000101010101" pitchFamily="50" charset="-127"/>
                <a:ea typeface="나눔스퀘어라운드 ExtraBold" panose="020B0600000101010101" pitchFamily="50" charset="-127"/>
              </a:rPr>
              <a:t>1. Shopee </a:t>
            </a:r>
            <a:r>
              <a:rPr kumimoji="1" lang="ko-KR" altLang="en-US" sz="2800" dirty="0">
                <a:solidFill>
                  <a:prstClr val="black"/>
                </a:solidFill>
                <a:latin typeface="나눔스퀘어라운드 ExtraBold" panose="020B0600000101010101" pitchFamily="50" charset="-127"/>
                <a:ea typeface="나눔스퀘어라운드 ExtraBold" panose="020B0600000101010101" pitchFamily="50" charset="-127"/>
              </a:rPr>
              <a:t>마켓 알아보기</a:t>
            </a:r>
            <a:endParaRPr kumimoji="1" lang="ko-KR" altLang="en-US" sz="2800" b="1" i="0" u="none" strike="noStrike" kern="1200" cap="none" spc="0" normalizeH="0" baseline="0" noProof="0" dirty="0">
              <a:ln>
                <a:noFill/>
              </a:ln>
              <a:solidFill>
                <a:prstClr val="black"/>
              </a:solidFill>
              <a:effectLst/>
              <a:uLnTx/>
              <a:uFillTx/>
              <a:latin typeface="나눔스퀘어라운드 ExtraBold" panose="020B0600000101010101" pitchFamily="50" charset="-127"/>
              <a:ea typeface="나눔스퀘어라운드 ExtraBold" panose="020B0600000101010101" pitchFamily="50" charset="-127"/>
              <a:cs typeface="+mn-cs"/>
            </a:endParaRPr>
          </a:p>
        </p:txBody>
      </p:sp>
      <p:pic>
        <p:nvPicPr>
          <p:cNvPr id="3" name="그림 2">
            <a:extLst>
              <a:ext uri="{FF2B5EF4-FFF2-40B4-BE49-F238E27FC236}">
                <a16:creationId xmlns:a16="http://schemas.microsoft.com/office/drawing/2014/main" id="{A81D6528-1C19-48E9-BA6C-8356B65D2827}"/>
              </a:ext>
            </a:extLst>
          </p:cNvPr>
          <p:cNvPicPr>
            <a:picLocks noChangeAspect="1"/>
          </p:cNvPicPr>
          <p:nvPr/>
        </p:nvPicPr>
        <p:blipFill>
          <a:blip r:embed="rId2"/>
          <a:stretch>
            <a:fillRect/>
          </a:stretch>
        </p:blipFill>
        <p:spPr>
          <a:xfrm>
            <a:off x="794961" y="1556792"/>
            <a:ext cx="7077075" cy="4972050"/>
          </a:xfrm>
          <a:prstGeom prst="rect">
            <a:avLst/>
          </a:prstGeom>
        </p:spPr>
      </p:pic>
      <p:pic>
        <p:nvPicPr>
          <p:cNvPr id="5" name="그림 4">
            <a:extLst>
              <a:ext uri="{FF2B5EF4-FFF2-40B4-BE49-F238E27FC236}">
                <a16:creationId xmlns:a16="http://schemas.microsoft.com/office/drawing/2014/main" id="{BF423460-0439-40FC-9C28-1E62F0778CA2}"/>
              </a:ext>
            </a:extLst>
          </p:cNvPr>
          <p:cNvPicPr>
            <a:picLocks noChangeAspect="1"/>
          </p:cNvPicPr>
          <p:nvPr/>
        </p:nvPicPr>
        <p:blipFill>
          <a:blip r:embed="rId3"/>
          <a:stretch>
            <a:fillRect/>
          </a:stretch>
        </p:blipFill>
        <p:spPr>
          <a:xfrm>
            <a:off x="1403648" y="854220"/>
            <a:ext cx="5219700" cy="762000"/>
          </a:xfrm>
          <a:prstGeom prst="rect">
            <a:avLst/>
          </a:prstGeom>
        </p:spPr>
      </p:pic>
    </p:spTree>
    <p:extLst>
      <p:ext uri="{BB962C8B-B14F-4D97-AF65-F5344CB8AC3E}">
        <p14:creationId xmlns:p14="http://schemas.microsoft.com/office/powerpoint/2010/main" val="107216704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직사각형 12">
            <a:extLst>
              <a:ext uri="{FF2B5EF4-FFF2-40B4-BE49-F238E27FC236}">
                <a16:creationId xmlns:a16="http://schemas.microsoft.com/office/drawing/2014/main" id="{1DFC32BF-0F18-4DD2-9124-E525419304B3}"/>
              </a:ext>
            </a:extLst>
          </p:cNvPr>
          <p:cNvSpPr/>
          <p:nvPr/>
        </p:nvSpPr>
        <p:spPr>
          <a:xfrm>
            <a:off x="7992380" y="-11113"/>
            <a:ext cx="1151620" cy="77284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나눔스퀘어라운드 ExtraBold" panose="020B0600000101010101" pitchFamily="50" charset="-127"/>
              <a:ea typeface="나눔스퀘어라운드 ExtraBold" panose="020B0600000101010101" pitchFamily="50" charset="-127"/>
            </a:endParaRPr>
          </a:p>
        </p:txBody>
      </p:sp>
      <p:cxnSp>
        <p:nvCxnSpPr>
          <p:cNvPr id="15" name="직선 연결선 14">
            <a:extLst>
              <a:ext uri="{FF2B5EF4-FFF2-40B4-BE49-F238E27FC236}">
                <a16:creationId xmlns:a16="http://schemas.microsoft.com/office/drawing/2014/main" id="{89D05493-380A-4BB8-BCEC-267A5E6AF795}"/>
              </a:ext>
            </a:extLst>
          </p:cNvPr>
          <p:cNvCxnSpPr>
            <a:cxnSpLocks/>
          </p:cNvCxnSpPr>
          <p:nvPr/>
        </p:nvCxnSpPr>
        <p:spPr>
          <a:xfrm>
            <a:off x="0" y="789864"/>
            <a:ext cx="7812360" cy="0"/>
          </a:xfrm>
          <a:prstGeom prst="line">
            <a:avLst/>
          </a:prstGeom>
          <a:ln w="28575" cmpd="sng">
            <a:solidFill>
              <a:srgbClr val="FFC000"/>
            </a:solidFill>
          </a:ln>
        </p:spPr>
        <p:style>
          <a:lnRef idx="1">
            <a:schemeClr val="accent1"/>
          </a:lnRef>
          <a:fillRef idx="0">
            <a:schemeClr val="accent1"/>
          </a:fillRef>
          <a:effectRef idx="0">
            <a:schemeClr val="accent1"/>
          </a:effectRef>
          <a:fontRef idx="minor">
            <a:schemeClr val="tx1"/>
          </a:fontRef>
        </p:style>
      </p:cxnSp>
      <p:sp>
        <p:nvSpPr>
          <p:cNvPr id="7" name="제목 1">
            <a:extLst>
              <a:ext uri="{FF2B5EF4-FFF2-40B4-BE49-F238E27FC236}">
                <a16:creationId xmlns:a16="http://schemas.microsoft.com/office/drawing/2014/main" id="{390C2AC6-713B-4994-A91B-B528A993F5A9}"/>
              </a:ext>
            </a:extLst>
          </p:cNvPr>
          <p:cNvSpPr>
            <a:spLocks noGrp="1"/>
          </p:cNvSpPr>
          <p:nvPr>
            <p:ph type="title"/>
          </p:nvPr>
        </p:nvSpPr>
        <p:spPr>
          <a:xfrm>
            <a:off x="134559" y="-367026"/>
            <a:ext cx="8397881" cy="1707794"/>
          </a:xfrm>
          <a:prstGeom prst="rect">
            <a:avLst/>
          </a:prstGeom>
        </p:spPr>
        <p:txBody>
          <a:bodyPr/>
          <a:lstStyle>
            <a:lvl1pPr marL="457200" marR="0" indent="-457200" algn="l" defTabSz="914400" rtl="0" eaLnBrk="1" fontAlgn="auto" latinLnBrk="1" hangingPunct="1">
              <a:lnSpc>
                <a:spcPct val="100000"/>
              </a:lnSpc>
              <a:spcBef>
                <a:spcPts val="0"/>
              </a:spcBef>
              <a:spcAft>
                <a:spcPts val="0"/>
              </a:spcAft>
              <a:buClrTx/>
              <a:buSzTx/>
              <a:buFontTx/>
              <a:buAutoNum type="arabicPeriod"/>
              <a:tabLst/>
              <a:defRPr b="1" i="0">
                <a:latin typeface="NanumSquare ExtraBold" panose="020B0600000101010101" pitchFamily="34" charset="-127"/>
                <a:ea typeface="NanumSquare ExtraBold" panose="020B0600000101010101" pitchFamily="34" charset="-127"/>
              </a:defRPr>
            </a:lvl1pPr>
          </a:lstStyle>
          <a:p>
            <a:pPr marL="0" lvl="0" indent="0">
              <a:buNone/>
            </a:pPr>
            <a:r>
              <a:rPr kumimoji="1" lang="en-US" altLang="ko-KR" sz="2800" dirty="0">
                <a:solidFill>
                  <a:prstClr val="black"/>
                </a:solidFill>
                <a:latin typeface="나눔스퀘어라운드 ExtraBold" panose="020B0600000101010101" pitchFamily="50" charset="-127"/>
                <a:ea typeface="나눔스퀘어라운드 ExtraBold" panose="020B0600000101010101" pitchFamily="50" charset="-127"/>
              </a:rPr>
              <a:t>1. Shopee </a:t>
            </a:r>
            <a:r>
              <a:rPr kumimoji="1" lang="ko-KR" altLang="en-US" sz="2800" dirty="0">
                <a:solidFill>
                  <a:prstClr val="black"/>
                </a:solidFill>
                <a:latin typeface="나눔스퀘어라운드 ExtraBold" panose="020B0600000101010101" pitchFamily="50" charset="-127"/>
                <a:ea typeface="나눔스퀘어라운드 ExtraBold" panose="020B0600000101010101" pitchFamily="50" charset="-127"/>
              </a:rPr>
              <a:t>마켓 알아보기</a:t>
            </a:r>
            <a:endParaRPr kumimoji="1" lang="ko-KR" altLang="en-US" sz="2800" b="1" i="0" u="none" strike="noStrike" kern="1200" cap="none" spc="0" normalizeH="0" baseline="0" noProof="0" dirty="0">
              <a:ln>
                <a:noFill/>
              </a:ln>
              <a:solidFill>
                <a:prstClr val="black"/>
              </a:solidFill>
              <a:effectLst/>
              <a:uLnTx/>
              <a:uFillTx/>
              <a:latin typeface="나눔스퀘어라운드 ExtraBold" panose="020B0600000101010101" pitchFamily="50" charset="-127"/>
              <a:ea typeface="나눔스퀘어라운드 ExtraBold" panose="020B0600000101010101" pitchFamily="50" charset="-127"/>
              <a:cs typeface="+mn-cs"/>
            </a:endParaRPr>
          </a:p>
        </p:txBody>
      </p:sp>
      <p:pic>
        <p:nvPicPr>
          <p:cNvPr id="3" name="그림 2">
            <a:extLst>
              <a:ext uri="{FF2B5EF4-FFF2-40B4-BE49-F238E27FC236}">
                <a16:creationId xmlns:a16="http://schemas.microsoft.com/office/drawing/2014/main" id="{02C4BFDE-2305-42C4-9461-0BD06C3A7F5E}"/>
              </a:ext>
            </a:extLst>
          </p:cNvPr>
          <p:cNvPicPr>
            <a:picLocks noChangeAspect="1"/>
          </p:cNvPicPr>
          <p:nvPr/>
        </p:nvPicPr>
        <p:blipFill>
          <a:blip r:embed="rId2"/>
          <a:stretch>
            <a:fillRect/>
          </a:stretch>
        </p:blipFill>
        <p:spPr>
          <a:xfrm>
            <a:off x="975936" y="2132856"/>
            <a:ext cx="6715125" cy="3429000"/>
          </a:xfrm>
          <a:prstGeom prst="rect">
            <a:avLst/>
          </a:prstGeom>
        </p:spPr>
      </p:pic>
    </p:spTree>
    <p:extLst>
      <p:ext uri="{BB962C8B-B14F-4D97-AF65-F5344CB8AC3E}">
        <p14:creationId xmlns:p14="http://schemas.microsoft.com/office/powerpoint/2010/main" val="171658633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직사각형 12">
            <a:extLst>
              <a:ext uri="{FF2B5EF4-FFF2-40B4-BE49-F238E27FC236}">
                <a16:creationId xmlns:a16="http://schemas.microsoft.com/office/drawing/2014/main" id="{1DFC32BF-0F18-4DD2-9124-E525419304B3}"/>
              </a:ext>
            </a:extLst>
          </p:cNvPr>
          <p:cNvSpPr/>
          <p:nvPr/>
        </p:nvSpPr>
        <p:spPr>
          <a:xfrm>
            <a:off x="7992380" y="-11113"/>
            <a:ext cx="1151620" cy="77284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나눔스퀘어라운드 ExtraBold" panose="020B0600000101010101" pitchFamily="50" charset="-127"/>
              <a:ea typeface="나눔스퀘어라운드 ExtraBold" panose="020B0600000101010101" pitchFamily="50" charset="-127"/>
            </a:endParaRPr>
          </a:p>
        </p:txBody>
      </p:sp>
      <p:cxnSp>
        <p:nvCxnSpPr>
          <p:cNvPr id="15" name="직선 연결선 14">
            <a:extLst>
              <a:ext uri="{FF2B5EF4-FFF2-40B4-BE49-F238E27FC236}">
                <a16:creationId xmlns:a16="http://schemas.microsoft.com/office/drawing/2014/main" id="{89D05493-380A-4BB8-BCEC-267A5E6AF795}"/>
              </a:ext>
            </a:extLst>
          </p:cNvPr>
          <p:cNvCxnSpPr>
            <a:cxnSpLocks/>
          </p:cNvCxnSpPr>
          <p:nvPr/>
        </p:nvCxnSpPr>
        <p:spPr>
          <a:xfrm>
            <a:off x="0" y="789864"/>
            <a:ext cx="7812360" cy="0"/>
          </a:xfrm>
          <a:prstGeom prst="line">
            <a:avLst/>
          </a:prstGeom>
          <a:ln w="28575" cmpd="sng">
            <a:solidFill>
              <a:srgbClr val="FFC000"/>
            </a:solidFill>
          </a:ln>
        </p:spPr>
        <p:style>
          <a:lnRef idx="1">
            <a:schemeClr val="accent1"/>
          </a:lnRef>
          <a:fillRef idx="0">
            <a:schemeClr val="accent1"/>
          </a:fillRef>
          <a:effectRef idx="0">
            <a:schemeClr val="accent1"/>
          </a:effectRef>
          <a:fontRef idx="minor">
            <a:schemeClr val="tx1"/>
          </a:fontRef>
        </p:style>
      </p:cxnSp>
      <p:sp>
        <p:nvSpPr>
          <p:cNvPr id="7" name="제목 1">
            <a:extLst>
              <a:ext uri="{FF2B5EF4-FFF2-40B4-BE49-F238E27FC236}">
                <a16:creationId xmlns:a16="http://schemas.microsoft.com/office/drawing/2014/main" id="{390C2AC6-713B-4994-A91B-B528A993F5A9}"/>
              </a:ext>
            </a:extLst>
          </p:cNvPr>
          <p:cNvSpPr>
            <a:spLocks noGrp="1"/>
          </p:cNvSpPr>
          <p:nvPr>
            <p:ph type="title"/>
          </p:nvPr>
        </p:nvSpPr>
        <p:spPr>
          <a:xfrm>
            <a:off x="134559" y="-367026"/>
            <a:ext cx="8397881" cy="1707794"/>
          </a:xfrm>
          <a:prstGeom prst="rect">
            <a:avLst/>
          </a:prstGeom>
        </p:spPr>
        <p:txBody>
          <a:bodyPr/>
          <a:lstStyle>
            <a:lvl1pPr marL="457200" marR="0" indent="-457200" algn="l" defTabSz="914400" rtl="0" eaLnBrk="1" fontAlgn="auto" latinLnBrk="1" hangingPunct="1">
              <a:lnSpc>
                <a:spcPct val="100000"/>
              </a:lnSpc>
              <a:spcBef>
                <a:spcPts val="0"/>
              </a:spcBef>
              <a:spcAft>
                <a:spcPts val="0"/>
              </a:spcAft>
              <a:buClrTx/>
              <a:buSzTx/>
              <a:buFontTx/>
              <a:buAutoNum type="arabicPeriod"/>
              <a:tabLst/>
              <a:defRPr b="1" i="0">
                <a:latin typeface="NanumSquare ExtraBold" panose="020B0600000101010101" pitchFamily="34" charset="-127"/>
                <a:ea typeface="NanumSquare ExtraBold" panose="020B0600000101010101" pitchFamily="34" charset="-127"/>
              </a:defRPr>
            </a:lvl1pPr>
          </a:lstStyle>
          <a:p>
            <a:pPr marL="0" lvl="0" indent="0">
              <a:buNone/>
            </a:pPr>
            <a:r>
              <a:rPr kumimoji="1" lang="en-US" altLang="ko-KR" sz="2800" dirty="0">
                <a:solidFill>
                  <a:prstClr val="black"/>
                </a:solidFill>
                <a:latin typeface="나눔스퀘어라운드 ExtraBold" panose="020B0600000101010101" pitchFamily="50" charset="-127"/>
                <a:ea typeface="나눔스퀘어라운드 ExtraBold" panose="020B0600000101010101" pitchFamily="50" charset="-127"/>
              </a:rPr>
              <a:t>2. </a:t>
            </a:r>
            <a:r>
              <a:rPr kumimoji="1" lang="ko-KR" altLang="en-US" sz="2800" dirty="0" err="1">
                <a:solidFill>
                  <a:prstClr val="black"/>
                </a:solidFill>
                <a:latin typeface="나눔스퀘어라운드 ExtraBold" panose="020B0600000101010101" pitchFamily="50" charset="-127"/>
                <a:ea typeface="나눔스퀘어라운드 ExtraBold" panose="020B0600000101010101" pitchFamily="50" charset="-127"/>
              </a:rPr>
              <a:t>쇼피</a:t>
            </a:r>
            <a:r>
              <a:rPr kumimoji="1" lang="ko-KR" altLang="en-US" sz="2800" dirty="0">
                <a:solidFill>
                  <a:prstClr val="black"/>
                </a:solidFill>
                <a:latin typeface="나눔스퀘어라운드 ExtraBold" panose="020B0600000101010101" pitchFamily="50" charset="-127"/>
                <a:ea typeface="나눔스퀘어라운드 ExtraBold" panose="020B0600000101010101" pitchFamily="50" charset="-127"/>
              </a:rPr>
              <a:t> </a:t>
            </a:r>
            <a:r>
              <a:rPr kumimoji="1" lang="ko-KR" altLang="en-US" sz="2800" dirty="0" err="1">
                <a:solidFill>
                  <a:prstClr val="black"/>
                </a:solidFill>
                <a:latin typeface="나눔스퀘어라운드 ExtraBold" panose="020B0600000101010101" pitchFamily="50" charset="-127"/>
                <a:ea typeface="나눔스퀘어라운드 ExtraBold" panose="020B0600000101010101" pitchFamily="50" charset="-127"/>
              </a:rPr>
              <a:t>로지스틱스</a:t>
            </a:r>
            <a:r>
              <a:rPr kumimoji="1" lang="ko-KR" altLang="en-US" sz="2800" dirty="0">
                <a:solidFill>
                  <a:prstClr val="black"/>
                </a:solidFill>
                <a:latin typeface="나눔스퀘어라운드 ExtraBold" panose="020B0600000101010101" pitchFamily="50" charset="-127"/>
                <a:ea typeface="나눔스퀘어라운드 ExtraBold" panose="020B0600000101010101" pitchFamily="50" charset="-127"/>
              </a:rPr>
              <a:t> 서비스 </a:t>
            </a:r>
            <a:r>
              <a:rPr kumimoji="1" lang="en-US" altLang="ko-KR" sz="2800" dirty="0">
                <a:solidFill>
                  <a:prstClr val="black"/>
                </a:solidFill>
                <a:latin typeface="나눔스퀘어라운드 ExtraBold" panose="020B0600000101010101" pitchFamily="50" charset="-127"/>
                <a:ea typeface="나눔스퀘어라운드 ExtraBold" panose="020B0600000101010101" pitchFamily="50" charset="-127"/>
              </a:rPr>
              <a:t>(SLS)</a:t>
            </a:r>
            <a:endParaRPr kumimoji="1" lang="ko-KR" altLang="en-US" sz="2800" b="1" i="0" u="none" strike="noStrike" kern="1200" cap="none" spc="0" normalizeH="0" baseline="0" noProof="0" dirty="0">
              <a:ln>
                <a:noFill/>
              </a:ln>
              <a:solidFill>
                <a:prstClr val="black"/>
              </a:solidFill>
              <a:effectLst/>
              <a:uLnTx/>
              <a:uFillTx/>
              <a:latin typeface="나눔스퀘어라운드 ExtraBold" panose="020B0600000101010101" pitchFamily="50" charset="-127"/>
              <a:ea typeface="나눔스퀘어라운드 ExtraBold" panose="020B0600000101010101" pitchFamily="50" charset="-127"/>
              <a:cs typeface="+mn-cs"/>
            </a:endParaRPr>
          </a:p>
        </p:txBody>
      </p:sp>
      <p:sp>
        <p:nvSpPr>
          <p:cNvPr id="5" name="Google Shape;1402;p136">
            <a:extLst>
              <a:ext uri="{FF2B5EF4-FFF2-40B4-BE49-F238E27FC236}">
                <a16:creationId xmlns:a16="http://schemas.microsoft.com/office/drawing/2014/main" id="{03343CD0-BCC8-452C-AD68-13937B729452}"/>
              </a:ext>
            </a:extLst>
          </p:cNvPr>
          <p:cNvSpPr txBox="1">
            <a:spLocks/>
          </p:cNvSpPr>
          <p:nvPr/>
        </p:nvSpPr>
        <p:spPr>
          <a:xfrm>
            <a:off x="731508" y="1223318"/>
            <a:ext cx="8172600" cy="234900"/>
          </a:xfrm>
          <a:prstGeom prst="rect">
            <a:avLst/>
          </a:prstGeom>
          <a:noFill/>
          <a:ln>
            <a:noFill/>
          </a:ln>
        </p:spPr>
        <p:txBody>
          <a:bodyPr spcFirstLastPara="1" vert="horz" wrap="square" lIns="91425" tIns="91425" rIns="91425" bIns="91425" rtlCol="0" anchor="ctr" anchorCtr="0">
            <a:noAutofit/>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115000"/>
              </a:lnSpc>
              <a:spcBef>
                <a:spcPts val="0"/>
              </a:spcBef>
              <a:buSzPts val="1800"/>
              <a:buFont typeface="Arial" pitchFamily="34" charset="0"/>
              <a:buNone/>
            </a:pPr>
            <a:r>
              <a:rPr lang="ko-KR" altLang="en-US" dirty="0">
                <a:latin typeface="나눔스퀘어라운드 ExtraBold" panose="020B0600000101010101" pitchFamily="50" charset="-127"/>
                <a:ea typeface="나눔스퀘어라운드 ExtraBold" panose="020B0600000101010101" pitchFamily="50" charset="-127"/>
                <a:cs typeface="Nanum Gothic"/>
                <a:sym typeface="Nanum Gothic"/>
              </a:rPr>
              <a:t>한국 셀러 배송 처리 방식</a:t>
            </a:r>
          </a:p>
        </p:txBody>
      </p:sp>
      <p:sp>
        <p:nvSpPr>
          <p:cNvPr id="6" name="Google Shape;1404;p136">
            <a:extLst>
              <a:ext uri="{FF2B5EF4-FFF2-40B4-BE49-F238E27FC236}">
                <a16:creationId xmlns:a16="http://schemas.microsoft.com/office/drawing/2014/main" id="{5DACE862-0748-46DF-925C-952188478A85}"/>
              </a:ext>
            </a:extLst>
          </p:cNvPr>
          <p:cNvSpPr/>
          <p:nvPr/>
        </p:nvSpPr>
        <p:spPr>
          <a:xfrm>
            <a:off x="1026766" y="2071661"/>
            <a:ext cx="7230300" cy="617400"/>
          </a:xfrm>
          <a:prstGeom prst="rect">
            <a:avLst/>
          </a:prstGeom>
          <a:solidFill>
            <a:srgbClr val="FF5821">
              <a:alpha val="4710"/>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675" b="0" i="0" u="none" strike="noStrike" cap="none">
              <a:solidFill>
                <a:srgbClr val="FFFFFF"/>
              </a:solidFill>
              <a:latin typeface="Arial"/>
              <a:ea typeface="Arial"/>
              <a:cs typeface="Arial"/>
              <a:sym typeface="Arial"/>
            </a:endParaRPr>
          </a:p>
        </p:txBody>
      </p:sp>
      <p:sp>
        <p:nvSpPr>
          <p:cNvPr id="8" name="Google Shape;1405;p136">
            <a:extLst>
              <a:ext uri="{FF2B5EF4-FFF2-40B4-BE49-F238E27FC236}">
                <a16:creationId xmlns:a16="http://schemas.microsoft.com/office/drawing/2014/main" id="{656DB45E-B59D-41DD-82B2-B4F5AABA45D7}"/>
              </a:ext>
            </a:extLst>
          </p:cNvPr>
          <p:cNvSpPr txBox="1"/>
          <p:nvPr/>
        </p:nvSpPr>
        <p:spPr>
          <a:xfrm>
            <a:off x="2008068" y="1621954"/>
            <a:ext cx="5179800" cy="3693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 sz="1800" b="1" i="0" u="none" strike="noStrike" cap="none">
                <a:solidFill>
                  <a:srgbClr val="FF5821"/>
                </a:solidFill>
                <a:latin typeface="Nanum Gothic"/>
                <a:ea typeface="Nanum Gothic"/>
                <a:cs typeface="Nanum Gothic"/>
                <a:sym typeface="Nanum Gothic"/>
              </a:rPr>
              <a:t>쇼피 로지스틱스 서비스 (SLS)</a:t>
            </a:r>
            <a:endParaRPr sz="1800" b="1" i="0" u="none" strike="noStrike" cap="none">
              <a:solidFill>
                <a:srgbClr val="FF5821"/>
              </a:solidFill>
              <a:latin typeface="Nanum Gothic"/>
              <a:ea typeface="Nanum Gothic"/>
              <a:cs typeface="Nanum Gothic"/>
              <a:sym typeface="Nanum Gothic"/>
            </a:endParaRPr>
          </a:p>
        </p:txBody>
      </p:sp>
      <p:sp>
        <p:nvSpPr>
          <p:cNvPr id="9" name="Google Shape;1407;p136">
            <a:extLst>
              <a:ext uri="{FF2B5EF4-FFF2-40B4-BE49-F238E27FC236}">
                <a16:creationId xmlns:a16="http://schemas.microsoft.com/office/drawing/2014/main" id="{C5D27DCD-26A8-4305-B83B-C7AD6C8CE825}"/>
              </a:ext>
            </a:extLst>
          </p:cNvPr>
          <p:cNvSpPr/>
          <p:nvPr/>
        </p:nvSpPr>
        <p:spPr>
          <a:xfrm rot="10800000">
            <a:off x="8056353" y="2488473"/>
            <a:ext cx="200660" cy="200660"/>
          </a:xfrm>
          <a:custGeom>
            <a:avLst/>
            <a:gdLst/>
            <a:ahLst/>
            <a:cxnLst/>
            <a:rect l="l" t="t" r="r" b="b"/>
            <a:pathLst>
              <a:path w="1058" h="1058" extrusionOk="0">
                <a:moveTo>
                  <a:pt x="0" y="1058"/>
                </a:moveTo>
                <a:lnTo>
                  <a:pt x="0" y="0"/>
                </a:lnTo>
                <a:lnTo>
                  <a:pt x="1058" y="0"/>
                </a:lnTo>
              </a:path>
            </a:pathLst>
          </a:custGeom>
          <a:noFill/>
          <a:ln w="77775" cap="flat" cmpd="sng">
            <a:solidFill>
              <a:srgbClr val="FF571F"/>
            </a:solidFill>
            <a:prstDash val="solid"/>
            <a:miter lim="800000"/>
            <a:headEnd type="none" w="med" len="med"/>
            <a:tailEnd type="none" w="med" len="med"/>
          </a:ln>
        </p:spPr>
        <p:txBody>
          <a:bodyPr spcFirstLastPara="1" wrap="square" lIns="34275" tIns="17125" rIns="34275" bIns="17125" anchor="t" anchorCtr="0">
            <a:noAutofit/>
          </a:bodyPr>
          <a:lstStyle/>
          <a:p>
            <a:pPr marL="0" marR="0" lvl="0" indent="0" algn="l" rtl="0">
              <a:lnSpc>
                <a:spcPct val="100000"/>
              </a:lnSpc>
              <a:spcBef>
                <a:spcPts val="0"/>
              </a:spcBef>
              <a:spcAft>
                <a:spcPts val="0"/>
              </a:spcAft>
              <a:buNone/>
            </a:pPr>
            <a:endParaRPr sz="525" b="0" i="0" u="none" strike="noStrike" cap="none">
              <a:solidFill>
                <a:srgbClr val="272E3A"/>
              </a:solidFill>
              <a:latin typeface="Arial"/>
              <a:ea typeface="Arial"/>
              <a:cs typeface="Arial"/>
              <a:sym typeface="Arial"/>
            </a:endParaRPr>
          </a:p>
        </p:txBody>
      </p:sp>
      <p:sp>
        <p:nvSpPr>
          <p:cNvPr id="10" name="Google Shape;1408;p136">
            <a:extLst>
              <a:ext uri="{FF2B5EF4-FFF2-40B4-BE49-F238E27FC236}">
                <a16:creationId xmlns:a16="http://schemas.microsoft.com/office/drawing/2014/main" id="{60CF9D81-19EE-4DD8-8A00-DF372CD2BB93}"/>
              </a:ext>
            </a:extLst>
          </p:cNvPr>
          <p:cNvSpPr/>
          <p:nvPr/>
        </p:nvSpPr>
        <p:spPr>
          <a:xfrm>
            <a:off x="1026766" y="2071660"/>
            <a:ext cx="200660" cy="200660"/>
          </a:xfrm>
          <a:custGeom>
            <a:avLst/>
            <a:gdLst/>
            <a:ahLst/>
            <a:cxnLst/>
            <a:rect l="l" t="t" r="r" b="b"/>
            <a:pathLst>
              <a:path w="1058" h="1058" extrusionOk="0">
                <a:moveTo>
                  <a:pt x="0" y="1058"/>
                </a:moveTo>
                <a:lnTo>
                  <a:pt x="0" y="0"/>
                </a:lnTo>
                <a:lnTo>
                  <a:pt x="1058" y="0"/>
                </a:lnTo>
              </a:path>
            </a:pathLst>
          </a:custGeom>
          <a:noFill/>
          <a:ln w="77775" cap="flat" cmpd="sng">
            <a:solidFill>
              <a:srgbClr val="FF571F"/>
            </a:solidFill>
            <a:prstDash val="solid"/>
            <a:miter lim="800000"/>
            <a:headEnd type="none" w="med" len="med"/>
            <a:tailEnd type="none" w="med" len="med"/>
          </a:ln>
        </p:spPr>
        <p:txBody>
          <a:bodyPr spcFirstLastPara="1" wrap="square" lIns="34275" tIns="17125" rIns="34275" bIns="17125" anchor="t" anchorCtr="0">
            <a:noAutofit/>
          </a:bodyPr>
          <a:lstStyle/>
          <a:p>
            <a:pPr marL="0" marR="0" lvl="0" indent="0" algn="l" rtl="0">
              <a:lnSpc>
                <a:spcPct val="100000"/>
              </a:lnSpc>
              <a:spcBef>
                <a:spcPts val="0"/>
              </a:spcBef>
              <a:spcAft>
                <a:spcPts val="0"/>
              </a:spcAft>
              <a:buNone/>
            </a:pPr>
            <a:endParaRPr sz="525" b="0" i="0" u="none" strike="noStrike" cap="none">
              <a:solidFill>
                <a:srgbClr val="272E3A"/>
              </a:solidFill>
              <a:latin typeface="Arial"/>
              <a:ea typeface="Arial"/>
              <a:cs typeface="Arial"/>
              <a:sym typeface="Arial"/>
            </a:endParaRPr>
          </a:p>
        </p:txBody>
      </p:sp>
      <p:sp>
        <p:nvSpPr>
          <p:cNvPr id="11" name="Google Shape;1409;p136">
            <a:extLst>
              <a:ext uri="{FF2B5EF4-FFF2-40B4-BE49-F238E27FC236}">
                <a16:creationId xmlns:a16="http://schemas.microsoft.com/office/drawing/2014/main" id="{C7CD14BC-78CD-439C-8E66-8935F6CF2B1F}"/>
              </a:ext>
            </a:extLst>
          </p:cNvPr>
          <p:cNvSpPr txBox="1"/>
          <p:nvPr/>
        </p:nvSpPr>
        <p:spPr>
          <a:xfrm>
            <a:off x="1331681" y="2189564"/>
            <a:ext cx="6851400" cy="417900"/>
          </a:xfrm>
          <a:prstGeom prst="rect">
            <a:avLst/>
          </a:prstGeom>
          <a:noFill/>
          <a:ln>
            <a:noFill/>
          </a:ln>
        </p:spPr>
        <p:txBody>
          <a:bodyPr spcFirstLastPara="1" wrap="square" lIns="0" tIns="2150" rIns="0" bIns="0" anchor="t" anchorCtr="0">
            <a:spAutoFit/>
          </a:bodyPr>
          <a:lstStyle/>
          <a:p>
            <a:pPr marL="0" marR="0" lvl="0" indent="0" algn="ctr" rtl="0">
              <a:lnSpc>
                <a:spcPct val="100000"/>
              </a:lnSpc>
              <a:spcBef>
                <a:spcPts val="0"/>
              </a:spcBef>
              <a:spcAft>
                <a:spcPts val="0"/>
              </a:spcAft>
              <a:buNone/>
            </a:pPr>
            <a:r>
              <a:rPr lang="en" sz="1350" b="1" i="0" u="none" strike="noStrike" cap="none">
                <a:solidFill>
                  <a:srgbClr val="000000"/>
                </a:solidFill>
                <a:latin typeface="Nanum Gothic"/>
                <a:ea typeface="Nanum Gothic"/>
                <a:cs typeface="Nanum Gothic"/>
                <a:sym typeface="Nanum Gothic"/>
              </a:rPr>
              <a:t>크로스보더 판매자를 위한 원스탑 물류 서비스 제공으로 효율적인 배송 처리를 지원합니다.</a:t>
            </a:r>
            <a:endParaRPr/>
          </a:p>
          <a:p>
            <a:pPr marL="0" marR="0" lvl="0" indent="0" algn="ctr" rtl="0">
              <a:lnSpc>
                <a:spcPct val="100000"/>
              </a:lnSpc>
              <a:spcBef>
                <a:spcPts val="0"/>
              </a:spcBef>
              <a:spcAft>
                <a:spcPts val="0"/>
              </a:spcAft>
              <a:buNone/>
            </a:pPr>
            <a:r>
              <a:rPr lang="en" sz="1350" b="1" i="0" u="none" strike="noStrike" cap="none">
                <a:solidFill>
                  <a:srgbClr val="000000"/>
                </a:solidFill>
                <a:latin typeface="Nanum Gothic"/>
                <a:ea typeface="Nanum Gothic"/>
                <a:cs typeface="Nanum Gothic"/>
                <a:sym typeface="Nanum Gothic"/>
              </a:rPr>
              <a:t>쇼피코리아 셀러는 쇼피의 ‘김포/동탄’ 집하지까지 </a:t>
            </a:r>
            <a:r>
              <a:rPr lang="en" sz="1350" b="1" i="0" u="none" strike="noStrike" cap="none">
                <a:solidFill>
                  <a:srgbClr val="FF5821"/>
                </a:solidFill>
                <a:latin typeface="Nanum Gothic"/>
                <a:ea typeface="Nanum Gothic"/>
                <a:cs typeface="Nanum Gothic"/>
                <a:sym typeface="Nanum Gothic"/>
              </a:rPr>
              <a:t>‘국내 배송만’ </a:t>
            </a:r>
            <a:r>
              <a:rPr lang="en" sz="1350" b="1" i="0" u="none" strike="noStrike" cap="none">
                <a:solidFill>
                  <a:srgbClr val="000000"/>
                </a:solidFill>
                <a:latin typeface="Nanum Gothic"/>
                <a:ea typeface="Nanum Gothic"/>
                <a:cs typeface="Nanum Gothic"/>
                <a:sym typeface="Nanum Gothic"/>
              </a:rPr>
              <a:t>하면 끝! </a:t>
            </a:r>
            <a:endParaRPr sz="1350" b="1" i="0" u="none" strike="noStrike" cap="none">
              <a:solidFill>
                <a:srgbClr val="000000"/>
              </a:solidFill>
              <a:latin typeface="Nanum Gothic"/>
              <a:ea typeface="Nanum Gothic"/>
              <a:cs typeface="Nanum Gothic"/>
              <a:sym typeface="Nanum Gothic"/>
            </a:endParaRPr>
          </a:p>
        </p:txBody>
      </p:sp>
      <p:pic>
        <p:nvPicPr>
          <p:cNvPr id="12" name="Google Shape;1410;p136">
            <a:extLst>
              <a:ext uri="{FF2B5EF4-FFF2-40B4-BE49-F238E27FC236}">
                <a16:creationId xmlns:a16="http://schemas.microsoft.com/office/drawing/2014/main" id="{7E4CD913-3D8C-45A4-8EA4-F647EDB2238A}"/>
              </a:ext>
            </a:extLst>
          </p:cNvPr>
          <p:cNvPicPr preferRelativeResize="0"/>
          <p:nvPr/>
        </p:nvPicPr>
        <p:blipFill rotWithShape="1">
          <a:blip r:embed="rId2">
            <a:alphaModFix/>
          </a:blip>
          <a:srcRect l="34065" t="26553" r="18255" b="11319"/>
          <a:stretch/>
        </p:blipFill>
        <p:spPr>
          <a:xfrm>
            <a:off x="137513" y="2896928"/>
            <a:ext cx="4040194" cy="3004201"/>
          </a:xfrm>
          <a:prstGeom prst="rect">
            <a:avLst/>
          </a:prstGeom>
          <a:noFill/>
          <a:ln>
            <a:noFill/>
          </a:ln>
        </p:spPr>
      </p:pic>
      <p:sp>
        <p:nvSpPr>
          <p:cNvPr id="14" name="Google Shape;1411;p136">
            <a:extLst>
              <a:ext uri="{FF2B5EF4-FFF2-40B4-BE49-F238E27FC236}">
                <a16:creationId xmlns:a16="http://schemas.microsoft.com/office/drawing/2014/main" id="{4D3E8CBF-3E27-4D7A-8ABD-9143B98D0C9E}"/>
              </a:ext>
            </a:extLst>
          </p:cNvPr>
          <p:cNvSpPr/>
          <p:nvPr/>
        </p:nvSpPr>
        <p:spPr>
          <a:xfrm>
            <a:off x="4597936" y="3913887"/>
            <a:ext cx="4318800" cy="1177200"/>
          </a:xfrm>
          <a:prstGeom prst="rect">
            <a:avLst/>
          </a:prstGeom>
          <a:noFill/>
          <a:ln>
            <a:noFill/>
          </a:ln>
        </p:spPr>
        <p:txBody>
          <a:bodyPr spcFirstLastPara="1" wrap="square" lIns="45700" tIns="22825" rIns="45700" bIns="22825" anchor="t" anchorCtr="0">
            <a:noAutofit/>
          </a:bodyPr>
          <a:lstStyle/>
          <a:p>
            <a:pPr marL="214312" marR="0" lvl="0" indent="-214312" algn="l" rtl="0">
              <a:lnSpc>
                <a:spcPct val="100000"/>
              </a:lnSpc>
              <a:spcBef>
                <a:spcPts val="0"/>
              </a:spcBef>
              <a:spcAft>
                <a:spcPts val="0"/>
              </a:spcAft>
              <a:buClr>
                <a:srgbClr val="000000"/>
              </a:buClr>
              <a:buSzPts val="1200"/>
              <a:buFont typeface="Arial"/>
              <a:buChar char="•"/>
            </a:pPr>
            <a:r>
              <a:rPr lang="en" sz="1050" b="0" i="0" u="none" strike="noStrike" cap="none">
                <a:solidFill>
                  <a:srgbClr val="000000"/>
                </a:solidFill>
                <a:latin typeface="Nanum Gothic"/>
                <a:ea typeface="Nanum Gothic"/>
                <a:cs typeface="Nanum Gothic"/>
                <a:sym typeface="Nanum Gothic"/>
              </a:rPr>
              <a:t>쇼피 배송 솔루션을 통해 통관부터, </a:t>
            </a:r>
            <a:r>
              <a:rPr lang="en" sz="1050" b="1" i="0" u="none" strike="noStrike" cap="none">
                <a:solidFill>
                  <a:srgbClr val="000000"/>
                </a:solidFill>
                <a:latin typeface="Nanum Gothic"/>
                <a:ea typeface="Nanum Gothic"/>
                <a:cs typeface="Nanum Gothic"/>
                <a:sym typeface="Nanum Gothic"/>
              </a:rPr>
              <a:t>현지 배송까지 All-in-one 서비스 </a:t>
            </a:r>
            <a:endParaRPr sz="1050" b="0" i="0" u="none" strike="noStrike" cap="none">
              <a:solidFill>
                <a:srgbClr val="000000"/>
              </a:solidFill>
              <a:latin typeface="Nanum Gothic"/>
              <a:ea typeface="Nanum Gothic"/>
              <a:cs typeface="Nanum Gothic"/>
              <a:sym typeface="Nanum Gothic"/>
            </a:endParaRPr>
          </a:p>
          <a:p>
            <a:pPr marL="214312" marR="0" lvl="0" indent="-138112" algn="l" rtl="0">
              <a:lnSpc>
                <a:spcPct val="100000"/>
              </a:lnSpc>
              <a:spcBef>
                <a:spcPts val="0"/>
              </a:spcBef>
              <a:spcAft>
                <a:spcPts val="0"/>
              </a:spcAft>
              <a:buClr>
                <a:srgbClr val="000000"/>
              </a:buClr>
              <a:buSzPts val="1200"/>
              <a:buFont typeface="Arial"/>
              <a:buNone/>
            </a:pPr>
            <a:endParaRPr sz="1050" b="0" i="0" u="none" strike="noStrike" cap="none">
              <a:solidFill>
                <a:srgbClr val="000000"/>
              </a:solidFill>
              <a:latin typeface="Nanum Gothic"/>
              <a:ea typeface="Nanum Gothic"/>
              <a:cs typeface="Nanum Gothic"/>
              <a:sym typeface="Nanum Gothic"/>
            </a:endParaRPr>
          </a:p>
          <a:p>
            <a:pPr marL="214312" marR="0" lvl="0" indent="-214312" algn="l" rtl="0">
              <a:lnSpc>
                <a:spcPct val="100000"/>
              </a:lnSpc>
              <a:spcBef>
                <a:spcPts val="0"/>
              </a:spcBef>
              <a:spcAft>
                <a:spcPts val="0"/>
              </a:spcAft>
              <a:buClr>
                <a:srgbClr val="000000"/>
              </a:buClr>
              <a:buSzPts val="1200"/>
              <a:buFont typeface="Arial"/>
              <a:buChar char="•"/>
            </a:pPr>
            <a:r>
              <a:rPr lang="en" sz="1050" b="0" i="0" u="none" strike="noStrike" cap="none">
                <a:solidFill>
                  <a:srgbClr val="000000"/>
                </a:solidFill>
                <a:latin typeface="Nanum Gothic"/>
                <a:ea typeface="Nanum Gothic"/>
                <a:cs typeface="Nanum Gothic"/>
                <a:sym typeface="Nanum Gothic"/>
              </a:rPr>
              <a:t>한국 셀러는 </a:t>
            </a:r>
            <a:r>
              <a:rPr lang="en" sz="1050" b="1" i="0" u="none" strike="noStrike" cap="none">
                <a:solidFill>
                  <a:srgbClr val="000000"/>
                </a:solidFill>
                <a:latin typeface="Nanum Gothic"/>
                <a:ea typeface="Nanum Gothic"/>
                <a:cs typeface="Nanum Gothic"/>
                <a:sym typeface="Nanum Gothic"/>
              </a:rPr>
              <a:t>주문 들어온 건에 한하여</a:t>
            </a:r>
            <a:r>
              <a:rPr lang="en" sz="1050" b="0" i="0" u="none" strike="noStrike" cap="none">
                <a:solidFill>
                  <a:srgbClr val="000000"/>
                </a:solidFill>
                <a:latin typeface="Nanum Gothic"/>
                <a:ea typeface="Nanum Gothic"/>
                <a:cs typeface="Nanum Gothic"/>
                <a:sym typeface="Nanum Gothic"/>
              </a:rPr>
              <a:t> 쇼피 국내 집하지까지만 배송</a:t>
            </a:r>
            <a:endParaRPr sz="1050" b="0" i="0" u="none" strike="noStrike" cap="none">
              <a:solidFill>
                <a:srgbClr val="000000"/>
              </a:solidFill>
              <a:latin typeface="Nanum Gothic"/>
              <a:ea typeface="Nanum Gothic"/>
              <a:cs typeface="Nanum Gothic"/>
              <a:sym typeface="Nanum Gothic"/>
            </a:endParaRPr>
          </a:p>
          <a:p>
            <a:pPr marL="214312" marR="0" lvl="0" indent="-138112" algn="l" rtl="0">
              <a:lnSpc>
                <a:spcPct val="100000"/>
              </a:lnSpc>
              <a:spcBef>
                <a:spcPts val="0"/>
              </a:spcBef>
              <a:spcAft>
                <a:spcPts val="0"/>
              </a:spcAft>
              <a:buClr>
                <a:srgbClr val="000000"/>
              </a:buClr>
              <a:buSzPts val="1200"/>
              <a:buFont typeface="Arial"/>
              <a:buNone/>
            </a:pPr>
            <a:endParaRPr sz="1050" b="0" i="0" u="none" strike="noStrike" cap="none">
              <a:solidFill>
                <a:srgbClr val="000000"/>
              </a:solidFill>
              <a:latin typeface="Nanum Gothic"/>
              <a:ea typeface="Nanum Gothic"/>
              <a:cs typeface="Nanum Gothic"/>
              <a:sym typeface="Nanum Gothic"/>
            </a:endParaRPr>
          </a:p>
          <a:p>
            <a:pPr marL="214312" marR="0" lvl="0" indent="-214312" algn="l" rtl="0">
              <a:lnSpc>
                <a:spcPct val="100000"/>
              </a:lnSpc>
              <a:spcBef>
                <a:spcPts val="0"/>
              </a:spcBef>
              <a:spcAft>
                <a:spcPts val="0"/>
              </a:spcAft>
              <a:buClr>
                <a:srgbClr val="000000"/>
              </a:buClr>
              <a:buSzPts val="1200"/>
              <a:buFont typeface="Arial"/>
              <a:buChar char="•"/>
            </a:pPr>
            <a:r>
              <a:rPr lang="en" sz="1050" b="0" i="0" u="none" strike="noStrike" cap="none">
                <a:solidFill>
                  <a:srgbClr val="000000"/>
                </a:solidFill>
                <a:latin typeface="Nanum Gothic"/>
                <a:ea typeface="Nanum Gothic"/>
                <a:cs typeface="Nanum Gothic"/>
                <a:sym typeface="Nanum Gothic"/>
              </a:rPr>
              <a:t>통합 물류 </a:t>
            </a:r>
            <a:r>
              <a:rPr lang="en" sz="1050" b="1" i="0" u="none" strike="noStrike" cap="none">
                <a:solidFill>
                  <a:srgbClr val="000000"/>
                </a:solidFill>
                <a:latin typeface="Nanum Gothic"/>
                <a:ea typeface="Nanum Gothic"/>
                <a:cs typeface="Nanum Gothic"/>
                <a:sym typeface="Nanum Gothic"/>
              </a:rPr>
              <a:t>배송으로 경쟁력 있는 해외 배송 요율  제공 </a:t>
            </a:r>
            <a:r>
              <a:rPr lang="en" sz="1050" b="0" i="0" u="none" strike="noStrike" cap="none">
                <a:solidFill>
                  <a:srgbClr val="000000"/>
                </a:solidFill>
                <a:latin typeface="Nanum Gothic"/>
                <a:ea typeface="Nanum Gothic"/>
                <a:cs typeface="Nanum Gothic"/>
                <a:sym typeface="Nanum Gothic"/>
              </a:rPr>
              <a:t>가능</a:t>
            </a:r>
            <a:endParaRPr sz="1050" b="0" i="0" u="none" strike="noStrike" cap="none">
              <a:solidFill>
                <a:srgbClr val="000000"/>
              </a:solidFill>
              <a:latin typeface="Nanum Gothic"/>
              <a:ea typeface="Nanum Gothic"/>
              <a:cs typeface="Nanum Gothic"/>
              <a:sym typeface="Nanum Gothic"/>
            </a:endParaRPr>
          </a:p>
          <a:p>
            <a:pPr marL="214312" marR="0" lvl="0" indent="-138112" algn="l" rtl="0">
              <a:lnSpc>
                <a:spcPct val="100000"/>
              </a:lnSpc>
              <a:spcBef>
                <a:spcPts val="0"/>
              </a:spcBef>
              <a:spcAft>
                <a:spcPts val="0"/>
              </a:spcAft>
              <a:buClr>
                <a:srgbClr val="000000"/>
              </a:buClr>
              <a:buSzPts val="1200"/>
              <a:buFont typeface="Arial"/>
              <a:buNone/>
            </a:pPr>
            <a:endParaRPr sz="1050" b="0" i="0" u="none" strike="noStrike" cap="none">
              <a:solidFill>
                <a:srgbClr val="000000"/>
              </a:solidFill>
              <a:latin typeface="Nanum Gothic"/>
              <a:ea typeface="Nanum Gothic"/>
              <a:cs typeface="Nanum Gothic"/>
              <a:sym typeface="Nanum Gothic"/>
            </a:endParaRPr>
          </a:p>
          <a:p>
            <a:pPr marL="214312" marR="0" lvl="0" indent="-214312" algn="l" rtl="0">
              <a:lnSpc>
                <a:spcPct val="100000"/>
              </a:lnSpc>
              <a:spcBef>
                <a:spcPts val="0"/>
              </a:spcBef>
              <a:spcAft>
                <a:spcPts val="0"/>
              </a:spcAft>
              <a:buClr>
                <a:srgbClr val="000000"/>
              </a:buClr>
              <a:buSzPts val="1200"/>
              <a:buFont typeface="Arial"/>
              <a:buChar char="•"/>
            </a:pPr>
            <a:r>
              <a:rPr lang="en" sz="1050" b="1" i="0" u="none" strike="noStrike" cap="none">
                <a:solidFill>
                  <a:srgbClr val="000000"/>
                </a:solidFill>
                <a:latin typeface="Nanum Gothic"/>
                <a:ea typeface="Nanum Gothic"/>
                <a:cs typeface="Nanum Gothic"/>
                <a:sym typeface="Nanum Gothic"/>
              </a:rPr>
              <a:t>Shopee Pick-up 서비스 </a:t>
            </a:r>
            <a:r>
              <a:rPr lang="en" sz="1050" b="0" i="0" u="none" strike="noStrike" cap="none">
                <a:solidFill>
                  <a:srgbClr val="000000"/>
                </a:solidFill>
                <a:latin typeface="Nanum Gothic"/>
                <a:ea typeface="Nanum Gothic"/>
                <a:cs typeface="Nanum Gothic"/>
                <a:sym typeface="Nanum Gothic"/>
              </a:rPr>
              <a:t>제공 (셀러의 출고지까지 방문 픽업) </a:t>
            </a:r>
            <a:endParaRPr sz="1050" b="0" i="0" u="none" strike="noStrike" cap="none">
              <a:solidFill>
                <a:srgbClr val="000000"/>
              </a:solidFill>
              <a:latin typeface="Nanum Gothic"/>
              <a:ea typeface="Nanum Gothic"/>
              <a:cs typeface="Nanum Gothic"/>
              <a:sym typeface="Nanum Gothic"/>
            </a:endParaRPr>
          </a:p>
        </p:txBody>
      </p:sp>
    </p:spTree>
    <p:extLst>
      <p:ext uri="{BB962C8B-B14F-4D97-AF65-F5344CB8AC3E}">
        <p14:creationId xmlns:p14="http://schemas.microsoft.com/office/powerpoint/2010/main" val="231547692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직사각형 12">
            <a:extLst>
              <a:ext uri="{FF2B5EF4-FFF2-40B4-BE49-F238E27FC236}">
                <a16:creationId xmlns:a16="http://schemas.microsoft.com/office/drawing/2014/main" id="{1DFC32BF-0F18-4DD2-9124-E525419304B3}"/>
              </a:ext>
            </a:extLst>
          </p:cNvPr>
          <p:cNvSpPr/>
          <p:nvPr/>
        </p:nvSpPr>
        <p:spPr>
          <a:xfrm>
            <a:off x="7992380" y="-11113"/>
            <a:ext cx="1151620" cy="77284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나눔스퀘어라운드 ExtraBold" panose="020B0600000101010101" pitchFamily="50" charset="-127"/>
              <a:ea typeface="나눔스퀘어라운드 ExtraBold" panose="020B0600000101010101" pitchFamily="50" charset="-127"/>
            </a:endParaRPr>
          </a:p>
        </p:txBody>
      </p:sp>
      <p:cxnSp>
        <p:nvCxnSpPr>
          <p:cNvPr id="15" name="직선 연결선 14">
            <a:extLst>
              <a:ext uri="{FF2B5EF4-FFF2-40B4-BE49-F238E27FC236}">
                <a16:creationId xmlns:a16="http://schemas.microsoft.com/office/drawing/2014/main" id="{89D05493-380A-4BB8-BCEC-267A5E6AF795}"/>
              </a:ext>
            </a:extLst>
          </p:cNvPr>
          <p:cNvCxnSpPr>
            <a:cxnSpLocks/>
          </p:cNvCxnSpPr>
          <p:nvPr/>
        </p:nvCxnSpPr>
        <p:spPr>
          <a:xfrm>
            <a:off x="0" y="789864"/>
            <a:ext cx="7812360" cy="0"/>
          </a:xfrm>
          <a:prstGeom prst="line">
            <a:avLst/>
          </a:prstGeom>
          <a:ln w="28575" cmpd="sng">
            <a:solidFill>
              <a:srgbClr val="FFC000"/>
            </a:solidFill>
          </a:ln>
        </p:spPr>
        <p:style>
          <a:lnRef idx="1">
            <a:schemeClr val="accent1"/>
          </a:lnRef>
          <a:fillRef idx="0">
            <a:schemeClr val="accent1"/>
          </a:fillRef>
          <a:effectRef idx="0">
            <a:schemeClr val="accent1"/>
          </a:effectRef>
          <a:fontRef idx="minor">
            <a:schemeClr val="tx1"/>
          </a:fontRef>
        </p:style>
      </p:cxnSp>
      <p:sp>
        <p:nvSpPr>
          <p:cNvPr id="7" name="제목 1">
            <a:extLst>
              <a:ext uri="{FF2B5EF4-FFF2-40B4-BE49-F238E27FC236}">
                <a16:creationId xmlns:a16="http://schemas.microsoft.com/office/drawing/2014/main" id="{390C2AC6-713B-4994-A91B-B528A993F5A9}"/>
              </a:ext>
            </a:extLst>
          </p:cNvPr>
          <p:cNvSpPr>
            <a:spLocks noGrp="1"/>
          </p:cNvSpPr>
          <p:nvPr>
            <p:ph type="title"/>
          </p:nvPr>
        </p:nvSpPr>
        <p:spPr>
          <a:xfrm>
            <a:off x="134559" y="-367026"/>
            <a:ext cx="8397881" cy="1707794"/>
          </a:xfrm>
          <a:prstGeom prst="rect">
            <a:avLst/>
          </a:prstGeom>
        </p:spPr>
        <p:txBody>
          <a:bodyPr/>
          <a:lstStyle>
            <a:lvl1pPr marL="457200" marR="0" indent="-457200" algn="l" defTabSz="914400" rtl="0" eaLnBrk="1" fontAlgn="auto" latinLnBrk="1" hangingPunct="1">
              <a:lnSpc>
                <a:spcPct val="100000"/>
              </a:lnSpc>
              <a:spcBef>
                <a:spcPts val="0"/>
              </a:spcBef>
              <a:spcAft>
                <a:spcPts val="0"/>
              </a:spcAft>
              <a:buClrTx/>
              <a:buSzTx/>
              <a:buFontTx/>
              <a:buAutoNum type="arabicPeriod"/>
              <a:tabLst/>
              <a:defRPr b="1" i="0">
                <a:latin typeface="NanumSquare ExtraBold" panose="020B0600000101010101" pitchFamily="34" charset="-127"/>
                <a:ea typeface="NanumSquare ExtraBold" panose="020B0600000101010101" pitchFamily="34" charset="-127"/>
              </a:defRPr>
            </a:lvl1pPr>
          </a:lstStyle>
          <a:p>
            <a:pPr marL="0" lvl="0" indent="0">
              <a:buNone/>
            </a:pPr>
            <a:r>
              <a:rPr kumimoji="1" lang="en-US" altLang="ko-KR" sz="2800" dirty="0">
                <a:solidFill>
                  <a:prstClr val="black"/>
                </a:solidFill>
                <a:latin typeface="나눔스퀘어라운드 ExtraBold" panose="020B0600000101010101" pitchFamily="50" charset="-127"/>
                <a:ea typeface="나눔스퀘어라운드 ExtraBold" panose="020B0600000101010101" pitchFamily="50" charset="-127"/>
              </a:rPr>
              <a:t>2. </a:t>
            </a:r>
            <a:r>
              <a:rPr kumimoji="1" lang="ko-KR" altLang="en-US" sz="2800" dirty="0" err="1">
                <a:solidFill>
                  <a:prstClr val="black"/>
                </a:solidFill>
                <a:latin typeface="나눔스퀘어라운드 ExtraBold" panose="020B0600000101010101" pitchFamily="50" charset="-127"/>
                <a:ea typeface="나눔스퀘어라운드 ExtraBold" panose="020B0600000101010101" pitchFamily="50" charset="-127"/>
              </a:rPr>
              <a:t>쇼피</a:t>
            </a:r>
            <a:r>
              <a:rPr kumimoji="1" lang="ko-KR" altLang="en-US" sz="2800" dirty="0">
                <a:solidFill>
                  <a:prstClr val="black"/>
                </a:solidFill>
                <a:latin typeface="나눔스퀘어라운드 ExtraBold" panose="020B0600000101010101" pitchFamily="50" charset="-127"/>
                <a:ea typeface="나눔스퀘어라운드 ExtraBold" panose="020B0600000101010101" pitchFamily="50" charset="-127"/>
              </a:rPr>
              <a:t> </a:t>
            </a:r>
            <a:r>
              <a:rPr kumimoji="1" lang="ko-KR" altLang="en-US" sz="2800" dirty="0" err="1">
                <a:solidFill>
                  <a:prstClr val="black"/>
                </a:solidFill>
                <a:latin typeface="나눔스퀘어라운드 ExtraBold" panose="020B0600000101010101" pitchFamily="50" charset="-127"/>
                <a:ea typeface="나눔스퀘어라운드 ExtraBold" panose="020B0600000101010101" pitchFamily="50" charset="-127"/>
              </a:rPr>
              <a:t>로지스틱스</a:t>
            </a:r>
            <a:r>
              <a:rPr kumimoji="1" lang="ko-KR" altLang="en-US" sz="2800" dirty="0">
                <a:solidFill>
                  <a:prstClr val="black"/>
                </a:solidFill>
                <a:latin typeface="나눔스퀘어라운드 ExtraBold" panose="020B0600000101010101" pitchFamily="50" charset="-127"/>
                <a:ea typeface="나눔스퀘어라운드 ExtraBold" panose="020B0600000101010101" pitchFamily="50" charset="-127"/>
              </a:rPr>
              <a:t> 서비스 </a:t>
            </a:r>
            <a:r>
              <a:rPr kumimoji="1" lang="en-US" altLang="ko-KR" sz="2800" dirty="0">
                <a:solidFill>
                  <a:prstClr val="black"/>
                </a:solidFill>
                <a:latin typeface="나눔스퀘어라운드 ExtraBold" panose="020B0600000101010101" pitchFamily="50" charset="-127"/>
                <a:ea typeface="나눔스퀘어라운드 ExtraBold" panose="020B0600000101010101" pitchFamily="50" charset="-127"/>
              </a:rPr>
              <a:t>(SLS)</a:t>
            </a:r>
            <a:endParaRPr kumimoji="1" lang="ko-KR" altLang="en-US" sz="2800" b="1" i="0" u="none" strike="noStrike" kern="1200" cap="none" spc="0" normalizeH="0" baseline="0" noProof="0" dirty="0">
              <a:ln>
                <a:noFill/>
              </a:ln>
              <a:solidFill>
                <a:prstClr val="black"/>
              </a:solidFill>
              <a:effectLst/>
              <a:uLnTx/>
              <a:uFillTx/>
              <a:latin typeface="나눔스퀘어라운드 ExtraBold" panose="020B0600000101010101" pitchFamily="50" charset="-127"/>
              <a:ea typeface="나눔스퀘어라운드 ExtraBold" panose="020B0600000101010101" pitchFamily="50" charset="-127"/>
              <a:cs typeface="+mn-cs"/>
            </a:endParaRPr>
          </a:p>
        </p:txBody>
      </p:sp>
      <p:sp>
        <p:nvSpPr>
          <p:cNvPr id="6" name="Google Shape;1417;p137">
            <a:extLst>
              <a:ext uri="{FF2B5EF4-FFF2-40B4-BE49-F238E27FC236}">
                <a16:creationId xmlns:a16="http://schemas.microsoft.com/office/drawing/2014/main" id="{AE5D4468-A7B0-4E86-B4EA-C75AD6A43564}"/>
              </a:ext>
            </a:extLst>
          </p:cNvPr>
          <p:cNvSpPr/>
          <p:nvPr/>
        </p:nvSpPr>
        <p:spPr>
          <a:xfrm>
            <a:off x="854523" y="1833055"/>
            <a:ext cx="7229400" cy="617400"/>
          </a:xfrm>
          <a:prstGeom prst="rect">
            <a:avLst/>
          </a:prstGeom>
          <a:solidFill>
            <a:srgbClr val="FF5821">
              <a:alpha val="4710"/>
            </a:srgbClr>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700"/>
              <a:buFont typeface="Arial"/>
              <a:buNone/>
            </a:pPr>
            <a:endParaRPr sz="700" b="0" i="0" u="none" strike="noStrike" cap="none">
              <a:solidFill>
                <a:schemeClr val="lt1"/>
              </a:solidFill>
              <a:latin typeface="Arial"/>
              <a:ea typeface="Arial"/>
              <a:cs typeface="Arial"/>
              <a:sym typeface="Arial"/>
            </a:endParaRPr>
          </a:p>
        </p:txBody>
      </p:sp>
      <p:sp>
        <p:nvSpPr>
          <p:cNvPr id="8" name="Google Shape;1418;p137">
            <a:extLst>
              <a:ext uri="{FF2B5EF4-FFF2-40B4-BE49-F238E27FC236}">
                <a16:creationId xmlns:a16="http://schemas.microsoft.com/office/drawing/2014/main" id="{017E348C-A339-4000-AB6E-33B05B546472}"/>
              </a:ext>
            </a:extLst>
          </p:cNvPr>
          <p:cNvSpPr txBox="1"/>
          <p:nvPr/>
        </p:nvSpPr>
        <p:spPr>
          <a:xfrm>
            <a:off x="1835696" y="1383406"/>
            <a:ext cx="5179200" cy="346200"/>
          </a:xfrm>
          <a:prstGeom prst="rect">
            <a:avLst/>
          </a:prstGeom>
          <a:noFill/>
          <a:ln>
            <a:noFill/>
          </a:ln>
        </p:spPr>
        <p:txBody>
          <a:bodyPr spcFirstLastPara="1" wrap="square" lIns="68575" tIns="34275" rIns="68575" bIns="34275"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en" sz="1800" b="1" i="0" u="none" strike="noStrike" cap="none">
                <a:solidFill>
                  <a:srgbClr val="FF5821"/>
                </a:solidFill>
                <a:latin typeface="Nanum Gothic"/>
                <a:ea typeface="Nanum Gothic"/>
                <a:cs typeface="Nanum Gothic"/>
                <a:sym typeface="Nanum Gothic"/>
              </a:rPr>
              <a:t>쇼피 로지스틱스 서비스 (SLS)</a:t>
            </a:r>
            <a:endParaRPr sz="1800" b="1" i="0" u="none" strike="noStrike" cap="none">
              <a:solidFill>
                <a:srgbClr val="FF5821"/>
              </a:solidFill>
              <a:latin typeface="Nanum Gothic"/>
              <a:ea typeface="Nanum Gothic"/>
              <a:cs typeface="Nanum Gothic"/>
              <a:sym typeface="Nanum Gothic"/>
            </a:endParaRPr>
          </a:p>
        </p:txBody>
      </p:sp>
      <p:sp>
        <p:nvSpPr>
          <p:cNvPr id="9" name="Google Shape;1419;p137">
            <a:extLst>
              <a:ext uri="{FF2B5EF4-FFF2-40B4-BE49-F238E27FC236}">
                <a16:creationId xmlns:a16="http://schemas.microsoft.com/office/drawing/2014/main" id="{BADCD3EB-B61A-49F3-BFD1-A872AB997141}"/>
              </a:ext>
            </a:extLst>
          </p:cNvPr>
          <p:cNvSpPr/>
          <p:nvPr/>
        </p:nvSpPr>
        <p:spPr>
          <a:xfrm rot="10800000">
            <a:off x="7883194" y="2249813"/>
            <a:ext cx="200634" cy="200634"/>
          </a:xfrm>
          <a:custGeom>
            <a:avLst/>
            <a:gdLst/>
            <a:ahLst/>
            <a:cxnLst/>
            <a:rect l="l" t="t" r="r" b="b"/>
            <a:pathLst>
              <a:path w="1058" h="1058" extrusionOk="0">
                <a:moveTo>
                  <a:pt x="0" y="1058"/>
                </a:moveTo>
                <a:lnTo>
                  <a:pt x="0" y="0"/>
                </a:lnTo>
                <a:lnTo>
                  <a:pt x="1058" y="0"/>
                </a:lnTo>
              </a:path>
            </a:pathLst>
          </a:custGeom>
          <a:noFill/>
          <a:ln w="77775" cap="flat" cmpd="sng">
            <a:solidFill>
              <a:srgbClr val="FF571F"/>
            </a:solidFill>
            <a:prstDash val="solid"/>
            <a:miter lim="800000"/>
            <a:headEnd type="none" w="sm" len="sm"/>
            <a:tailEnd type="none" w="sm" len="sm"/>
          </a:ln>
        </p:spPr>
        <p:txBody>
          <a:bodyPr spcFirstLastPara="1" wrap="square" lIns="34275" tIns="17150" rIns="34275" bIns="17150" anchor="t" anchorCtr="0">
            <a:noAutofit/>
          </a:bodyPr>
          <a:lstStyle/>
          <a:p>
            <a:pPr marL="0" marR="0" lvl="0" indent="0" algn="l" rtl="0">
              <a:lnSpc>
                <a:spcPct val="100000"/>
              </a:lnSpc>
              <a:spcBef>
                <a:spcPts val="0"/>
              </a:spcBef>
              <a:spcAft>
                <a:spcPts val="0"/>
              </a:spcAft>
              <a:buClr>
                <a:srgbClr val="000000"/>
              </a:buClr>
              <a:buSzPts val="500"/>
              <a:buFont typeface="Arial"/>
              <a:buNone/>
            </a:pPr>
            <a:endParaRPr sz="500" b="0" i="0" u="none" strike="noStrike" cap="none">
              <a:solidFill>
                <a:srgbClr val="272E3A"/>
              </a:solidFill>
              <a:latin typeface="Arial"/>
              <a:ea typeface="Arial"/>
              <a:cs typeface="Arial"/>
              <a:sym typeface="Arial"/>
            </a:endParaRPr>
          </a:p>
        </p:txBody>
      </p:sp>
      <p:sp>
        <p:nvSpPr>
          <p:cNvPr id="10" name="Google Shape;1420;p137">
            <a:extLst>
              <a:ext uri="{FF2B5EF4-FFF2-40B4-BE49-F238E27FC236}">
                <a16:creationId xmlns:a16="http://schemas.microsoft.com/office/drawing/2014/main" id="{96B49B06-E80B-4278-A60B-A510F45EFEAD}"/>
              </a:ext>
            </a:extLst>
          </p:cNvPr>
          <p:cNvSpPr/>
          <p:nvPr/>
        </p:nvSpPr>
        <p:spPr>
          <a:xfrm>
            <a:off x="854522" y="1833055"/>
            <a:ext cx="200634" cy="200634"/>
          </a:xfrm>
          <a:custGeom>
            <a:avLst/>
            <a:gdLst/>
            <a:ahLst/>
            <a:cxnLst/>
            <a:rect l="l" t="t" r="r" b="b"/>
            <a:pathLst>
              <a:path w="1058" h="1058" extrusionOk="0">
                <a:moveTo>
                  <a:pt x="0" y="1058"/>
                </a:moveTo>
                <a:lnTo>
                  <a:pt x="0" y="0"/>
                </a:lnTo>
                <a:lnTo>
                  <a:pt x="1058" y="0"/>
                </a:lnTo>
              </a:path>
            </a:pathLst>
          </a:custGeom>
          <a:noFill/>
          <a:ln w="77775" cap="flat" cmpd="sng">
            <a:solidFill>
              <a:srgbClr val="FF571F"/>
            </a:solidFill>
            <a:prstDash val="solid"/>
            <a:miter lim="800000"/>
            <a:headEnd type="none" w="sm" len="sm"/>
            <a:tailEnd type="none" w="sm" len="sm"/>
          </a:ln>
        </p:spPr>
        <p:txBody>
          <a:bodyPr spcFirstLastPara="1" wrap="square" lIns="34275" tIns="17150" rIns="34275" bIns="17150" anchor="t" anchorCtr="0">
            <a:noAutofit/>
          </a:bodyPr>
          <a:lstStyle/>
          <a:p>
            <a:pPr marL="0" marR="0" lvl="0" indent="0" algn="l" rtl="0">
              <a:lnSpc>
                <a:spcPct val="100000"/>
              </a:lnSpc>
              <a:spcBef>
                <a:spcPts val="0"/>
              </a:spcBef>
              <a:spcAft>
                <a:spcPts val="0"/>
              </a:spcAft>
              <a:buClr>
                <a:srgbClr val="000000"/>
              </a:buClr>
              <a:buSzPts val="500"/>
              <a:buFont typeface="Arial"/>
              <a:buNone/>
            </a:pPr>
            <a:endParaRPr sz="500" b="0" i="0" u="none" strike="noStrike" cap="none">
              <a:solidFill>
                <a:srgbClr val="272E3A"/>
              </a:solidFill>
              <a:latin typeface="Arial"/>
              <a:ea typeface="Arial"/>
              <a:cs typeface="Arial"/>
              <a:sym typeface="Arial"/>
            </a:endParaRPr>
          </a:p>
        </p:txBody>
      </p:sp>
      <p:sp>
        <p:nvSpPr>
          <p:cNvPr id="11" name="Google Shape;1421;p137">
            <a:extLst>
              <a:ext uri="{FF2B5EF4-FFF2-40B4-BE49-F238E27FC236}">
                <a16:creationId xmlns:a16="http://schemas.microsoft.com/office/drawing/2014/main" id="{0D76C4E0-B9E3-4E71-B6A3-B112911A6197}"/>
              </a:ext>
            </a:extLst>
          </p:cNvPr>
          <p:cNvSpPr txBox="1"/>
          <p:nvPr/>
        </p:nvSpPr>
        <p:spPr>
          <a:xfrm>
            <a:off x="811108" y="1909792"/>
            <a:ext cx="7335000" cy="402300"/>
          </a:xfrm>
          <a:prstGeom prst="rect">
            <a:avLst/>
          </a:prstGeom>
          <a:noFill/>
          <a:ln>
            <a:noFill/>
          </a:ln>
        </p:spPr>
        <p:txBody>
          <a:bodyPr spcFirstLastPara="1" wrap="square" lIns="0" tIns="2150" rIns="0" bIns="0" anchor="t" anchorCtr="0">
            <a:spAutoFit/>
          </a:bodyPr>
          <a:lstStyle/>
          <a:p>
            <a:pPr marL="0" marR="0" lvl="0" indent="0" algn="ctr" rtl="0">
              <a:lnSpc>
                <a:spcPct val="100000"/>
              </a:lnSpc>
              <a:spcBef>
                <a:spcPts val="0"/>
              </a:spcBef>
              <a:spcAft>
                <a:spcPts val="0"/>
              </a:spcAft>
              <a:buClr>
                <a:srgbClr val="000000"/>
              </a:buClr>
              <a:buSzPts val="1300"/>
              <a:buFont typeface="Arial"/>
              <a:buNone/>
            </a:pPr>
            <a:r>
              <a:rPr lang="en" sz="1300" b="0" i="0" u="none" strike="noStrike" cap="none">
                <a:solidFill>
                  <a:schemeClr val="dk1"/>
                </a:solidFill>
                <a:latin typeface="Nanum Gothic"/>
                <a:ea typeface="Nanum Gothic"/>
                <a:cs typeface="Nanum Gothic"/>
                <a:sym typeface="Nanum Gothic"/>
              </a:rPr>
              <a:t>크로스보더 판매자를 위한 원스탑 물류 서비스 제공으로 효율적인 배송 처리를 지원합니다.</a:t>
            </a:r>
            <a:endParaRPr sz="1000" b="0" i="0" u="none" strike="noStrike" cap="none">
              <a:solidFill>
                <a:srgbClr val="000000"/>
              </a:solidFill>
              <a:latin typeface="Nanum Gothic"/>
              <a:ea typeface="Nanum Gothic"/>
              <a:cs typeface="Nanum Gothic"/>
              <a:sym typeface="Nanum Gothic"/>
            </a:endParaRPr>
          </a:p>
          <a:p>
            <a:pPr marL="0" marR="0" lvl="0" indent="0" algn="ctr" rtl="0">
              <a:lnSpc>
                <a:spcPct val="100000"/>
              </a:lnSpc>
              <a:spcBef>
                <a:spcPts val="0"/>
              </a:spcBef>
              <a:spcAft>
                <a:spcPts val="0"/>
              </a:spcAft>
              <a:buClr>
                <a:srgbClr val="000000"/>
              </a:buClr>
              <a:buSzPts val="1300"/>
              <a:buFont typeface="Arial"/>
              <a:buNone/>
            </a:pPr>
            <a:r>
              <a:rPr lang="en" sz="1300" b="1" i="0" u="none" strike="noStrike" cap="none">
                <a:solidFill>
                  <a:schemeClr val="dk1"/>
                </a:solidFill>
                <a:latin typeface="Nanum Gothic"/>
                <a:ea typeface="Nanum Gothic"/>
                <a:cs typeface="Nanum Gothic"/>
                <a:sym typeface="Nanum Gothic"/>
              </a:rPr>
              <a:t>쇼피코리아 셀러는 쇼피의 ‘김포/동탄’ 집하지까지만 배송하면 끝! </a:t>
            </a:r>
            <a:endParaRPr sz="1300" b="1" i="0" u="none" strike="noStrike" cap="none">
              <a:solidFill>
                <a:schemeClr val="dk1"/>
              </a:solidFill>
              <a:latin typeface="Nanum Gothic"/>
              <a:ea typeface="Nanum Gothic"/>
              <a:cs typeface="Nanum Gothic"/>
              <a:sym typeface="Nanum Gothic"/>
            </a:endParaRPr>
          </a:p>
        </p:txBody>
      </p:sp>
      <p:grpSp>
        <p:nvGrpSpPr>
          <p:cNvPr id="12" name="Google Shape;1422;p137">
            <a:extLst>
              <a:ext uri="{FF2B5EF4-FFF2-40B4-BE49-F238E27FC236}">
                <a16:creationId xmlns:a16="http://schemas.microsoft.com/office/drawing/2014/main" id="{D52B29E4-4E40-4E89-854E-851E52CFE9AD}"/>
              </a:ext>
            </a:extLst>
          </p:cNvPr>
          <p:cNvGrpSpPr/>
          <p:nvPr/>
        </p:nvGrpSpPr>
        <p:grpSpPr>
          <a:xfrm>
            <a:off x="1100808" y="2671292"/>
            <a:ext cx="6700263" cy="2843861"/>
            <a:chOff x="3166995" y="5467604"/>
            <a:chExt cx="17867367" cy="6548148"/>
          </a:xfrm>
        </p:grpSpPr>
        <p:grpSp>
          <p:nvGrpSpPr>
            <p:cNvPr id="14" name="Google Shape;1423;p137">
              <a:extLst>
                <a:ext uri="{FF2B5EF4-FFF2-40B4-BE49-F238E27FC236}">
                  <a16:creationId xmlns:a16="http://schemas.microsoft.com/office/drawing/2014/main" id="{3FD59DA5-78C7-42CA-84BA-E87F8865A7DF}"/>
                </a:ext>
              </a:extLst>
            </p:cNvPr>
            <p:cNvGrpSpPr/>
            <p:nvPr/>
          </p:nvGrpSpPr>
          <p:grpSpPr>
            <a:xfrm>
              <a:off x="3166996" y="5467604"/>
              <a:ext cx="17867366" cy="3450218"/>
              <a:chOff x="3208509" y="5005419"/>
              <a:chExt cx="17867366" cy="6160003"/>
            </a:xfrm>
          </p:grpSpPr>
          <p:grpSp>
            <p:nvGrpSpPr>
              <p:cNvPr id="26" name="Google Shape;1424;p137">
                <a:extLst>
                  <a:ext uri="{FF2B5EF4-FFF2-40B4-BE49-F238E27FC236}">
                    <a16:creationId xmlns:a16="http://schemas.microsoft.com/office/drawing/2014/main" id="{21023C8A-E91D-4442-B5FF-8167D69A2543}"/>
                  </a:ext>
                </a:extLst>
              </p:cNvPr>
              <p:cNvGrpSpPr/>
              <p:nvPr/>
            </p:nvGrpSpPr>
            <p:grpSpPr>
              <a:xfrm>
                <a:off x="3208509" y="5005419"/>
                <a:ext cx="17867366" cy="6068538"/>
                <a:chOff x="121341" y="16278"/>
                <a:chExt cx="17867366" cy="6068538"/>
              </a:xfrm>
            </p:grpSpPr>
            <p:sp>
              <p:nvSpPr>
                <p:cNvPr id="31" name="Google Shape;1425;p137">
                  <a:extLst>
                    <a:ext uri="{FF2B5EF4-FFF2-40B4-BE49-F238E27FC236}">
                      <a16:creationId xmlns:a16="http://schemas.microsoft.com/office/drawing/2014/main" id="{81262B4E-50C2-49F6-8E3C-85BF58F9A186}"/>
                    </a:ext>
                  </a:extLst>
                </p:cNvPr>
                <p:cNvSpPr/>
                <p:nvPr/>
              </p:nvSpPr>
              <p:spPr>
                <a:xfrm>
                  <a:off x="121341" y="580716"/>
                  <a:ext cx="9482700" cy="5488200"/>
                </a:xfrm>
                <a:prstGeom prst="chevron">
                  <a:avLst>
                    <a:gd name="adj" fmla="val 50000"/>
                  </a:avLst>
                </a:prstGeom>
                <a:solidFill>
                  <a:srgbClr val="F8965B"/>
                </a:solidFill>
                <a:ln w="12700" cap="flat" cmpd="sng">
                  <a:solidFill>
                    <a:schemeClr val="lt1"/>
                  </a:solidFill>
                  <a:prstDash val="solid"/>
                  <a:miter lim="800000"/>
                  <a:headEnd type="none" w="sm" len="sm"/>
                  <a:tailEnd type="none" w="sm" len="sm"/>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Nanum Gothic"/>
                    <a:ea typeface="Nanum Gothic"/>
                    <a:cs typeface="Nanum Gothic"/>
                    <a:sym typeface="Nanum Gothic"/>
                  </a:endParaRPr>
                </a:p>
              </p:txBody>
            </p:sp>
            <p:sp>
              <p:nvSpPr>
                <p:cNvPr id="32" name="Google Shape;1426;p137">
                  <a:extLst>
                    <a:ext uri="{FF2B5EF4-FFF2-40B4-BE49-F238E27FC236}">
                      <a16:creationId xmlns:a16="http://schemas.microsoft.com/office/drawing/2014/main" id="{4B518514-9A6D-47DB-A6EE-5B9FA356916E}"/>
                    </a:ext>
                  </a:extLst>
                </p:cNvPr>
                <p:cNvSpPr txBox="1"/>
                <p:nvPr/>
              </p:nvSpPr>
              <p:spPr>
                <a:xfrm>
                  <a:off x="969161" y="16278"/>
                  <a:ext cx="2883300" cy="1922100"/>
                </a:xfrm>
                <a:prstGeom prst="rect">
                  <a:avLst/>
                </a:prstGeom>
                <a:noFill/>
                <a:ln>
                  <a:noFill/>
                </a:ln>
              </p:spPr>
              <p:txBody>
                <a:bodyPr spcFirstLastPara="1" wrap="square" lIns="195025" tIns="65000" rIns="65000" bIns="65000" anchor="ctr" anchorCtr="0">
                  <a:noAutofit/>
                </a:bodyPr>
                <a:lstStyle/>
                <a:p>
                  <a:pPr marL="0" marR="0" lvl="0" indent="0" algn="ctr" rtl="0">
                    <a:lnSpc>
                      <a:spcPct val="90000"/>
                    </a:lnSpc>
                    <a:spcBef>
                      <a:spcPts val="0"/>
                    </a:spcBef>
                    <a:spcAft>
                      <a:spcPts val="0"/>
                    </a:spcAft>
                    <a:buClr>
                      <a:schemeClr val="dk1"/>
                    </a:buClr>
                    <a:buSzPts val="4900"/>
                    <a:buFont typeface="Malgun Gothic"/>
                    <a:buNone/>
                  </a:pPr>
                  <a:endParaRPr sz="4900" b="0" i="0" u="none" strike="noStrike" cap="none">
                    <a:solidFill>
                      <a:schemeClr val="lt1"/>
                    </a:solidFill>
                    <a:latin typeface="Nanum Gothic"/>
                    <a:ea typeface="Nanum Gothic"/>
                    <a:cs typeface="Nanum Gothic"/>
                    <a:sym typeface="Nanum Gothic"/>
                  </a:endParaRPr>
                </a:p>
              </p:txBody>
            </p:sp>
            <p:sp>
              <p:nvSpPr>
                <p:cNvPr id="33" name="Google Shape;1427;p137">
                  <a:extLst>
                    <a:ext uri="{FF2B5EF4-FFF2-40B4-BE49-F238E27FC236}">
                      <a16:creationId xmlns:a16="http://schemas.microsoft.com/office/drawing/2014/main" id="{93904C34-0DA4-4A96-B24D-3D04F7C15B8C}"/>
                    </a:ext>
                  </a:extLst>
                </p:cNvPr>
                <p:cNvSpPr/>
                <p:nvPr/>
              </p:nvSpPr>
              <p:spPr>
                <a:xfrm>
                  <a:off x="8506007" y="580716"/>
                  <a:ext cx="9482700" cy="5504100"/>
                </a:xfrm>
                <a:prstGeom prst="chevron">
                  <a:avLst>
                    <a:gd name="adj" fmla="val 50000"/>
                  </a:avLst>
                </a:prstGeom>
                <a:solidFill>
                  <a:srgbClr val="FFC000"/>
                </a:solidFill>
                <a:ln w="12700" cap="flat" cmpd="sng">
                  <a:solidFill>
                    <a:schemeClr val="lt1"/>
                  </a:solidFill>
                  <a:prstDash val="solid"/>
                  <a:miter lim="800000"/>
                  <a:headEnd type="none" w="sm" len="sm"/>
                  <a:tailEnd type="none" w="sm" len="sm"/>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Nanum Gothic"/>
                    <a:ea typeface="Nanum Gothic"/>
                    <a:cs typeface="Nanum Gothic"/>
                    <a:sym typeface="Nanum Gothic"/>
                  </a:endParaRPr>
                </a:p>
              </p:txBody>
            </p:sp>
            <p:sp>
              <p:nvSpPr>
                <p:cNvPr id="34" name="Google Shape;1428;p137">
                  <a:extLst>
                    <a:ext uri="{FF2B5EF4-FFF2-40B4-BE49-F238E27FC236}">
                      <a16:creationId xmlns:a16="http://schemas.microsoft.com/office/drawing/2014/main" id="{D2836ADB-88E2-456C-9482-4B044519139A}"/>
                    </a:ext>
                  </a:extLst>
                </p:cNvPr>
                <p:cNvSpPr txBox="1"/>
                <p:nvPr/>
              </p:nvSpPr>
              <p:spPr>
                <a:xfrm>
                  <a:off x="9604078" y="878606"/>
                  <a:ext cx="2883300" cy="1922100"/>
                </a:xfrm>
                <a:prstGeom prst="rect">
                  <a:avLst/>
                </a:prstGeom>
                <a:noFill/>
                <a:ln>
                  <a:noFill/>
                </a:ln>
              </p:spPr>
              <p:txBody>
                <a:bodyPr spcFirstLastPara="1" wrap="square" lIns="195025" tIns="65000" rIns="65000" bIns="65000" anchor="ctr" anchorCtr="0">
                  <a:noAutofit/>
                </a:bodyPr>
                <a:lstStyle/>
                <a:p>
                  <a:pPr marL="0" marR="0" lvl="0" indent="0" algn="ctr" rtl="0">
                    <a:lnSpc>
                      <a:spcPct val="90000"/>
                    </a:lnSpc>
                    <a:spcBef>
                      <a:spcPts val="0"/>
                    </a:spcBef>
                    <a:spcAft>
                      <a:spcPts val="0"/>
                    </a:spcAft>
                    <a:buClr>
                      <a:schemeClr val="dk1"/>
                    </a:buClr>
                    <a:buSzPts val="4900"/>
                    <a:buFont typeface="Malgun Gothic"/>
                    <a:buNone/>
                  </a:pPr>
                  <a:endParaRPr sz="4900" b="0" i="0" u="none" strike="noStrike" cap="none">
                    <a:solidFill>
                      <a:schemeClr val="lt1"/>
                    </a:solidFill>
                    <a:latin typeface="Nanum Gothic"/>
                    <a:ea typeface="Nanum Gothic"/>
                    <a:cs typeface="Nanum Gothic"/>
                    <a:sym typeface="Nanum Gothic"/>
                  </a:endParaRPr>
                </a:p>
              </p:txBody>
            </p:sp>
          </p:grpSp>
          <p:pic>
            <p:nvPicPr>
              <p:cNvPr id="27" name="Google Shape;1429;p137" descr="충분한 재고 단색으로 채워진">
                <a:extLst>
                  <a:ext uri="{FF2B5EF4-FFF2-40B4-BE49-F238E27FC236}">
                    <a16:creationId xmlns:a16="http://schemas.microsoft.com/office/drawing/2014/main" id="{F13D74F3-78AB-43B1-80A8-E38DD89A249B}"/>
                  </a:ext>
                </a:extLst>
              </p:cNvPr>
              <p:cNvPicPr preferRelativeResize="0"/>
              <p:nvPr/>
            </p:nvPicPr>
            <p:blipFill rotWithShape="1">
              <a:blip r:embed="rId2">
                <a:alphaModFix/>
              </a:blip>
              <a:srcRect/>
              <a:stretch/>
            </p:blipFill>
            <p:spPr>
              <a:xfrm>
                <a:off x="4761634" y="5750136"/>
                <a:ext cx="2665414" cy="4555656"/>
              </a:xfrm>
              <a:prstGeom prst="rect">
                <a:avLst/>
              </a:prstGeom>
              <a:noFill/>
              <a:ln>
                <a:noFill/>
              </a:ln>
            </p:spPr>
          </p:pic>
          <p:pic>
            <p:nvPicPr>
              <p:cNvPr id="28" name="Google Shape;1430;p137" descr="배달 단색으로 채워진">
                <a:extLst>
                  <a:ext uri="{FF2B5EF4-FFF2-40B4-BE49-F238E27FC236}">
                    <a16:creationId xmlns:a16="http://schemas.microsoft.com/office/drawing/2014/main" id="{D9F21251-AEEC-4FDC-AC5B-83553B95E6D8}"/>
                  </a:ext>
                </a:extLst>
              </p:cNvPr>
              <p:cNvPicPr preferRelativeResize="0"/>
              <p:nvPr/>
            </p:nvPicPr>
            <p:blipFill rotWithShape="1">
              <a:blip r:embed="rId3">
                <a:alphaModFix/>
              </a:blip>
              <a:srcRect/>
              <a:stretch/>
            </p:blipFill>
            <p:spPr>
              <a:xfrm>
                <a:off x="8100000" y="5480849"/>
                <a:ext cx="2665413" cy="5265733"/>
              </a:xfrm>
              <a:prstGeom prst="rect">
                <a:avLst/>
              </a:prstGeom>
              <a:noFill/>
              <a:ln>
                <a:noFill/>
              </a:ln>
            </p:spPr>
          </p:pic>
          <p:pic>
            <p:nvPicPr>
              <p:cNvPr id="29" name="Google Shape;1431;p137" descr="주택 단색으로 채워진">
                <a:extLst>
                  <a:ext uri="{FF2B5EF4-FFF2-40B4-BE49-F238E27FC236}">
                    <a16:creationId xmlns:a16="http://schemas.microsoft.com/office/drawing/2014/main" id="{670D7D86-B476-42AD-B27F-B94B6D5A4860}"/>
                  </a:ext>
                </a:extLst>
              </p:cNvPr>
              <p:cNvPicPr preferRelativeResize="0"/>
              <p:nvPr/>
            </p:nvPicPr>
            <p:blipFill rotWithShape="1">
              <a:blip r:embed="rId4">
                <a:alphaModFix/>
              </a:blip>
              <a:srcRect/>
              <a:stretch/>
            </p:blipFill>
            <p:spPr>
              <a:xfrm>
                <a:off x="17500355" y="5727988"/>
                <a:ext cx="2208213" cy="4549031"/>
              </a:xfrm>
              <a:prstGeom prst="rect">
                <a:avLst/>
              </a:prstGeom>
              <a:noFill/>
              <a:ln>
                <a:noFill/>
              </a:ln>
            </p:spPr>
          </p:pic>
          <p:pic>
            <p:nvPicPr>
              <p:cNvPr id="30" name="Google Shape;1432;p137" descr="이륙 단색으로 채워진">
                <a:extLst>
                  <a:ext uri="{FF2B5EF4-FFF2-40B4-BE49-F238E27FC236}">
                    <a16:creationId xmlns:a16="http://schemas.microsoft.com/office/drawing/2014/main" id="{97D7BBBE-E176-4E5D-9DC4-C0C06EDEE1B8}"/>
                  </a:ext>
                </a:extLst>
              </p:cNvPr>
              <p:cNvPicPr preferRelativeResize="0"/>
              <p:nvPr/>
            </p:nvPicPr>
            <p:blipFill rotWithShape="1">
              <a:blip r:embed="rId5">
                <a:alphaModFix/>
              </a:blip>
              <a:srcRect/>
              <a:stretch/>
            </p:blipFill>
            <p:spPr>
              <a:xfrm>
                <a:off x="13704789" y="5138697"/>
                <a:ext cx="2997922" cy="6026725"/>
              </a:xfrm>
              <a:prstGeom prst="rect">
                <a:avLst/>
              </a:prstGeom>
              <a:noFill/>
              <a:ln>
                <a:noFill/>
              </a:ln>
            </p:spPr>
          </p:pic>
        </p:grpSp>
        <p:grpSp>
          <p:nvGrpSpPr>
            <p:cNvPr id="16" name="Google Shape;1433;p137">
              <a:extLst>
                <a:ext uri="{FF2B5EF4-FFF2-40B4-BE49-F238E27FC236}">
                  <a16:creationId xmlns:a16="http://schemas.microsoft.com/office/drawing/2014/main" id="{6C3AD6C8-C92F-4519-9582-9DC5A996C164}"/>
                </a:ext>
              </a:extLst>
            </p:cNvPr>
            <p:cNvGrpSpPr/>
            <p:nvPr/>
          </p:nvGrpSpPr>
          <p:grpSpPr>
            <a:xfrm>
              <a:off x="3167536" y="9690573"/>
              <a:ext cx="17260245" cy="2325179"/>
              <a:chOff x="3235379" y="8146479"/>
              <a:chExt cx="17260245" cy="1724910"/>
            </a:xfrm>
          </p:grpSpPr>
          <p:grpSp>
            <p:nvGrpSpPr>
              <p:cNvPr id="18" name="Google Shape;1434;p137">
                <a:extLst>
                  <a:ext uri="{FF2B5EF4-FFF2-40B4-BE49-F238E27FC236}">
                    <a16:creationId xmlns:a16="http://schemas.microsoft.com/office/drawing/2014/main" id="{16A4E9C9-3765-410F-B383-F5CFBDEDD239}"/>
                  </a:ext>
                </a:extLst>
              </p:cNvPr>
              <p:cNvGrpSpPr/>
              <p:nvPr/>
            </p:nvGrpSpPr>
            <p:grpSpPr>
              <a:xfrm>
                <a:off x="3235379" y="8146480"/>
                <a:ext cx="8301585" cy="1724909"/>
                <a:chOff x="11744900" y="4826236"/>
                <a:chExt cx="9077731" cy="1820100"/>
              </a:xfrm>
            </p:grpSpPr>
            <p:grpSp>
              <p:nvGrpSpPr>
                <p:cNvPr id="22" name="Google Shape;1435;p137">
                  <a:extLst>
                    <a:ext uri="{FF2B5EF4-FFF2-40B4-BE49-F238E27FC236}">
                      <a16:creationId xmlns:a16="http://schemas.microsoft.com/office/drawing/2014/main" id="{2928CB43-F40B-495D-A645-AACF21CE99B5}"/>
                    </a:ext>
                  </a:extLst>
                </p:cNvPr>
                <p:cNvGrpSpPr/>
                <p:nvPr/>
              </p:nvGrpSpPr>
              <p:grpSpPr>
                <a:xfrm>
                  <a:off x="11744900" y="4826236"/>
                  <a:ext cx="9077731" cy="1820100"/>
                  <a:chOff x="11744900" y="4826236"/>
                  <a:chExt cx="9077731" cy="1820100"/>
                </a:xfrm>
              </p:grpSpPr>
              <p:sp>
                <p:nvSpPr>
                  <p:cNvPr id="24" name="Google Shape;1436;p137">
                    <a:extLst>
                      <a:ext uri="{FF2B5EF4-FFF2-40B4-BE49-F238E27FC236}">
                        <a16:creationId xmlns:a16="http://schemas.microsoft.com/office/drawing/2014/main" id="{E2848EFB-BBBF-4CA2-AA9C-3C9F5013DCC5}"/>
                      </a:ext>
                    </a:extLst>
                  </p:cNvPr>
                  <p:cNvSpPr/>
                  <p:nvPr/>
                </p:nvSpPr>
                <p:spPr>
                  <a:xfrm>
                    <a:off x="11744931" y="4826236"/>
                    <a:ext cx="9077700" cy="1820100"/>
                  </a:xfrm>
                  <a:prstGeom prst="roundRect">
                    <a:avLst>
                      <a:gd name="adj" fmla="val 2712"/>
                    </a:avLst>
                  </a:prstGeom>
                  <a:solidFill>
                    <a:schemeClr val="lt1"/>
                  </a:solidFill>
                  <a:ln>
                    <a:noFill/>
                  </a:ln>
                  <a:effectLst>
                    <a:outerShdw blurRad="241300" algn="ctr" rotWithShape="0">
                      <a:srgbClr val="000000">
                        <a:alpha val="20000"/>
                      </a:srgbClr>
                    </a:outerShdw>
                  </a:effectLst>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700"/>
                      <a:buFont typeface="Arial"/>
                      <a:buNone/>
                    </a:pPr>
                    <a:endParaRPr sz="700" b="0" i="0" u="none" strike="noStrike" cap="none">
                      <a:solidFill>
                        <a:schemeClr val="lt1"/>
                      </a:solidFill>
                      <a:latin typeface="Nanum Gothic"/>
                      <a:ea typeface="Nanum Gothic"/>
                      <a:cs typeface="Nanum Gothic"/>
                      <a:sym typeface="Nanum Gothic"/>
                    </a:endParaRPr>
                  </a:p>
                </p:txBody>
              </p:sp>
              <p:sp>
                <p:nvSpPr>
                  <p:cNvPr id="25" name="Google Shape;1437;p137">
                    <a:extLst>
                      <a:ext uri="{FF2B5EF4-FFF2-40B4-BE49-F238E27FC236}">
                        <a16:creationId xmlns:a16="http://schemas.microsoft.com/office/drawing/2014/main" id="{06F018B4-7055-4D64-9574-EF8188F21FA2}"/>
                      </a:ext>
                    </a:extLst>
                  </p:cNvPr>
                  <p:cNvSpPr/>
                  <p:nvPr/>
                </p:nvSpPr>
                <p:spPr>
                  <a:xfrm rot="5400000">
                    <a:off x="16237100" y="2060702"/>
                    <a:ext cx="93300" cy="9077700"/>
                  </a:xfrm>
                  <a:prstGeom prst="roundRect">
                    <a:avLst>
                      <a:gd name="adj" fmla="val 50000"/>
                    </a:avLst>
                  </a:prstGeom>
                  <a:solidFill>
                    <a:srgbClr val="FF5520"/>
                  </a:solidFill>
                  <a:ln>
                    <a:noFill/>
                  </a:ln>
                  <a:effectLst>
                    <a:outerShdw blurRad="241300" algn="ctr" rotWithShape="0">
                      <a:srgbClr val="000000">
                        <a:alpha val="20000"/>
                      </a:srgbClr>
                    </a:outerShdw>
                  </a:effectLst>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700"/>
                      <a:buFont typeface="Arial"/>
                      <a:buNone/>
                    </a:pPr>
                    <a:endParaRPr sz="700" b="0" i="0" u="none" strike="noStrike" cap="none">
                      <a:solidFill>
                        <a:schemeClr val="lt1"/>
                      </a:solidFill>
                      <a:latin typeface="Nanum Gothic"/>
                      <a:ea typeface="Nanum Gothic"/>
                      <a:cs typeface="Nanum Gothic"/>
                      <a:sym typeface="Nanum Gothic"/>
                    </a:endParaRPr>
                  </a:p>
                </p:txBody>
              </p:sp>
            </p:grpSp>
            <p:sp>
              <p:nvSpPr>
                <p:cNvPr id="23" name="Google Shape;1438;p137">
                  <a:extLst>
                    <a:ext uri="{FF2B5EF4-FFF2-40B4-BE49-F238E27FC236}">
                      <a16:creationId xmlns:a16="http://schemas.microsoft.com/office/drawing/2014/main" id="{12C058E2-AD7E-4411-A8DD-1FB97D0A69A2}"/>
                    </a:ext>
                  </a:extLst>
                </p:cNvPr>
                <p:cNvSpPr/>
                <p:nvPr/>
              </p:nvSpPr>
              <p:spPr>
                <a:xfrm>
                  <a:off x="12620409" y="5275612"/>
                  <a:ext cx="8201318" cy="1127401"/>
                </a:xfrm>
                <a:prstGeom prst="rect">
                  <a:avLst/>
                </a:prstGeom>
                <a:noFill/>
                <a:ln>
                  <a:noFill/>
                </a:ln>
              </p:spPr>
              <p:txBody>
                <a:bodyPr spcFirstLastPara="1" wrap="square" lIns="68575" tIns="34275" rIns="68575" bIns="34275" anchor="t" anchorCtr="0">
                  <a:noAutofit/>
                </a:bodyPr>
                <a:lstStyle/>
                <a:p>
                  <a:pPr marL="0" marR="0" lvl="0" indent="0" algn="ctr" rtl="0">
                    <a:lnSpc>
                      <a:spcPct val="120000"/>
                    </a:lnSpc>
                    <a:spcBef>
                      <a:spcPts val="0"/>
                    </a:spcBef>
                    <a:spcAft>
                      <a:spcPts val="0"/>
                    </a:spcAft>
                    <a:buClr>
                      <a:srgbClr val="000000"/>
                    </a:buClr>
                    <a:buSzPts val="1100"/>
                    <a:buFont typeface="Arial"/>
                    <a:buNone/>
                  </a:pPr>
                  <a:r>
                    <a:rPr lang="en" sz="1100" b="0" i="0" u="none" strike="noStrike" cap="none" dirty="0">
                      <a:solidFill>
                        <a:schemeClr val="dk1"/>
                      </a:solidFill>
                      <a:latin typeface="Nanum Gothic"/>
                      <a:ea typeface="Nanum Gothic"/>
                      <a:cs typeface="Nanum Gothic"/>
                      <a:sym typeface="Nanum Gothic"/>
                    </a:rPr>
                    <a:t>판매자가 주문 건별로 상품 포장 후,</a:t>
                  </a:r>
                  <a:endParaRPr sz="1100" b="0" i="0" u="none" strike="noStrike" cap="none" dirty="0">
                    <a:solidFill>
                      <a:srgbClr val="000000"/>
                    </a:solidFill>
                    <a:latin typeface="Nanum Gothic"/>
                    <a:ea typeface="Nanum Gothic"/>
                    <a:cs typeface="Nanum Gothic"/>
                    <a:sym typeface="Nanum Gothic"/>
                  </a:endParaRPr>
                </a:p>
                <a:p>
                  <a:pPr marL="0" marR="0" lvl="0" indent="0" algn="ctr" rtl="0">
                    <a:lnSpc>
                      <a:spcPct val="120000"/>
                    </a:lnSpc>
                    <a:spcBef>
                      <a:spcPts val="0"/>
                    </a:spcBef>
                    <a:spcAft>
                      <a:spcPts val="0"/>
                    </a:spcAft>
                    <a:buClr>
                      <a:srgbClr val="000000"/>
                    </a:buClr>
                    <a:buSzPts val="1100"/>
                    <a:buFont typeface="Arial"/>
                    <a:buNone/>
                  </a:pPr>
                  <a:r>
                    <a:rPr lang="en" sz="1100" b="0" i="0" u="none" strike="noStrike" cap="none" dirty="0">
                      <a:solidFill>
                        <a:schemeClr val="dk1"/>
                      </a:solidFill>
                      <a:latin typeface="Nanum Gothic"/>
                      <a:ea typeface="Nanum Gothic"/>
                      <a:cs typeface="Nanum Gothic"/>
                      <a:sym typeface="Nanum Gothic"/>
                    </a:rPr>
                    <a:t>판매자 출고 기한(Days to ship)에 맞춰 </a:t>
                  </a:r>
                  <a:endParaRPr sz="1100" b="0" i="0" u="none" strike="noStrike" cap="none" dirty="0">
                    <a:solidFill>
                      <a:schemeClr val="dk1"/>
                    </a:solidFill>
                    <a:latin typeface="Nanum Gothic"/>
                    <a:ea typeface="Nanum Gothic"/>
                    <a:cs typeface="Nanum Gothic"/>
                    <a:sym typeface="Nanum Gothic"/>
                  </a:endParaRPr>
                </a:p>
                <a:p>
                  <a:pPr marL="0" marR="0" lvl="0" indent="0" algn="ctr" rtl="0">
                    <a:lnSpc>
                      <a:spcPct val="120000"/>
                    </a:lnSpc>
                    <a:spcBef>
                      <a:spcPts val="0"/>
                    </a:spcBef>
                    <a:spcAft>
                      <a:spcPts val="0"/>
                    </a:spcAft>
                    <a:buClr>
                      <a:srgbClr val="000000"/>
                    </a:buClr>
                    <a:buSzPts val="1100"/>
                    <a:buFont typeface="Arial"/>
                    <a:buNone/>
                  </a:pPr>
                  <a:r>
                    <a:rPr lang="en" sz="1100" b="0" i="0" u="none" strike="noStrike" cap="none" dirty="0">
                      <a:solidFill>
                        <a:schemeClr val="dk1"/>
                      </a:solidFill>
                      <a:latin typeface="Nanum Gothic"/>
                      <a:ea typeface="Nanum Gothic"/>
                      <a:cs typeface="Nanum Gothic"/>
                      <a:sym typeface="Nanum Gothic"/>
                    </a:rPr>
                    <a:t>국내 물류 집하지까지 배송</a:t>
                  </a:r>
                  <a:endParaRPr sz="1100" b="0" i="0" u="none" strike="noStrike" cap="none" dirty="0">
                    <a:solidFill>
                      <a:schemeClr val="dk1"/>
                    </a:solidFill>
                    <a:latin typeface="Nanum Gothic"/>
                    <a:ea typeface="Nanum Gothic"/>
                    <a:cs typeface="Nanum Gothic"/>
                    <a:sym typeface="Nanum Gothic"/>
                  </a:endParaRPr>
                </a:p>
              </p:txBody>
            </p:sp>
          </p:grpSp>
          <p:grpSp>
            <p:nvGrpSpPr>
              <p:cNvPr id="19" name="Google Shape;1439;p137">
                <a:extLst>
                  <a:ext uri="{FF2B5EF4-FFF2-40B4-BE49-F238E27FC236}">
                    <a16:creationId xmlns:a16="http://schemas.microsoft.com/office/drawing/2014/main" id="{4BE254F5-F52A-4A03-AC43-605C96D55049}"/>
                  </a:ext>
                </a:extLst>
              </p:cNvPr>
              <p:cNvGrpSpPr/>
              <p:nvPr/>
            </p:nvGrpSpPr>
            <p:grpSpPr>
              <a:xfrm>
                <a:off x="12194068" y="8146479"/>
                <a:ext cx="8301557" cy="1724909"/>
                <a:chOff x="11744931" y="4826236"/>
                <a:chExt cx="9077700" cy="1820100"/>
              </a:xfrm>
            </p:grpSpPr>
            <p:sp>
              <p:nvSpPr>
                <p:cNvPr id="20" name="Google Shape;1440;p137">
                  <a:extLst>
                    <a:ext uri="{FF2B5EF4-FFF2-40B4-BE49-F238E27FC236}">
                      <a16:creationId xmlns:a16="http://schemas.microsoft.com/office/drawing/2014/main" id="{A3459859-415F-4D35-99FB-09D893F73E68}"/>
                    </a:ext>
                  </a:extLst>
                </p:cNvPr>
                <p:cNvSpPr/>
                <p:nvPr/>
              </p:nvSpPr>
              <p:spPr>
                <a:xfrm>
                  <a:off x="11744931" y="4826236"/>
                  <a:ext cx="9077700" cy="1820100"/>
                </a:xfrm>
                <a:prstGeom prst="roundRect">
                  <a:avLst>
                    <a:gd name="adj" fmla="val 2712"/>
                  </a:avLst>
                </a:prstGeom>
                <a:solidFill>
                  <a:schemeClr val="lt1"/>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700"/>
                    <a:buFont typeface="Arial"/>
                    <a:buNone/>
                  </a:pPr>
                  <a:endParaRPr sz="700" b="0" i="0" u="none" strike="noStrike" cap="none">
                    <a:solidFill>
                      <a:schemeClr val="lt1"/>
                    </a:solidFill>
                    <a:latin typeface="Nanum Gothic"/>
                    <a:ea typeface="Nanum Gothic"/>
                    <a:cs typeface="Nanum Gothic"/>
                    <a:sym typeface="Nanum Gothic"/>
                  </a:endParaRPr>
                </a:p>
              </p:txBody>
            </p:sp>
            <p:sp>
              <p:nvSpPr>
                <p:cNvPr id="21" name="Google Shape;1441;p137">
                  <a:extLst>
                    <a:ext uri="{FF2B5EF4-FFF2-40B4-BE49-F238E27FC236}">
                      <a16:creationId xmlns:a16="http://schemas.microsoft.com/office/drawing/2014/main" id="{3D129007-9AC8-426F-AD74-6F31DD634C58}"/>
                    </a:ext>
                  </a:extLst>
                </p:cNvPr>
                <p:cNvSpPr/>
                <p:nvPr/>
              </p:nvSpPr>
              <p:spPr>
                <a:xfrm>
                  <a:off x="12648907" y="5419960"/>
                  <a:ext cx="7475100" cy="777900"/>
                </a:xfrm>
                <a:prstGeom prst="rect">
                  <a:avLst/>
                </a:prstGeom>
                <a:noFill/>
                <a:ln>
                  <a:noFill/>
                </a:ln>
              </p:spPr>
              <p:txBody>
                <a:bodyPr spcFirstLastPara="1" wrap="square" lIns="68575" tIns="34275" rIns="68575" bIns="34275" anchor="t" anchorCtr="0">
                  <a:noAutofit/>
                </a:bodyPr>
                <a:lstStyle/>
                <a:p>
                  <a:pPr marL="0" marR="0" lvl="0" indent="0" algn="ctr" rtl="0">
                    <a:lnSpc>
                      <a:spcPct val="120000"/>
                    </a:lnSpc>
                    <a:spcBef>
                      <a:spcPts val="0"/>
                    </a:spcBef>
                    <a:spcAft>
                      <a:spcPts val="0"/>
                    </a:spcAft>
                    <a:buClr>
                      <a:srgbClr val="000000"/>
                    </a:buClr>
                    <a:buSzPts val="1100"/>
                    <a:buFont typeface="Arial"/>
                    <a:buNone/>
                  </a:pPr>
                  <a:r>
                    <a:rPr lang="en" sz="1100" b="0" i="0" u="none" strike="noStrike" cap="none">
                      <a:solidFill>
                        <a:schemeClr val="dk1"/>
                      </a:solidFill>
                      <a:latin typeface="Nanum Gothic"/>
                      <a:ea typeface="Nanum Gothic"/>
                      <a:cs typeface="Nanum Gothic"/>
                      <a:sym typeface="Nanum Gothic"/>
                    </a:rPr>
                    <a:t>쇼피가 김포에서 동남아 고객에게까지</a:t>
                  </a:r>
                  <a:endParaRPr sz="1100" b="0" i="0" u="none" strike="noStrike" cap="none">
                    <a:solidFill>
                      <a:schemeClr val="dk1"/>
                    </a:solidFill>
                    <a:latin typeface="Nanum Gothic"/>
                    <a:ea typeface="Nanum Gothic"/>
                    <a:cs typeface="Nanum Gothic"/>
                    <a:sym typeface="Nanum Gothic"/>
                  </a:endParaRPr>
                </a:p>
                <a:p>
                  <a:pPr marL="0" marR="0" lvl="0" indent="0" algn="ctr" rtl="0">
                    <a:lnSpc>
                      <a:spcPct val="120000"/>
                    </a:lnSpc>
                    <a:spcBef>
                      <a:spcPts val="0"/>
                    </a:spcBef>
                    <a:spcAft>
                      <a:spcPts val="0"/>
                    </a:spcAft>
                    <a:buClr>
                      <a:srgbClr val="000000"/>
                    </a:buClr>
                    <a:buSzPts val="1100"/>
                    <a:buFont typeface="Arial"/>
                    <a:buNone/>
                  </a:pPr>
                  <a:r>
                    <a:rPr lang="en" sz="1100" b="0" i="0" u="none" strike="noStrike" cap="none">
                      <a:solidFill>
                        <a:schemeClr val="dk1"/>
                      </a:solidFill>
                      <a:latin typeface="Nanum Gothic"/>
                      <a:ea typeface="Nanum Gothic"/>
                      <a:cs typeface="Nanum Gothic"/>
                      <a:sym typeface="Nanum Gothic"/>
                    </a:rPr>
                    <a:t>해외 배송</a:t>
                  </a:r>
                  <a:endParaRPr sz="1100" b="0" i="0" u="none" strike="noStrike" cap="none">
                    <a:solidFill>
                      <a:schemeClr val="dk1"/>
                    </a:solidFill>
                    <a:latin typeface="Nanum Gothic"/>
                    <a:ea typeface="Nanum Gothic"/>
                    <a:cs typeface="Nanum Gothic"/>
                    <a:sym typeface="Nanum Gothic"/>
                  </a:endParaRPr>
                </a:p>
              </p:txBody>
            </p:sp>
          </p:grpSp>
        </p:grpSp>
        <p:sp>
          <p:nvSpPr>
            <p:cNvPr id="17" name="Google Shape;1442;p137">
              <a:extLst>
                <a:ext uri="{FF2B5EF4-FFF2-40B4-BE49-F238E27FC236}">
                  <a16:creationId xmlns:a16="http://schemas.microsoft.com/office/drawing/2014/main" id="{095EBDF3-C73A-4AB1-917A-14193970DEFB}"/>
                </a:ext>
              </a:extLst>
            </p:cNvPr>
            <p:cNvSpPr/>
            <p:nvPr/>
          </p:nvSpPr>
          <p:spPr>
            <a:xfrm rot="5400000">
              <a:off x="7257945" y="5599714"/>
              <a:ext cx="119400" cy="8301300"/>
            </a:xfrm>
            <a:prstGeom prst="roundRect">
              <a:avLst>
                <a:gd name="adj" fmla="val 50000"/>
              </a:avLst>
            </a:prstGeom>
            <a:solidFill>
              <a:srgbClr val="FF5520"/>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700"/>
                <a:buFont typeface="Arial"/>
                <a:buNone/>
              </a:pPr>
              <a:endParaRPr sz="700" b="0" i="0" u="none" strike="noStrike" cap="none">
                <a:solidFill>
                  <a:schemeClr val="lt1"/>
                </a:solidFill>
                <a:latin typeface="Nanum Gothic"/>
                <a:ea typeface="Nanum Gothic"/>
                <a:cs typeface="Nanum Gothic"/>
                <a:sym typeface="Nanum Gothic"/>
              </a:endParaRPr>
            </a:p>
          </p:txBody>
        </p:sp>
      </p:grpSp>
      <p:sp>
        <p:nvSpPr>
          <p:cNvPr id="35" name="Google Shape;1443;p137">
            <a:extLst>
              <a:ext uri="{FF2B5EF4-FFF2-40B4-BE49-F238E27FC236}">
                <a16:creationId xmlns:a16="http://schemas.microsoft.com/office/drawing/2014/main" id="{97CF96B6-3E65-4B88-A45F-E3E61BC2E98D}"/>
              </a:ext>
            </a:extLst>
          </p:cNvPr>
          <p:cNvSpPr/>
          <p:nvPr/>
        </p:nvSpPr>
        <p:spPr>
          <a:xfrm>
            <a:off x="1497649" y="4167948"/>
            <a:ext cx="2562900" cy="237600"/>
          </a:xfrm>
          <a:prstGeom prst="rect">
            <a:avLst/>
          </a:prstGeom>
          <a:noFill/>
          <a:ln>
            <a:noFill/>
          </a:ln>
        </p:spPr>
        <p:txBody>
          <a:bodyPr spcFirstLastPara="1" wrap="square" lIns="68575" tIns="34275" rIns="68575" bIns="34275" anchor="t" anchorCtr="0">
            <a:noAutofit/>
          </a:bodyPr>
          <a:lstStyle/>
          <a:p>
            <a:pPr marL="0" marR="0" lvl="0" indent="0" algn="ctr" rtl="0">
              <a:lnSpc>
                <a:spcPct val="120000"/>
              </a:lnSpc>
              <a:spcBef>
                <a:spcPts val="0"/>
              </a:spcBef>
              <a:spcAft>
                <a:spcPts val="0"/>
              </a:spcAft>
              <a:buClr>
                <a:srgbClr val="000000"/>
              </a:buClr>
              <a:buSzPts val="1100"/>
              <a:buFont typeface="Arial"/>
              <a:buNone/>
            </a:pPr>
            <a:r>
              <a:rPr lang="en" sz="1100" b="0" i="0" u="none" strike="noStrike" cap="none">
                <a:solidFill>
                  <a:schemeClr val="dk1"/>
                </a:solidFill>
                <a:latin typeface="Nanum Gothic"/>
                <a:ea typeface="Nanum Gothic"/>
                <a:cs typeface="Nanum Gothic"/>
                <a:sym typeface="Nanum Gothic"/>
              </a:rPr>
              <a:t>국내 배송: 셀러 전담</a:t>
            </a:r>
            <a:endParaRPr sz="1100" b="0" i="0" u="none" strike="noStrike" cap="none">
              <a:solidFill>
                <a:schemeClr val="dk1"/>
              </a:solidFill>
              <a:latin typeface="Nanum Gothic"/>
              <a:ea typeface="Nanum Gothic"/>
              <a:cs typeface="Nanum Gothic"/>
              <a:sym typeface="Nanum Gothic"/>
            </a:endParaRPr>
          </a:p>
        </p:txBody>
      </p:sp>
      <p:sp>
        <p:nvSpPr>
          <p:cNvPr id="36" name="Google Shape;1444;p137">
            <a:extLst>
              <a:ext uri="{FF2B5EF4-FFF2-40B4-BE49-F238E27FC236}">
                <a16:creationId xmlns:a16="http://schemas.microsoft.com/office/drawing/2014/main" id="{215FD8AD-5865-4763-A1E4-26F0C209344B}"/>
              </a:ext>
            </a:extLst>
          </p:cNvPr>
          <p:cNvSpPr/>
          <p:nvPr/>
        </p:nvSpPr>
        <p:spPr>
          <a:xfrm>
            <a:off x="4734509" y="4154292"/>
            <a:ext cx="2562900" cy="237600"/>
          </a:xfrm>
          <a:prstGeom prst="rect">
            <a:avLst/>
          </a:prstGeom>
          <a:noFill/>
          <a:ln>
            <a:noFill/>
          </a:ln>
        </p:spPr>
        <p:txBody>
          <a:bodyPr spcFirstLastPara="1" wrap="square" lIns="68575" tIns="34275" rIns="68575" bIns="34275" anchor="t" anchorCtr="0">
            <a:noAutofit/>
          </a:bodyPr>
          <a:lstStyle/>
          <a:p>
            <a:pPr marL="0" marR="0" lvl="0" indent="0" algn="ctr" rtl="0">
              <a:lnSpc>
                <a:spcPct val="120000"/>
              </a:lnSpc>
              <a:spcBef>
                <a:spcPts val="0"/>
              </a:spcBef>
              <a:spcAft>
                <a:spcPts val="0"/>
              </a:spcAft>
              <a:buClr>
                <a:srgbClr val="000000"/>
              </a:buClr>
              <a:buSzPts val="1100"/>
              <a:buFont typeface="Arial"/>
              <a:buNone/>
            </a:pPr>
            <a:r>
              <a:rPr lang="en" sz="1100" b="0" i="0" u="none" strike="noStrike" cap="none">
                <a:solidFill>
                  <a:schemeClr val="dk1"/>
                </a:solidFill>
                <a:latin typeface="Nanum Gothic"/>
                <a:ea typeface="Nanum Gothic"/>
                <a:cs typeface="Nanum Gothic"/>
                <a:sym typeface="Nanum Gothic"/>
              </a:rPr>
              <a:t>해외 배송: 쇼피 전담</a:t>
            </a:r>
            <a:endParaRPr sz="1100" b="0" i="0" u="none" strike="noStrike" cap="none">
              <a:solidFill>
                <a:schemeClr val="dk1"/>
              </a:solidFill>
              <a:latin typeface="Nanum Gothic"/>
              <a:ea typeface="Nanum Gothic"/>
              <a:cs typeface="Nanum Gothic"/>
              <a:sym typeface="Nanum Gothic"/>
            </a:endParaRPr>
          </a:p>
        </p:txBody>
      </p:sp>
      <p:sp>
        <p:nvSpPr>
          <p:cNvPr id="37" name="Google Shape;1445;p137">
            <a:extLst>
              <a:ext uri="{FF2B5EF4-FFF2-40B4-BE49-F238E27FC236}">
                <a16:creationId xmlns:a16="http://schemas.microsoft.com/office/drawing/2014/main" id="{8DDE5663-FA96-417F-BDD1-8B83562C3B77}"/>
              </a:ext>
            </a:extLst>
          </p:cNvPr>
          <p:cNvSpPr/>
          <p:nvPr/>
        </p:nvSpPr>
        <p:spPr>
          <a:xfrm rot="5400000">
            <a:off x="5987289" y="3927775"/>
            <a:ext cx="51900" cy="3112500"/>
          </a:xfrm>
          <a:prstGeom prst="roundRect">
            <a:avLst>
              <a:gd name="adj" fmla="val 50000"/>
            </a:avLst>
          </a:prstGeom>
          <a:solidFill>
            <a:srgbClr val="FF5520"/>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700"/>
              <a:buFont typeface="Arial"/>
              <a:buNone/>
            </a:pPr>
            <a:endParaRPr sz="700" b="0" i="0" u="none" strike="noStrike" cap="none">
              <a:solidFill>
                <a:schemeClr val="lt1"/>
              </a:solidFill>
              <a:latin typeface="Arial"/>
              <a:ea typeface="Arial"/>
              <a:cs typeface="Arial"/>
              <a:sym typeface="Arial"/>
            </a:endParaRPr>
          </a:p>
        </p:txBody>
      </p:sp>
      <p:sp>
        <p:nvSpPr>
          <p:cNvPr id="38" name="Google Shape;1446;p137">
            <a:extLst>
              <a:ext uri="{FF2B5EF4-FFF2-40B4-BE49-F238E27FC236}">
                <a16:creationId xmlns:a16="http://schemas.microsoft.com/office/drawing/2014/main" id="{AF1B4CF7-65AB-4A1E-8990-6C35CD879C5E}"/>
              </a:ext>
            </a:extLst>
          </p:cNvPr>
          <p:cNvSpPr/>
          <p:nvPr/>
        </p:nvSpPr>
        <p:spPr>
          <a:xfrm rot="5400000">
            <a:off x="5987288" y="2969751"/>
            <a:ext cx="51900" cy="3112500"/>
          </a:xfrm>
          <a:prstGeom prst="roundRect">
            <a:avLst>
              <a:gd name="adj" fmla="val 50000"/>
            </a:avLst>
          </a:prstGeom>
          <a:solidFill>
            <a:srgbClr val="FF5520"/>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700"/>
              <a:buFont typeface="Arial"/>
              <a:buNone/>
            </a:pPr>
            <a:endParaRPr sz="700" b="0" i="0" u="none" strike="noStrike" cap="none">
              <a:solidFill>
                <a:schemeClr val="lt1"/>
              </a:solidFill>
              <a:latin typeface="Arial"/>
              <a:ea typeface="Arial"/>
              <a:cs typeface="Arial"/>
              <a:sym typeface="Arial"/>
            </a:endParaRPr>
          </a:p>
        </p:txBody>
      </p:sp>
    </p:spTree>
    <p:extLst>
      <p:ext uri="{BB962C8B-B14F-4D97-AF65-F5344CB8AC3E}">
        <p14:creationId xmlns:p14="http://schemas.microsoft.com/office/powerpoint/2010/main" val="423924145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직사각형 12">
            <a:extLst>
              <a:ext uri="{FF2B5EF4-FFF2-40B4-BE49-F238E27FC236}">
                <a16:creationId xmlns:a16="http://schemas.microsoft.com/office/drawing/2014/main" id="{1DFC32BF-0F18-4DD2-9124-E525419304B3}"/>
              </a:ext>
            </a:extLst>
          </p:cNvPr>
          <p:cNvSpPr/>
          <p:nvPr/>
        </p:nvSpPr>
        <p:spPr>
          <a:xfrm>
            <a:off x="7992380" y="-11113"/>
            <a:ext cx="1151620" cy="77284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나눔스퀘어라운드 ExtraBold" panose="020B0600000101010101" pitchFamily="50" charset="-127"/>
              <a:ea typeface="나눔스퀘어라운드 ExtraBold" panose="020B0600000101010101" pitchFamily="50" charset="-127"/>
            </a:endParaRPr>
          </a:p>
        </p:txBody>
      </p:sp>
      <p:cxnSp>
        <p:nvCxnSpPr>
          <p:cNvPr id="15" name="직선 연결선 14">
            <a:extLst>
              <a:ext uri="{FF2B5EF4-FFF2-40B4-BE49-F238E27FC236}">
                <a16:creationId xmlns:a16="http://schemas.microsoft.com/office/drawing/2014/main" id="{89D05493-380A-4BB8-BCEC-267A5E6AF795}"/>
              </a:ext>
            </a:extLst>
          </p:cNvPr>
          <p:cNvCxnSpPr>
            <a:cxnSpLocks/>
          </p:cNvCxnSpPr>
          <p:nvPr/>
        </p:nvCxnSpPr>
        <p:spPr>
          <a:xfrm>
            <a:off x="0" y="789864"/>
            <a:ext cx="7812360" cy="0"/>
          </a:xfrm>
          <a:prstGeom prst="line">
            <a:avLst/>
          </a:prstGeom>
          <a:ln w="28575" cmpd="sng">
            <a:solidFill>
              <a:srgbClr val="FFC000"/>
            </a:solidFill>
          </a:ln>
        </p:spPr>
        <p:style>
          <a:lnRef idx="1">
            <a:schemeClr val="accent1"/>
          </a:lnRef>
          <a:fillRef idx="0">
            <a:schemeClr val="accent1"/>
          </a:fillRef>
          <a:effectRef idx="0">
            <a:schemeClr val="accent1"/>
          </a:effectRef>
          <a:fontRef idx="minor">
            <a:schemeClr val="tx1"/>
          </a:fontRef>
        </p:style>
      </p:cxnSp>
      <p:sp>
        <p:nvSpPr>
          <p:cNvPr id="7" name="제목 1">
            <a:extLst>
              <a:ext uri="{FF2B5EF4-FFF2-40B4-BE49-F238E27FC236}">
                <a16:creationId xmlns:a16="http://schemas.microsoft.com/office/drawing/2014/main" id="{390C2AC6-713B-4994-A91B-B528A993F5A9}"/>
              </a:ext>
            </a:extLst>
          </p:cNvPr>
          <p:cNvSpPr>
            <a:spLocks noGrp="1"/>
          </p:cNvSpPr>
          <p:nvPr>
            <p:ph type="title"/>
          </p:nvPr>
        </p:nvSpPr>
        <p:spPr>
          <a:xfrm>
            <a:off x="134559" y="-367026"/>
            <a:ext cx="8397881" cy="1707794"/>
          </a:xfrm>
          <a:prstGeom prst="rect">
            <a:avLst/>
          </a:prstGeom>
        </p:spPr>
        <p:txBody>
          <a:bodyPr/>
          <a:lstStyle>
            <a:lvl1pPr marL="457200" marR="0" indent="-457200" algn="l" defTabSz="914400" rtl="0" eaLnBrk="1" fontAlgn="auto" latinLnBrk="1" hangingPunct="1">
              <a:lnSpc>
                <a:spcPct val="100000"/>
              </a:lnSpc>
              <a:spcBef>
                <a:spcPts val="0"/>
              </a:spcBef>
              <a:spcAft>
                <a:spcPts val="0"/>
              </a:spcAft>
              <a:buClrTx/>
              <a:buSzTx/>
              <a:buFontTx/>
              <a:buAutoNum type="arabicPeriod"/>
              <a:tabLst/>
              <a:defRPr b="1" i="0">
                <a:latin typeface="NanumSquare ExtraBold" panose="020B0600000101010101" pitchFamily="34" charset="-127"/>
                <a:ea typeface="NanumSquare ExtraBold" panose="020B0600000101010101" pitchFamily="34" charset="-127"/>
              </a:defRPr>
            </a:lvl1pPr>
          </a:lstStyle>
          <a:p>
            <a:pPr marL="0" lvl="0" indent="0">
              <a:buNone/>
            </a:pPr>
            <a:r>
              <a:rPr kumimoji="1" lang="en-US" altLang="ko-KR" sz="2800" dirty="0">
                <a:solidFill>
                  <a:prstClr val="black"/>
                </a:solidFill>
                <a:latin typeface="나눔스퀘어라운드 ExtraBold" panose="020B0600000101010101" pitchFamily="50" charset="-127"/>
                <a:ea typeface="나눔스퀘어라운드 ExtraBold" panose="020B0600000101010101" pitchFamily="50" charset="-127"/>
              </a:rPr>
              <a:t>2. </a:t>
            </a:r>
            <a:r>
              <a:rPr kumimoji="1" lang="ko-KR" altLang="en-US" sz="2800" dirty="0" err="1">
                <a:solidFill>
                  <a:prstClr val="black"/>
                </a:solidFill>
                <a:latin typeface="나눔스퀘어라운드 ExtraBold" panose="020B0600000101010101" pitchFamily="50" charset="-127"/>
                <a:ea typeface="나눔스퀘어라운드 ExtraBold" panose="020B0600000101010101" pitchFamily="50" charset="-127"/>
              </a:rPr>
              <a:t>쇼피</a:t>
            </a:r>
            <a:r>
              <a:rPr kumimoji="1" lang="ko-KR" altLang="en-US" sz="2800" dirty="0">
                <a:solidFill>
                  <a:prstClr val="black"/>
                </a:solidFill>
                <a:latin typeface="나눔스퀘어라운드 ExtraBold" panose="020B0600000101010101" pitchFamily="50" charset="-127"/>
                <a:ea typeface="나눔스퀘어라운드 ExtraBold" panose="020B0600000101010101" pitchFamily="50" charset="-127"/>
              </a:rPr>
              <a:t> </a:t>
            </a:r>
            <a:r>
              <a:rPr kumimoji="1" lang="ko-KR" altLang="en-US" sz="2800" dirty="0" err="1">
                <a:solidFill>
                  <a:prstClr val="black"/>
                </a:solidFill>
                <a:latin typeface="나눔스퀘어라운드 ExtraBold" panose="020B0600000101010101" pitchFamily="50" charset="-127"/>
                <a:ea typeface="나눔스퀘어라운드 ExtraBold" panose="020B0600000101010101" pitchFamily="50" charset="-127"/>
              </a:rPr>
              <a:t>로지스틱스</a:t>
            </a:r>
            <a:r>
              <a:rPr kumimoji="1" lang="ko-KR" altLang="en-US" sz="2800" dirty="0">
                <a:solidFill>
                  <a:prstClr val="black"/>
                </a:solidFill>
                <a:latin typeface="나눔스퀘어라운드 ExtraBold" panose="020B0600000101010101" pitchFamily="50" charset="-127"/>
                <a:ea typeface="나눔스퀘어라운드 ExtraBold" panose="020B0600000101010101" pitchFamily="50" charset="-127"/>
              </a:rPr>
              <a:t> 서비스 </a:t>
            </a:r>
            <a:r>
              <a:rPr kumimoji="1" lang="en-US" altLang="ko-KR" sz="2800" dirty="0">
                <a:solidFill>
                  <a:prstClr val="black"/>
                </a:solidFill>
                <a:latin typeface="나눔스퀘어라운드 ExtraBold" panose="020B0600000101010101" pitchFamily="50" charset="-127"/>
                <a:ea typeface="나눔스퀘어라운드 ExtraBold" panose="020B0600000101010101" pitchFamily="50" charset="-127"/>
              </a:rPr>
              <a:t>(SLS)</a:t>
            </a:r>
            <a:endParaRPr kumimoji="1" lang="ko-KR" altLang="en-US" sz="2800" b="1" i="0" u="none" strike="noStrike" kern="1200" cap="none" spc="0" normalizeH="0" baseline="0" noProof="0" dirty="0">
              <a:ln>
                <a:noFill/>
              </a:ln>
              <a:solidFill>
                <a:prstClr val="black"/>
              </a:solidFill>
              <a:effectLst/>
              <a:uLnTx/>
              <a:uFillTx/>
              <a:latin typeface="나눔스퀘어라운드 ExtraBold" panose="020B0600000101010101" pitchFamily="50" charset="-127"/>
              <a:ea typeface="나눔스퀘어라운드 ExtraBold" panose="020B0600000101010101" pitchFamily="50" charset="-127"/>
              <a:cs typeface="+mn-cs"/>
            </a:endParaRPr>
          </a:p>
        </p:txBody>
      </p:sp>
      <p:pic>
        <p:nvPicPr>
          <p:cNvPr id="5" name="Google Shape;1497;p141">
            <a:extLst>
              <a:ext uri="{FF2B5EF4-FFF2-40B4-BE49-F238E27FC236}">
                <a16:creationId xmlns:a16="http://schemas.microsoft.com/office/drawing/2014/main" id="{BD1EE0CD-F965-4054-A021-A5874F026F1F}"/>
              </a:ext>
            </a:extLst>
          </p:cNvPr>
          <p:cNvPicPr preferRelativeResize="0"/>
          <p:nvPr/>
        </p:nvPicPr>
        <p:blipFill rotWithShape="1">
          <a:blip r:embed="rId2">
            <a:alphaModFix/>
          </a:blip>
          <a:srcRect/>
          <a:stretch/>
        </p:blipFill>
        <p:spPr>
          <a:xfrm>
            <a:off x="1875789" y="2378169"/>
            <a:ext cx="5486342" cy="2360409"/>
          </a:xfrm>
          <a:prstGeom prst="rect">
            <a:avLst/>
          </a:prstGeom>
          <a:noFill/>
          <a:ln w="9525" cap="flat" cmpd="sng">
            <a:solidFill>
              <a:schemeClr val="dk2"/>
            </a:solidFill>
            <a:prstDash val="dot"/>
            <a:round/>
            <a:headEnd type="none" w="sm" len="sm"/>
            <a:tailEnd type="none" w="sm" len="sm"/>
          </a:ln>
        </p:spPr>
      </p:pic>
      <p:sp>
        <p:nvSpPr>
          <p:cNvPr id="6" name="Google Shape;1499;p141">
            <a:extLst>
              <a:ext uri="{FF2B5EF4-FFF2-40B4-BE49-F238E27FC236}">
                <a16:creationId xmlns:a16="http://schemas.microsoft.com/office/drawing/2014/main" id="{F6443F0C-3715-41F5-98E2-F3E62D34E118}"/>
              </a:ext>
            </a:extLst>
          </p:cNvPr>
          <p:cNvSpPr txBox="1"/>
          <p:nvPr/>
        </p:nvSpPr>
        <p:spPr>
          <a:xfrm>
            <a:off x="876909" y="1720594"/>
            <a:ext cx="1398300" cy="3363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200"/>
              <a:buFont typeface="Arial"/>
              <a:buNone/>
            </a:pPr>
            <a:r>
              <a:rPr lang="en" sz="1200" b="1" i="0" u="none" strike="noStrike" cap="none">
                <a:solidFill>
                  <a:srgbClr val="000000"/>
                </a:solidFill>
                <a:latin typeface="Nanum Gothic"/>
                <a:ea typeface="Nanum Gothic"/>
                <a:cs typeface="Nanum Gothic"/>
                <a:sym typeface="Nanum Gothic"/>
              </a:rPr>
              <a:t>1) 주문내역 확인</a:t>
            </a:r>
            <a:endParaRPr sz="1200" b="1" i="0" u="none" strike="noStrike" cap="none">
              <a:solidFill>
                <a:srgbClr val="000000"/>
              </a:solidFill>
              <a:latin typeface="Nanum Gothic"/>
              <a:ea typeface="Nanum Gothic"/>
              <a:cs typeface="Nanum Gothic"/>
              <a:sym typeface="Nanum Gothic"/>
            </a:endParaRPr>
          </a:p>
        </p:txBody>
      </p:sp>
      <p:sp>
        <p:nvSpPr>
          <p:cNvPr id="8" name="Google Shape;1500;p141">
            <a:extLst>
              <a:ext uri="{FF2B5EF4-FFF2-40B4-BE49-F238E27FC236}">
                <a16:creationId xmlns:a16="http://schemas.microsoft.com/office/drawing/2014/main" id="{C6D89122-BA1F-4BA8-AE7B-F9B40CFEF076}"/>
              </a:ext>
            </a:extLst>
          </p:cNvPr>
          <p:cNvSpPr txBox="1"/>
          <p:nvPr/>
        </p:nvSpPr>
        <p:spPr>
          <a:xfrm>
            <a:off x="2627784" y="1720594"/>
            <a:ext cx="1398300" cy="3363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200"/>
              <a:buFont typeface="Arial"/>
              <a:buNone/>
            </a:pPr>
            <a:r>
              <a:rPr lang="en" sz="1200" b="1" i="0" u="none" strike="noStrike" cap="none">
                <a:solidFill>
                  <a:srgbClr val="000000"/>
                </a:solidFill>
                <a:latin typeface="Nanum Gothic"/>
                <a:ea typeface="Nanum Gothic"/>
                <a:cs typeface="Nanum Gothic"/>
                <a:sym typeface="Nanum Gothic"/>
              </a:rPr>
              <a:t>2) 송장 출력</a:t>
            </a:r>
            <a:endParaRPr sz="1200" b="1" i="0" u="none" strike="noStrike" cap="none">
              <a:solidFill>
                <a:srgbClr val="000000"/>
              </a:solidFill>
              <a:latin typeface="Nanum Gothic"/>
              <a:ea typeface="Nanum Gothic"/>
              <a:cs typeface="Nanum Gothic"/>
              <a:sym typeface="Nanum Gothic"/>
            </a:endParaRPr>
          </a:p>
        </p:txBody>
      </p:sp>
      <p:sp>
        <p:nvSpPr>
          <p:cNvPr id="9" name="Google Shape;1501;p141">
            <a:extLst>
              <a:ext uri="{FF2B5EF4-FFF2-40B4-BE49-F238E27FC236}">
                <a16:creationId xmlns:a16="http://schemas.microsoft.com/office/drawing/2014/main" id="{5A007F48-C69B-49AD-9888-EABB48176AA1}"/>
              </a:ext>
            </a:extLst>
          </p:cNvPr>
          <p:cNvSpPr txBox="1"/>
          <p:nvPr/>
        </p:nvSpPr>
        <p:spPr>
          <a:xfrm>
            <a:off x="4378659" y="1720594"/>
            <a:ext cx="2145900" cy="3363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200"/>
              <a:buFont typeface="Arial"/>
              <a:buNone/>
            </a:pPr>
            <a:r>
              <a:rPr lang="en" sz="1200" b="1" i="0" u="none" strike="noStrike" cap="none">
                <a:solidFill>
                  <a:srgbClr val="000000"/>
                </a:solidFill>
                <a:latin typeface="Nanum Gothic"/>
                <a:ea typeface="Nanum Gothic"/>
                <a:cs typeface="Nanum Gothic"/>
                <a:sym typeface="Nanum Gothic"/>
              </a:rPr>
              <a:t>3) 주문건별 포장 + 송장 부착</a:t>
            </a:r>
            <a:endParaRPr sz="1200" b="1" i="0" u="none" strike="noStrike" cap="none">
              <a:solidFill>
                <a:srgbClr val="000000"/>
              </a:solidFill>
              <a:latin typeface="Nanum Gothic"/>
              <a:ea typeface="Nanum Gothic"/>
              <a:cs typeface="Nanum Gothic"/>
              <a:sym typeface="Nanum Gothic"/>
            </a:endParaRPr>
          </a:p>
        </p:txBody>
      </p:sp>
      <p:sp>
        <p:nvSpPr>
          <p:cNvPr id="10" name="Google Shape;1502;p141">
            <a:extLst>
              <a:ext uri="{FF2B5EF4-FFF2-40B4-BE49-F238E27FC236}">
                <a16:creationId xmlns:a16="http://schemas.microsoft.com/office/drawing/2014/main" id="{26E32617-4097-4FE7-A4BA-C9BE3735DDE3}"/>
              </a:ext>
            </a:extLst>
          </p:cNvPr>
          <p:cNvSpPr txBox="1"/>
          <p:nvPr/>
        </p:nvSpPr>
        <p:spPr>
          <a:xfrm>
            <a:off x="6844434" y="1720594"/>
            <a:ext cx="1728900" cy="3363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200"/>
              <a:buFont typeface="Arial"/>
              <a:buNone/>
            </a:pPr>
            <a:r>
              <a:rPr lang="en" sz="1200" b="1" i="0" u="none" strike="noStrike" cap="none">
                <a:solidFill>
                  <a:srgbClr val="000000"/>
                </a:solidFill>
                <a:latin typeface="Nanum Gothic"/>
                <a:ea typeface="Nanum Gothic"/>
                <a:cs typeface="Nanum Gothic"/>
                <a:sym typeface="Nanum Gothic"/>
              </a:rPr>
              <a:t>4) 집하지로 배송</a:t>
            </a:r>
            <a:endParaRPr sz="1200" b="1" i="0" u="none" strike="noStrike" cap="none">
              <a:solidFill>
                <a:srgbClr val="000000"/>
              </a:solidFill>
              <a:latin typeface="Nanum Gothic"/>
              <a:ea typeface="Nanum Gothic"/>
              <a:cs typeface="Nanum Gothic"/>
              <a:sym typeface="Nanum Gothic"/>
            </a:endParaRPr>
          </a:p>
        </p:txBody>
      </p:sp>
      <p:sp>
        <p:nvSpPr>
          <p:cNvPr id="11" name="Google Shape;1503;p141">
            <a:extLst>
              <a:ext uri="{FF2B5EF4-FFF2-40B4-BE49-F238E27FC236}">
                <a16:creationId xmlns:a16="http://schemas.microsoft.com/office/drawing/2014/main" id="{C5DA09DE-CF80-4E3C-8A31-52FC35807DF0}"/>
              </a:ext>
            </a:extLst>
          </p:cNvPr>
          <p:cNvSpPr txBox="1"/>
          <p:nvPr/>
        </p:nvSpPr>
        <p:spPr>
          <a:xfrm>
            <a:off x="372585" y="4940544"/>
            <a:ext cx="8442000" cy="624900"/>
          </a:xfrm>
          <a:prstGeom prst="rect">
            <a:avLst/>
          </a:prstGeom>
          <a:noFill/>
          <a:ln>
            <a:noFill/>
          </a:ln>
        </p:spPr>
        <p:txBody>
          <a:bodyPr spcFirstLastPara="1" wrap="square" lIns="68575" tIns="68575" rIns="68575" bIns="68575" anchor="t" anchorCtr="0">
            <a:noAutofit/>
          </a:bodyPr>
          <a:lstStyle/>
          <a:p>
            <a:pPr marL="0" marR="0" lvl="0" indent="0" algn="ctr" rtl="0">
              <a:lnSpc>
                <a:spcPct val="115000"/>
              </a:lnSpc>
              <a:spcBef>
                <a:spcPts val="0"/>
              </a:spcBef>
              <a:spcAft>
                <a:spcPts val="0"/>
              </a:spcAft>
              <a:buClr>
                <a:srgbClr val="000000"/>
              </a:buClr>
              <a:buSzPts val="1100"/>
              <a:buFont typeface="Arial"/>
              <a:buNone/>
            </a:pPr>
            <a:r>
              <a:rPr lang="en" sz="1100" b="0" i="0" u="sng" strike="noStrike" cap="none">
                <a:solidFill>
                  <a:srgbClr val="FF0000"/>
                </a:solidFill>
                <a:latin typeface="Nanum Gothic"/>
                <a:ea typeface="Nanum Gothic"/>
                <a:cs typeface="Nanum Gothic"/>
                <a:sym typeface="Nanum Gothic"/>
              </a:rPr>
              <a:t>*반드시 국가별 배송 가이드라인을 다운로드 후, 반드시 가장 최신 정보를 참고하세요. </a:t>
            </a:r>
            <a:endParaRPr sz="1400" b="0" i="0" u="none" strike="noStrike" cap="none">
              <a:solidFill>
                <a:srgbClr val="FF0000"/>
              </a:solidFill>
              <a:latin typeface="Arial"/>
              <a:ea typeface="Arial"/>
              <a:cs typeface="Arial"/>
              <a:sym typeface="Arial"/>
            </a:endParaRPr>
          </a:p>
          <a:p>
            <a:pPr marL="0" marR="0" lvl="0" indent="0" algn="ctr" rtl="0">
              <a:lnSpc>
                <a:spcPct val="115000"/>
              </a:lnSpc>
              <a:spcBef>
                <a:spcPts val="0"/>
              </a:spcBef>
              <a:spcAft>
                <a:spcPts val="0"/>
              </a:spcAft>
              <a:buClr>
                <a:srgbClr val="000000"/>
              </a:buClr>
              <a:buSzPts val="1100"/>
              <a:buFont typeface="Arial"/>
              <a:buNone/>
            </a:pPr>
            <a:r>
              <a:rPr lang="en" sz="1100" b="0" i="0" u="sng" strike="noStrike" cap="none">
                <a:solidFill>
                  <a:srgbClr val="FF0000"/>
                </a:solidFill>
                <a:latin typeface="Nanum Gothic"/>
                <a:ea typeface="Nanum Gothic"/>
                <a:cs typeface="Nanum Gothic"/>
                <a:sym typeface="Nanum Gothic"/>
              </a:rPr>
              <a:t>변경된 정보 미확인으로 인한 손실은 쇼피에서 책임지지 않습니다. </a:t>
            </a:r>
            <a:endParaRPr sz="1100" b="0" i="0" u="sng" strike="noStrike" cap="none">
              <a:solidFill>
                <a:srgbClr val="FF0000"/>
              </a:solidFill>
              <a:latin typeface="Nanum Gothic"/>
              <a:ea typeface="Nanum Gothic"/>
              <a:cs typeface="Nanum Gothic"/>
              <a:sym typeface="Nanum Gothic"/>
            </a:endParaRPr>
          </a:p>
        </p:txBody>
      </p:sp>
    </p:spTree>
    <p:extLst>
      <p:ext uri="{BB962C8B-B14F-4D97-AF65-F5344CB8AC3E}">
        <p14:creationId xmlns:p14="http://schemas.microsoft.com/office/powerpoint/2010/main" val="343984220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제목 1">
            <a:extLst>
              <a:ext uri="{FF2B5EF4-FFF2-40B4-BE49-F238E27FC236}">
                <a16:creationId xmlns:a16="http://schemas.microsoft.com/office/drawing/2014/main" id="{6DF8129D-116B-384A-B039-1C88E46C2215}"/>
              </a:ext>
            </a:extLst>
          </p:cNvPr>
          <p:cNvSpPr>
            <a:spLocks noGrp="1"/>
          </p:cNvSpPr>
          <p:nvPr>
            <p:ph type="title"/>
          </p:nvPr>
        </p:nvSpPr>
        <p:spPr>
          <a:xfrm>
            <a:off x="1259633" y="2420888"/>
            <a:ext cx="7128792" cy="1707794"/>
          </a:xfrm>
          <a:prstGeom prst="rect">
            <a:avLst/>
          </a:prstGeom>
        </p:spPr>
        <p:txBody>
          <a:bodyPr>
            <a:normAutofit/>
          </a:bodyPr>
          <a:lstStyle>
            <a:lvl1pPr marL="457200" marR="0" indent="-457200" algn="l" defTabSz="914400" rtl="0" eaLnBrk="1" fontAlgn="auto" latinLnBrk="1" hangingPunct="1">
              <a:lnSpc>
                <a:spcPct val="100000"/>
              </a:lnSpc>
              <a:spcBef>
                <a:spcPts val="0"/>
              </a:spcBef>
              <a:spcAft>
                <a:spcPts val="0"/>
              </a:spcAft>
              <a:buClrTx/>
              <a:buSzTx/>
              <a:buFontTx/>
              <a:buAutoNum type="arabicPeriod"/>
              <a:tabLst/>
              <a:defRPr b="1" i="0">
                <a:latin typeface="NanumSquare ExtraBold" panose="020B0600000101010101" pitchFamily="34" charset="-127"/>
                <a:ea typeface="NanumSquare ExtraBold" panose="020B0600000101010101" pitchFamily="34" charset="-127"/>
              </a:defRPr>
            </a:lvl1pPr>
          </a:lstStyle>
          <a:p>
            <a:pPr marL="0" lvl="0" indent="0">
              <a:buNone/>
            </a:pPr>
            <a:r>
              <a:rPr kumimoji="1" lang="en-US" altLang="ko-KR" sz="4000" dirty="0">
                <a:solidFill>
                  <a:prstClr val="black"/>
                </a:solidFill>
                <a:latin typeface="나눔스퀘어라운드 ExtraBold" panose="020B0600000101010101" pitchFamily="50" charset="-127"/>
                <a:ea typeface="나눔스퀘어라운드 ExtraBold" panose="020B0600000101010101" pitchFamily="50" charset="-127"/>
              </a:rPr>
              <a:t>3. </a:t>
            </a:r>
            <a:r>
              <a:rPr kumimoji="1" lang="ko-KR" altLang="en-US" sz="4000" dirty="0">
                <a:solidFill>
                  <a:prstClr val="black"/>
                </a:solidFill>
                <a:latin typeface="나눔스퀘어라운드 ExtraBold" panose="020B0600000101010101" pitchFamily="50" charset="-127"/>
                <a:ea typeface="나눔스퀘어라운드 ExtraBold" panose="020B0600000101010101" pitchFamily="50" charset="-127"/>
              </a:rPr>
              <a:t>해외 직판 </a:t>
            </a:r>
            <a:r>
              <a:rPr kumimoji="1" lang="en-US" altLang="ko-KR" sz="4000" dirty="0">
                <a:solidFill>
                  <a:prstClr val="black"/>
                </a:solidFill>
                <a:latin typeface="나눔스퀘어라운드 ExtraBold" panose="020B0600000101010101" pitchFamily="50" charset="-127"/>
                <a:ea typeface="나눔스퀘어라운드 ExtraBold" panose="020B0600000101010101" pitchFamily="50" charset="-127"/>
              </a:rPr>
              <a:t>Shopee </a:t>
            </a:r>
            <a:r>
              <a:rPr kumimoji="1" lang="ko-KR" altLang="en-US" sz="4000" dirty="0">
                <a:solidFill>
                  <a:prstClr val="black"/>
                </a:solidFill>
                <a:latin typeface="나눔스퀘어라운드 ExtraBold" panose="020B0600000101010101" pitchFamily="50" charset="-127"/>
                <a:ea typeface="나눔스퀘어라운드 ExtraBold" panose="020B0600000101010101" pitchFamily="50" charset="-127"/>
              </a:rPr>
              <a:t>진행절차</a:t>
            </a:r>
            <a:endParaRPr kumimoji="1" lang="ko-KR" altLang="en-US" sz="4000" b="1" i="0" u="none" strike="noStrike" kern="1200" cap="none" spc="0" normalizeH="0" baseline="0" noProof="0" dirty="0">
              <a:ln>
                <a:noFill/>
              </a:ln>
              <a:solidFill>
                <a:prstClr val="black"/>
              </a:solidFill>
              <a:effectLst/>
              <a:uLnTx/>
              <a:uFillTx/>
              <a:latin typeface="NanumSquare ExtraBold" panose="020B0600000101010101" pitchFamily="50" charset="-127"/>
              <a:ea typeface="NanumSquare ExtraBold" panose="020B0600000101010101" pitchFamily="50" charset="-127"/>
              <a:cs typeface="+mn-cs"/>
            </a:endParaRPr>
          </a:p>
        </p:txBody>
      </p:sp>
    </p:spTree>
    <p:extLst>
      <p:ext uri="{BB962C8B-B14F-4D97-AF65-F5344CB8AC3E}">
        <p14:creationId xmlns:p14="http://schemas.microsoft.com/office/powerpoint/2010/main" val="328934078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직사각형 12">
            <a:extLst>
              <a:ext uri="{FF2B5EF4-FFF2-40B4-BE49-F238E27FC236}">
                <a16:creationId xmlns:a16="http://schemas.microsoft.com/office/drawing/2014/main" id="{1DFC32BF-0F18-4DD2-9124-E525419304B3}"/>
              </a:ext>
            </a:extLst>
          </p:cNvPr>
          <p:cNvSpPr/>
          <p:nvPr/>
        </p:nvSpPr>
        <p:spPr>
          <a:xfrm>
            <a:off x="7992380" y="-11113"/>
            <a:ext cx="1151620" cy="77284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나눔스퀘어라운드 ExtraBold" panose="020B0600000101010101" pitchFamily="50" charset="-127"/>
              <a:ea typeface="나눔스퀘어라운드 ExtraBold" panose="020B0600000101010101" pitchFamily="50" charset="-127"/>
            </a:endParaRPr>
          </a:p>
        </p:txBody>
      </p:sp>
      <p:cxnSp>
        <p:nvCxnSpPr>
          <p:cNvPr id="15" name="직선 연결선 14">
            <a:extLst>
              <a:ext uri="{FF2B5EF4-FFF2-40B4-BE49-F238E27FC236}">
                <a16:creationId xmlns:a16="http://schemas.microsoft.com/office/drawing/2014/main" id="{89D05493-380A-4BB8-BCEC-267A5E6AF795}"/>
              </a:ext>
            </a:extLst>
          </p:cNvPr>
          <p:cNvCxnSpPr>
            <a:cxnSpLocks/>
          </p:cNvCxnSpPr>
          <p:nvPr/>
        </p:nvCxnSpPr>
        <p:spPr>
          <a:xfrm>
            <a:off x="0" y="789864"/>
            <a:ext cx="7812360" cy="0"/>
          </a:xfrm>
          <a:prstGeom prst="line">
            <a:avLst/>
          </a:prstGeom>
          <a:ln w="28575" cmpd="sng">
            <a:solidFill>
              <a:srgbClr val="FFC000"/>
            </a:solidFill>
          </a:ln>
        </p:spPr>
        <p:style>
          <a:lnRef idx="1">
            <a:schemeClr val="accent1"/>
          </a:lnRef>
          <a:fillRef idx="0">
            <a:schemeClr val="accent1"/>
          </a:fillRef>
          <a:effectRef idx="0">
            <a:schemeClr val="accent1"/>
          </a:effectRef>
          <a:fontRef idx="minor">
            <a:schemeClr val="tx1"/>
          </a:fontRef>
        </p:style>
      </p:cxnSp>
      <p:sp>
        <p:nvSpPr>
          <p:cNvPr id="7" name="제목 1">
            <a:extLst>
              <a:ext uri="{FF2B5EF4-FFF2-40B4-BE49-F238E27FC236}">
                <a16:creationId xmlns:a16="http://schemas.microsoft.com/office/drawing/2014/main" id="{390C2AC6-713B-4994-A91B-B528A993F5A9}"/>
              </a:ext>
            </a:extLst>
          </p:cNvPr>
          <p:cNvSpPr>
            <a:spLocks noGrp="1"/>
          </p:cNvSpPr>
          <p:nvPr>
            <p:ph type="title"/>
          </p:nvPr>
        </p:nvSpPr>
        <p:spPr>
          <a:xfrm>
            <a:off x="134559" y="-367026"/>
            <a:ext cx="8397881" cy="1707794"/>
          </a:xfrm>
          <a:prstGeom prst="rect">
            <a:avLst/>
          </a:prstGeom>
        </p:spPr>
        <p:txBody>
          <a:bodyPr/>
          <a:lstStyle>
            <a:lvl1pPr marL="457200" marR="0" indent="-457200" algn="l" defTabSz="914400" rtl="0" eaLnBrk="1" fontAlgn="auto" latinLnBrk="1" hangingPunct="1">
              <a:lnSpc>
                <a:spcPct val="100000"/>
              </a:lnSpc>
              <a:spcBef>
                <a:spcPts val="0"/>
              </a:spcBef>
              <a:spcAft>
                <a:spcPts val="0"/>
              </a:spcAft>
              <a:buClrTx/>
              <a:buSzTx/>
              <a:buFontTx/>
              <a:buAutoNum type="arabicPeriod"/>
              <a:tabLst/>
              <a:defRPr b="1" i="0">
                <a:latin typeface="NanumSquare ExtraBold" panose="020B0600000101010101" pitchFamily="34" charset="-127"/>
                <a:ea typeface="NanumSquare ExtraBold" panose="020B0600000101010101" pitchFamily="34" charset="-127"/>
              </a:defRPr>
            </a:lvl1pPr>
          </a:lstStyle>
          <a:p>
            <a:pPr marL="0" lvl="0" indent="0">
              <a:buNone/>
            </a:pPr>
            <a:r>
              <a:rPr kumimoji="1" lang="en-US" altLang="ko-KR" sz="2800" dirty="0">
                <a:solidFill>
                  <a:prstClr val="black"/>
                </a:solidFill>
                <a:latin typeface="나눔스퀘어라운드 ExtraBold" panose="020B0600000101010101" pitchFamily="50" charset="-127"/>
                <a:ea typeface="나눔스퀘어라운드 ExtraBold" panose="020B0600000101010101" pitchFamily="50" charset="-127"/>
              </a:rPr>
              <a:t>3. </a:t>
            </a:r>
            <a:r>
              <a:rPr kumimoji="1" lang="ko-KR" altLang="en-US" sz="2800" dirty="0">
                <a:solidFill>
                  <a:prstClr val="black"/>
                </a:solidFill>
                <a:latin typeface="나눔스퀘어라운드 ExtraBold" panose="020B0600000101010101" pitchFamily="50" charset="-127"/>
                <a:ea typeface="나눔스퀘어라운드 ExtraBold" panose="020B0600000101010101" pitchFamily="50" charset="-127"/>
              </a:rPr>
              <a:t>해외 직판 </a:t>
            </a:r>
            <a:r>
              <a:rPr kumimoji="1" lang="en-US" altLang="ko-KR" sz="2800" dirty="0">
                <a:solidFill>
                  <a:prstClr val="black"/>
                </a:solidFill>
                <a:latin typeface="나눔스퀘어라운드 ExtraBold" panose="020B0600000101010101" pitchFamily="50" charset="-127"/>
                <a:ea typeface="나눔스퀘어라운드 ExtraBold" panose="020B0600000101010101" pitchFamily="50" charset="-127"/>
              </a:rPr>
              <a:t>Shopee </a:t>
            </a:r>
            <a:r>
              <a:rPr kumimoji="1" lang="ko-KR" altLang="en-US" sz="2800" dirty="0">
                <a:solidFill>
                  <a:prstClr val="black"/>
                </a:solidFill>
                <a:latin typeface="나눔스퀘어라운드 ExtraBold" panose="020B0600000101010101" pitchFamily="50" charset="-127"/>
                <a:ea typeface="나눔스퀘어라운드 ExtraBold" panose="020B0600000101010101" pitchFamily="50" charset="-127"/>
              </a:rPr>
              <a:t>진행절차</a:t>
            </a:r>
            <a:endParaRPr kumimoji="1" lang="ko-KR" altLang="en-US" sz="2800" b="1" i="0" u="none" strike="noStrike" kern="1200" cap="none" spc="0" normalizeH="0" baseline="0" noProof="0" dirty="0">
              <a:ln>
                <a:noFill/>
              </a:ln>
              <a:solidFill>
                <a:prstClr val="black"/>
              </a:solidFill>
              <a:effectLst/>
              <a:uLnTx/>
              <a:uFillTx/>
              <a:latin typeface="나눔스퀘어라운드 ExtraBold" panose="020B0600000101010101" pitchFamily="50" charset="-127"/>
              <a:ea typeface="나눔스퀘어라운드 ExtraBold" panose="020B0600000101010101" pitchFamily="50" charset="-127"/>
              <a:cs typeface="+mn-cs"/>
            </a:endParaRPr>
          </a:p>
        </p:txBody>
      </p:sp>
      <p:sp>
        <p:nvSpPr>
          <p:cNvPr id="9" name="Google Shape;1025;p106">
            <a:extLst>
              <a:ext uri="{FF2B5EF4-FFF2-40B4-BE49-F238E27FC236}">
                <a16:creationId xmlns:a16="http://schemas.microsoft.com/office/drawing/2014/main" id="{74AE2F51-C7EA-4301-AED9-D135034A208E}"/>
              </a:ext>
            </a:extLst>
          </p:cNvPr>
          <p:cNvSpPr txBox="1">
            <a:spLocks noGrp="1"/>
          </p:cNvSpPr>
          <p:nvPr>
            <p:ph type="sldNum" idx="12"/>
          </p:nvPr>
        </p:nvSpPr>
        <p:spPr>
          <a:xfrm>
            <a:off x="6328528" y="4567766"/>
            <a:ext cx="411600" cy="2952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Clr>
                <a:srgbClr val="000000"/>
              </a:buClr>
              <a:buSzPts val="1000"/>
              <a:buFont typeface="Arial"/>
              <a:buNone/>
            </a:pPr>
            <a:fld id="{00000000-1234-1234-1234-123412341234}" type="slidenum">
              <a:rPr lang="en"/>
              <a:t>20</a:t>
            </a:fld>
            <a:endParaRPr/>
          </a:p>
        </p:txBody>
      </p:sp>
      <p:sp>
        <p:nvSpPr>
          <p:cNvPr id="10" name="Google Shape;1026;p106">
            <a:extLst>
              <a:ext uri="{FF2B5EF4-FFF2-40B4-BE49-F238E27FC236}">
                <a16:creationId xmlns:a16="http://schemas.microsoft.com/office/drawing/2014/main" id="{109257DA-3B9C-44A9-8AC9-78697035679B}"/>
              </a:ext>
            </a:extLst>
          </p:cNvPr>
          <p:cNvSpPr txBox="1">
            <a:spLocks/>
          </p:cNvSpPr>
          <p:nvPr/>
        </p:nvSpPr>
        <p:spPr>
          <a:xfrm>
            <a:off x="662071" y="1195940"/>
            <a:ext cx="6129600" cy="176100"/>
          </a:xfrm>
          <a:prstGeom prst="rect">
            <a:avLst/>
          </a:prstGeom>
        </p:spPr>
        <p:txBody>
          <a:bodyPr spcFirstLastPara="1" vert="horz" wrap="square" lIns="91425" tIns="91425" rIns="91425" bIns="91425" rtlCol="0" anchor="ctr" anchorCtr="0">
            <a:noAutofit/>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spcBef>
                <a:spcPts val="0"/>
              </a:spcBef>
              <a:buFont typeface="Arial" pitchFamily="34" charset="0"/>
              <a:buNone/>
            </a:pPr>
            <a:r>
              <a:rPr lang="ko-KR" altLang="en-US">
                <a:solidFill>
                  <a:srgbClr val="000000"/>
                </a:solidFill>
                <a:latin typeface="Nanum Gothic"/>
                <a:ea typeface="Nanum Gothic"/>
                <a:cs typeface="Nanum Gothic"/>
                <a:sym typeface="Nanum Gothic"/>
              </a:rPr>
              <a:t>주의 사항 </a:t>
            </a:r>
            <a:r>
              <a:rPr lang="en-US" altLang="ko-KR">
                <a:solidFill>
                  <a:srgbClr val="000000"/>
                </a:solidFill>
                <a:latin typeface="Nanum Gothic"/>
                <a:ea typeface="Nanum Gothic"/>
                <a:cs typeface="Nanum Gothic"/>
                <a:sym typeface="Nanum Gothic"/>
              </a:rPr>
              <a:t>- </a:t>
            </a:r>
            <a:r>
              <a:rPr lang="ko-KR" altLang="en-US">
                <a:solidFill>
                  <a:srgbClr val="000000"/>
                </a:solidFill>
                <a:latin typeface="Nanum Gothic"/>
                <a:ea typeface="Nanum Gothic"/>
                <a:cs typeface="Nanum Gothic"/>
                <a:sym typeface="Nanum Gothic"/>
              </a:rPr>
              <a:t>상품 등록 언어</a:t>
            </a:r>
          </a:p>
        </p:txBody>
      </p:sp>
      <p:graphicFrame>
        <p:nvGraphicFramePr>
          <p:cNvPr id="11" name="Google Shape;1027;p106">
            <a:extLst>
              <a:ext uri="{FF2B5EF4-FFF2-40B4-BE49-F238E27FC236}">
                <a16:creationId xmlns:a16="http://schemas.microsoft.com/office/drawing/2014/main" id="{B94289AC-4B00-4415-81E1-5B77F1F873B3}"/>
              </a:ext>
            </a:extLst>
          </p:cNvPr>
          <p:cNvGraphicFramePr/>
          <p:nvPr/>
        </p:nvGraphicFramePr>
        <p:xfrm>
          <a:off x="90902" y="1803237"/>
          <a:ext cx="8910550" cy="3580661"/>
        </p:xfrm>
        <a:graphic>
          <a:graphicData uri="http://schemas.openxmlformats.org/drawingml/2006/table">
            <a:tbl>
              <a:tblPr>
                <a:noFill/>
              </a:tblPr>
              <a:tblGrid>
                <a:gridCol w="571175">
                  <a:extLst>
                    <a:ext uri="{9D8B030D-6E8A-4147-A177-3AD203B41FA5}">
                      <a16:colId xmlns:a16="http://schemas.microsoft.com/office/drawing/2014/main" val="20000"/>
                    </a:ext>
                  </a:extLst>
                </a:gridCol>
                <a:gridCol w="688675">
                  <a:extLst>
                    <a:ext uri="{9D8B030D-6E8A-4147-A177-3AD203B41FA5}">
                      <a16:colId xmlns:a16="http://schemas.microsoft.com/office/drawing/2014/main" val="20001"/>
                    </a:ext>
                  </a:extLst>
                </a:gridCol>
                <a:gridCol w="708125">
                  <a:extLst>
                    <a:ext uri="{9D8B030D-6E8A-4147-A177-3AD203B41FA5}">
                      <a16:colId xmlns:a16="http://schemas.microsoft.com/office/drawing/2014/main" val="20002"/>
                    </a:ext>
                  </a:extLst>
                </a:gridCol>
                <a:gridCol w="751175">
                  <a:extLst>
                    <a:ext uri="{9D8B030D-6E8A-4147-A177-3AD203B41FA5}">
                      <a16:colId xmlns:a16="http://schemas.microsoft.com/office/drawing/2014/main" val="20003"/>
                    </a:ext>
                  </a:extLst>
                </a:gridCol>
                <a:gridCol w="1261675">
                  <a:extLst>
                    <a:ext uri="{9D8B030D-6E8A-4147-A177-3AD203B41FA5}">
                      <a16:colId xmlns:a16="http://schemas.microsoft.com/office/drawing/2014/main" val="20004"/>
                    </a:ext>
                  </a:extLst>
                </a:gridCol>
                <a:gridCol w="1312775">
                  <a:extLst>
                    <a:ext uri="{9D8B030D-6E8A-4147-A177-3AD203B41FA5}">
                      <a16:colId xmlns:a16="http://schemas.microsoft.com/office/drawing/2014/main" val="20005"/>
                    </a:ext>
                  </a:extLst>
                </a:gridCol>
                <a:gridCol w="862250">
                  <a:extLst>
                    <a:ext uri="{9D8B030D-6E8A-4147-A177-3AD203B41FA5}">
                      <a16:colId xmlns:a16="http://schemas.microsoft.com/office/drawing/2014/main" val="20006"/>
                    </a:ext>
                  </a:extLst>
                </a:gridCol>
                <a:gridCol w="1423475">
                  <a:extLst>
                    <a:ext uri="{9D8B030D-6E8A-4147-A177-3AD203B41FA5}">
                      <a16:colId xmlns:a16="http://schemas.microsoft.com/office/drawing/2014/main" val="20007"/>
                    </a:ext>
                  </a:extLst>
                </a:gridCol>
                <a:gridCol w="1331225">
                  <a:extLst>
                    <a:ext uri="{9D8B030D-6E8A-4147-A177-3AD203B41FA5}">
                      <a16:colId xmlns:a16="http://schemas.microsoft.com/office/drawing/2014/main" val="20008"/>
                    </a:ext>
                  </a:extLst>
                </a:gridCol>
              </a:tblGrid>
              <a:tr h="308600">
                <a:tc>
                  <a:txBody>
                    <a:bodyPr/>
                    <a:lstStyle/>
                    <a:p>
                      <a:pPr marL="0" marR="0" lvl="0" indent="0" algn="l" rtl="0">
                        <a:lnSpc>
                          <a:spcPct val="100000"/>
                        </a:lnSpc>
                        <a:spcBef>
                          <a:spcPts val="0"/>
                        </a:spcBef>
                        <a:spcAft>
                          <a:spcPts val="0"/>
                        </a:spcAft>
                        <a:buClr>
                          <a:srgbClr val="000000"/>
                        </a:buClr>
                        <a:buSzPts val="900"/>
                        <a:buFont typeface="Arial"/>
                        <a:buNone/>
                      </a:pPr>
                      <a:endParaRPr sz="900" u="none" strike="noStrike" cap="none">
                        <a:latin typeface="Nanum Gothic"/>
                        <a:ea typeface="Nanum Gothic"/>
                        <a:cs typeface="Nanum Gothic"/>
                        <a:sym typeface="Nanum Gothic"/>
                      </a:endParaRPr>
                    </a:p>
                  </a:txBody>
                  <a:tcPr marL="21425" marR="21425" marT="14300" marB="14300" anchor="ctr">
                    <a:lnL w="9525" cap="flat" cmpd="sng">
                      <a:solidFill>
                        <a:srgbClr val="F3F3F3"/>
                      </a:solidFill>
                      <a:prstDash val="solid"/>
                      <a:round/>
                      <a:headEnd type="none" w="sm" len="sm"/>
                      <a:tailEnd type="none" w="sm" len="sm"/>
                    </a:lnL>
                    <a:lnR w="9525" cap="flat" cmpd="sng">
                      <a:solidFill>
                        <a:srgbClr val="F3F3F3"/>
                      </a:solidFill>
                      <a:prstDash val="solid"/>
                      <a:round/>
                      <a:headEnd type="none" w="sm" len="sm"/>
                      <a:tailEnd type="none" w="sm" len="sm"/>
                    </a:lnR>
                    <a:lnT w="9525" cap="flat" cmpd="sng">
                      <a:solidFill>
                        <a:srgbClr val="F3F3F3"/>
                      </a:solidFill>
                      <a:prstDash val="solid"/>
                      <a:round/>
                      <a:headEnd type="none" w="sm" len="sm"/>
                      <a:tailEnd type="none" w="sm" len="sm"/>
                    </a:lnT>
                    <a:lnB w="9525" cap="flat" cmpd="sng">
                      <a:solidFill>
                        <a:srgbClr val="F3F3F3"/>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900"/>
                        <a:buFont typeface="Arial"/>
                        <a:buNone/>
                      </a:pPr>
                      <a:r>
                        <a:rPr lang="en" sz="900" b="1" u="none" strike="noStrike" cap="none">
                          <a:solidFill>
                            <a:srgbClr val="FFFFFF"/>
                          </a:solidFill>
                          <a:latin typeface="Nanum Gothic"/>
                          <a:ea typeface="Nanum Gothic"/>
                          <a:cs typeface="Nanum Gothic"/>
                          <a:sym typeface="Nanum Gothic"/>
                        </a:rPr>
                        <a:t>PH</a:t>
                      </a:r>
                      <a:endParaRPr sz="900" b="1" u="none" strike="noStrike" cap="none">
                        <a:solidFill>
                          <a:srgbClr val="FFFFFF"/>
                        </a:solidFill>
                        <a:latin typeface="Nanum Gothic"/>
                        <a:ea typeface="Nanum Gothic"/>
                        <a:cs typeface="Nanum Gothic"/>
                        <a:sym typeface="Nanum Gothic"/>
                      </a:endParaRPr>
                    </a:p>
                  </a:txBody>
                  <a:tcPr marL="21425" marR="21425" marT="14300" marB="14300" anchor="ctr">
                    <a:lnL w="9525" cap="flat" cmpd="sng">
                      <a:solidFill>
                        <a:srgbClr val="F3F3F3"/>
                      </a:solidFill>
                      <a:prstDash val="solid"/>
                      <a:round/>
                      <a:headEnd type="none" w="sm" len="sm"/>
                      <a:tailEnd type="none" w="sm" len="sm"/>
                    </a:lnL>
                    <a:lnR w="9525" cap="flat" cmpd="sng">
                      <a:solidFill>
                        <a:srgbClr val="F3F3F3"/>
                      </a:solidFill>
                      <a:prstDash val="solid"/>
                      <a:round/>
                      <a:headEnd type="none" w="sm" len="sm"/>
                      <a:tailEnd type="none" w="sm" len="sm"/>
                    </a:lnR>
                    <a:lnT w="9525" cap="flat" cmpd="sng">
                      <a:solidFill>
                        <a:srgbClr val="F3F3F3"/>
                      </a:solidFill>
                      <a:prstDash val="solid"/>
                      <a:round/>
                      <a:headEnd type="none" w="sm" len="sm"/>
                      <a:tailEnd type="none" w="sm" len="sm"/>
                    </a:lnT>
                    <a:lnB w="9525" cap="flat" cmpd="sng">
                      <a:solidFill>
                        <a:srgbClr val="F3F3F3"/>
                      </a:solidFill>
                      <a:prstDash val="solid"/>
                      <a:round/>
                      <a:headEnd type="none" w="sm" len="sm"/>
                      <a:tailEnd type="none" w="sm" len="sm"/>
                    </a:lnB>
                    <a:solidFill>
                      <a:srgbClr val="073763"/>
                    </a:solidFill>
                  </a:tcPr>
                </a:tc>
                <a:tc>
                  <a:txBody>
                    <a:bodyPr/>
                    <a:lstStyle/>
                    <a:p>
                      <a:pPr marL="0" marR="0" lvl="0" indent="0" algn="ctr" rtl="0">
                        <a:lnSpc>
                          <a:spcPct val="115000"/>
                        </a:lnSpc>
                        <a:spcBef>
                          <a:spcPts val="0"/>
                        </a:spcBef>
                        <a:spcAft>
                          <a:spcPts val="0"/>
                        </a:spcAft>
                        <a:buClr>
                          <a:srgbClr val="000000"/>
                        </a:buClr>
                        <a:buSzPts val="900"/>
                        <a:buFont typeface="Arial"/>
                        <a:buNone/>
                      </a:pPr>
                      <a:r>
                        <a:rPr lang="en" sz="900" b="1" u="none" strike="noStrike" cap="none">
                          <a:solidFill>
                            <a:srgbClr val="FFFFFF"/>
                          </a:solidFill>
                          <a:latin typeface="Nanum Gothic"/>
                          <a:ea typeface="Nanum Gothic"/>
                          <a:cs typeface="Nanum Gothic"/>
                          <a:sym typeface="Nanum Gothic"/>
                        </a:rPr>
                        <a:t>MY</a:t>
                      </a:r>
                      <a:endParaRPr sz="900" b="1" u="none" strike="noStrike" cap="none">
                        <a:solidFill>
                          <a:srgbClr val="FFFFFF"/>
                        </a:solidFill>
                        <a:latin typeface="Nanum Gothic"/>
                        <a:ea typeface="Nanum Gothic"/>
                        <a:cs typeface="Nanum Gothic"/>
                        <a:sym typeface="Nanum Gothic"/>
                      </a:endParaRPr>
                    </a:p>
                  </a:txBody>
                  <a:tcPr marL="21425" marR="21425" marT="14300" marB="14300" anchor="ctr">
                    <a:lnL w="9525" cap="flat" cmpd="sng">
                      <a:solidFill>
                        <a:srgbClr val="F3F3F3"/>
                      </a:solidFill>
                      <a:prstDash val="solid"/>
                      <a:round/>
                      <a:headEnd type="none" w="sm" len="sm"/>
                      <a:tailEnd type="none" w="sm" len="sm"/>
                    </a:lnL>
                    <a:lnR w="9525" cap="flat" cmpd="sng">
                      <a:solidFill>
                        <a:srgbClr val="F3F3F3"/>
                      </a:solidFill>
                      <a:prstDash val="solid"/>
                      <a:round/>
                      <a:headEnd type="none" w="sm" len="sm"/>
                      <a:tailEnd type="none" w="sm" len="sm"/>
                    </a:lnR>
                    <a:lnT w="9525" cap="flat" cmpd="sng">
                      <a:solidFill>
                        <a:srgbClr val="F3F3F3"/>
                      </a:solidFill>
                      <a:prstDash val="solid"/>
                      <a:round/>
                      <a:headEnd type="none" w="sm" len="sm"/>
                      <a:tailEnd type="none" w="sm" len="sm"/>
                    </a:lnT>
                    <a:lnB w="9525" cap="flat" cmpd="sng">
                      <a:solidFill>
                        <a:srgbClr val="F3F3F3"/>
                      </a:solidFill>
                      <a:prstDash val="solid"/>
                      <a:round/>
                      <a:headEnd type="none" w="sm" len="sm"/>
                      <a:tailEnd type="none" w="sm" len="sm"/>
                    </a:lnB>
                    <a:solidFill>
                      <a:srgbClr val="073763"/>
                    </a:solidFill>
                  </a:tcPr>
                </a:tc>
                <a:tc>
                  <a:txBody>
                    <a:bodyPr/>
                    <a:lstStyle/>
                    <a:p>
                      <a:pPr marL="0" marR="0" lvl="0" indent="0" algn="ctr" rtl="0">
                        <a:lnSpc>
                          <a:spcPct val="115000"/>
                        </a:lnSpc>
                        <a:spcBef>
                          <a:spcPts val="0"/>
                        </a:spcBef>
                        <a:spcAft>
                          <a:spcPts val="0"/>
                        </a:spcAft>
                        <a:buClr>
                          <a:srgbClr val="000000"/>
                        </a:buClr>
                        <a:buSzPts val="900"/>
                        <a:buFont typeface="Arial"/>
                        <a:buNone/>
                      </a:pPr>
                      <a:r>
                        <a:rPr lang="en" sz="900" b="1" u="none" strike="noStrike" cap="none">
                          <a:solidFill>
                            <a:srgbClr val="FFFFFF"/>
                          </a:solidFill>
                          <a:latin typeface="Nanum Gothic"/>
                          <a:ea typeface="Nanum Gothic"/>
                          <a:cs typeface="Nanum Gothic"/>
                          <a:sym typeface="Nanum Gothic"/>
                        </a:rPr>
                        <a:t>SG</a:t>
                      </a:r>
                      <a:endParaRPr sz="900" b="1" u="none" strike="noStrike" cap="none">
                        <a:solidFill>
                          <a:srgbClr val="FFFFFF"/>
                        </a:solidFill>
                        <a:latin typeface="Nanum Gothic"/>
                        <a:ea typeface="Nanum Gothic"/>
                        <a:cs typeface="Nanum Gothic"/>
                        <a:sym typeface="Nanum Gothic"/>
                      </a:endParaRPr>
                    </a:p>
                  </a:txBody>
                  <a:tcPr marL="21425" marR="21425" marT="14300" marB="14300" anchor="ctr">
                    <a:lnL w="9525" cap="flat" cmpd="sng">
                      <a:solidFill>
                        <a:srgbClr val="F3F3F3"/>
                      </a:solidFill>
                      <a:prstDash val="solid"/>
                      <a:round/>
                      <a:headEnd type="none" w="sm" len="sm"/>
                      <a:tailEnd type="none" w="sm" len="sm"/>
                    </a:lnL>
                    <a:lnR w="9525" cap="flat" cmpd="sng">
                      <a:solidFill>
                        <a:srgbClr val="F3F3F3"/>
                      </a:solidFill>
                      <a:prstDash val="solid"/>
                      <a:round/>
                      <a:headEnd type="none" w="sm" len="sm"/>
                      <a:tailEnd type="none" w="sm" len="sm"/>
                    </a:lnR>
                    <a:lnT w="9525" cap="flat" cmpd="sng">
                      <a:solidFill>
                        <a:srgbClr val="F3F3F3"/>
                      </a:solidFill>
                      <a:prstDash val="solid"/>
                      <a:round/>
                      <a:headEnd type="none" w="sm" len="sm"/>
                      <a:tailEnd type="none" w="sm" len="sm"/>
                    </a:lnT>
                    <a:lnB w="9525" cap="flat" cmpd="sng">
                      <a:solidFill>
                        <a:srgbClr val="F3F3F3"/>
                      </a:solidFill>
                      <a:prstDash val="solid"/>
                      <a:round/>
                      <a:headEnd type="none" w="sm" len="sm"/>
                      <a:tailEnd type="none" w="sm" len="sm"/>
                    </a:lnB>
                    <a:solidFill>
                      <a:srgbClr val="073763"/>
                    </a:solidFill>
                  </a:tcPr>
                </a:tc>
                <a:tc>
                  <a:txBody>
                    <a:bodyPr/>
                    <a:lstStyle/>
                    <a:p>
                      <a:pPr marL="0" marR="0" lvl="0" indent="0" algn="ctr" rtl="0">
                        <a:lnSpc>
                          <a:spcPct val="115000"/>
                        </a:lnSpc>
                        <a:spcBef>
                          <a:spcPts val="0"/>
                        </a:spcBef>
                        <a:spcAft>
                          <a:spcPts val="0"/>
                        </a:spcAft>
                        <a:buClr>
                          <a:srgbClr val="000000"/>
                        </a:buClr>
                        <a:buSzPts val="900"/>
                        <a:buFont typeface="Arial"/>
                        <a:buNone/>
                      </a:pPr>
                      <a:r>
                        <a:rPr lang="en" sz="900" b="1" u="none" strike="noStrike" cap="none">
                          <a:solidFill>
                            <a:srgbClr val="FFFFFF"/>
                          </a:solidFill>
                          <a:latin typeface="Nanum Gothic"/>
                          <a:ea typeface="Nanum Gothic"/>
                          <a:cs typeface="Nanum Gothic"/>
                          <a:sym typeface="Nanum Gothic"/>
                        </a:rPr>
                        <a:t>ID</a:t>
                      </a:r>
                      <a:endParaRPr sz="900" b="1" u="none" strike="noStrike" cap="none">
                        <a:solidFill>
                          <a:srgbClr val="FFFFFF"/>
                        </a:solidFill>
                        <a:latin typeface="Nanum Gothic"/>
                        <a:ea typeface="Nanum Gothic"/>
                        <a:cs typeface="Nanum Gothic"/>
                        <a:sym typeface="Nanum Gothic"/>
                      </a:endParaRPr>
                    </a:p>
                  </a:txBody>
                  <a:tcPr marL="21425" marR="21425" marT="14300" marB="14300" anchor="ctr">
                    <a:lnL w="9525" cap="flat" cmpd="sng">
                      <a:solidFill>
                        <a:srgbClr val="F3F3F3"/>
                      </a:solidFill>
                      <a:prstDash val="solid"/>
                      <a:round/>
                      <a:headEnd type="none" w="sm" len="sm"/>
                      <a:tailEnd type="none" w="sm" len="sm"/>
                    </a:lnL>
                    <a:lnR w="9525" cap="flat" cmpd="sng">
                      <a:solidFill>
                        <a:srgbClr val="F3F3F3"/>
                      </a:solidFill>
                      <a:prstDash val="solid"/>
                      <a:round/>
                      <a:headEnd type="none" w="sm" len="sm"/>
                      <a:tailEnd type="none" w="sm" len="sm"/>
                    </a:lnR>
                    <a:lnT w="9525" cap="flat" cmpd="sng">
                      <a:solidFill>
                        <a:srgbClr val="F3F3F3"/>
                      </a:solidFill>
                      <a:prstDash val="solid"/>
                      <a:round/>
                      <a:headEnd type="none" w="sm" len="sm"/>
                      <a:tailEnd type="none" w="sm" len="sm"/>
                    </a:lnT>
                    <a:lnB w="9525" cap="flat" cmpd="sng">
                      <a:solidFill>
                        <a:srgbClr val="F3F3F3"/>
                      </a:solidFill>
                      <a:prstDash val="solid"/>
                      <a:round/>
                      <a:headEnd type="none" w="sm" len="sm"/>
                      <a:tailEnd type="none" w="sm" len="sm"/>
                    </a:lnB>
                    <a:solidFill>
                      <a:srgbClr val="073763"/>
                    </a:solidFill>
                  </a:tcPr>
                </a:tc>
                <a:tc>
                  <a:txBody>
                    <a:bodyPr/>
                    <a:lstStyle/>
                    <a:p>
                      <a:pPr marL="0" marR="0" lvl="0" indent="0" algn="ctr" rtl="0">
                        <a:lnSpc>
                          <a:spcPct val="115000"/>
                        </a:lnSpc>
                        <a:spcBef>
                          <a:spcPts val="0"/>
                        </a:spcBef>
                        <a:spcAft>
                          <a:spcPts val="0"/>
                        </a:spcAft>
                        <a:buClr>
                          <a:srgbClr val="000000"/>
                        </a:buClr>
                        <a:buSzPts val="900"/>
                        <a:buFont typeface="Arial"/>
                        <a:buNone/>
                      </a:pPr>
                      <a:r>
                        <a:rPr lang="en" sz="900" b="1" u="none" strike="noStrike" cap="none">
                          <a:solidFill>
                            <a:srgbClr val="FFFFFF"/>
                          </a:solidFill>
                          <a:latin typeface="Nanum Gothic"/>
                          <a:ea typeface="Nanum Gothic"/>
                          <a:cs typeface="Nanum Gothic"/>
                          <a:sym typeface="Nanum Gothic"/>
                        </a:rPr>
                        <a:t>TW</a:t>
                      </a:r>
                      <a:endParaRPr sz="900" b="1" u="none" strike="noStrike" cap="none">
                        <a:solidFill>
                          <a:srgbClr val="FFFFFF"/>
                        </a:solidFill>
                        <a:latin typeface="Nanum Gothic"/>
                        <a:ea typeface="Nanum Gothic"/>
                        <a:cs typeface="Nanum Gothic"/>
                        <a:sym typeface="Nanum Gothic"/>
                      </a:endParaRPr>
                    </a:p>
                  </a:txBody>
                  <a:tcPr marL="21425" marR="21425" marT="14300" marB="14300" anchor="ctr">
                    <a:lnL w="9525" cap="flat" cmpd="sng">
                      <a:solidFill>
                        <a:srgbClr val="F3F3F3"/>
                      </a:solidFill>
                      <a:prstDash val="solid"/>
                      <a:round/>
                      <a:headEnd type="none" w="sm" len="sm"/>
                      <a:tailEnd type="none" w="sm" len="sm"/>
                    </a:lnL>
                    <a:lnR w="9525" cap="flat" cmpd="sng">
                      <a:solidFill>
                        <a:srgbClr val="F3F3F3"/>
                      </a:solidFill>
                      <a:prstDash val="solid"/>
                      <a:round/>
                      <a:headEnd type="none" w="sm" len="sm"/>
                      <a:tailEnd type="none" w="sm" len="sm"/>
                    </a:lnR>
                    <a:lnT w="9525" cap="flat" cmpd="sng">
                      <a:solidFill>
                        <a:srgbClr val="F3F3F3"/>
                      </a:solidFill>
                      <a:prstDash val="solid"/>
                      <a:round/>
                      <a:headEnd type="none" w="sm" len="sm"/>
                      <a:tailEnd type="none" w="sm" len="sm"/>
                    </a:lnT>
                    <a:lnB w="9525" cap="flat" cmpd="sng">
                      <a:solidFill>
                        <a:srgbClr val="F3F3F3"/>
                      </a:solidFill>
                      <a:prstDash val="solid"/>
                      <a:round/>
                      <a:headEnd type="none" w="sm" len="sm"/>
                      <a:tailEnd type="none" w="sm" len="sm"/>
                    </a:lnB>
                    <a:solidFill>
                      <a:srgbClr val="073763"/>
                    </a:solidFill>
                  </a:tcPr>
                </a:tc>
                <a:tc>
                  <a:txBody>
                    <a:bodyPr/>
                    <a:lstStyle/>
                    <a:p>
                      <a:pPr marL="0" marR="0" lvl="0" indent="0" algn="ctr" rtl="0">
                        <a:lnSpc>
                          <a:spcPct val="115000"/>
                        </a:lnSpc>
                        <a:spcBef>
                          <a:spcPts val="0"/>
                        </a:spcBef>
                        <a:spcAft>
                          <a:spcPts val="0"/>
                        </a:spcAft>
                        <a:buClr>
                          <a:srgbClr val="000000"/>
                        </a:buClr>
                        <a:buSzPts val="900"/>
                        <a:buFont typeface="Arial"/>
                        <a:buNone/>
                      </a:pPr>
                      <a:r>
                        <a:rPr lang="en" sz="900" b="1" u="none" strike="noStrike" cap="none">
                          <a:solidFill>
                            <a:srgbClr val="FFFFFF"/>
                          </a:solidFill>
                          <a:latin typeface="Nanum Gothic"/>
                          <a:ea typeface="Nanum Gothic"/>
                          <a:cs typeface="Nanum Gothic"/>
                          <a:sym typeface="Nanum Gothic"/>
                        </a:rPr>
                        <a:t>TH</a:t>
                      </a:r>
                      <a:endParaRPr sz="900" b="1" u="none" strike="noStrike" cap="none">
                        <a:solidFill>
                          <a:srgbClr val="FFFFFF"/>
                        </a:solidFill>
                        <a:latin typeface="Nanum Gothic"/>
                        <a:ea typeface="Nanum Gothic"/>
                        <a:cs typeface="Nanum Gothic"/>
                        <a:sym typeface="Nanum Gothic"/>
                      </a:endParaRPr>
                    </a:p>
                  </a:txBody>
                  <a:tcPr marL="21425" marR="21425" marT="14300" marB="14300" anchor="ctr">
                    <a:lnL w="9525" cap="flat" cmpd="sng">
                      <a:solidFill>
                        <a:srgbClr val="F3F3F3"/>
                      </a:solidFill>
                      <a:prstDash val="solid"/>
                      <a:round/>
                      <a:headEnd type="none" w="sm" len="sm"/>
                      <a:tailEnd type="none" w="sm" len="sm"/>
                    </a:lnL>
                    <a:lnR w="9525" cap="flat" cmpd="sng">
                      <a:solidFill>
                        <a:srgbClr val="F3F3F3"/>
                      </a:solidFill>
                      <a:prstDash val="solid"/>
                      <a:round/>
                      <a:headEnd type="none" w="sm" len="sm"/>
                      <a:tailEnd type="none" w="sm" len="sm"/>
                    </a:lnR>
                    <a:lnT w="9525" cap="flat" cmpd="sng">
                      <a:solidFill>
                        <a:srgbClr val="F3F3F3"/>
                      </a:solidFill>
                      <a:prstDash val="solid"/>
                      <a:round/>
                      <a:headEnd type="none" w="sm" len="sm"/>
                      <a:tailEnd type="none" w="sm" len="sm"/>
                    </a:lnT>
                    <a:lnB w="9525" cap="flat" cmpd="sng">
                      <a:solidFill>
                        <a:srgbClr val="F3F3F3"/>
                      </a:solidFill>
                      <a:prstDash val="solid"/>
                      <a:round/>
                      <a:headEnd type="none" w="sm" len="sm"/>
                      <a:tailEnd type="none" w="sm" len="sm"/>
                    </a:lnB>
                    <a:solidFill>
                      <a:srgbClr val="073763"/>
                    </a:solidFill>
                  </a:tcPr>
                </a:tc>
                <a:tc>
                  <a:txBody>
                    <a:bodyPr/>
                    <a:lstStyle/>
                    <a:p>
                      <a:pPr marL="0" marR="0" lvl="0" indent="0" algn="ctr" rtl="0">
                        <a:lnSpc>
                          <a:spcPct val="115000"/>
                        </a:lnSpc>
                        <a:spcBef>
                          <a:spcPts val="0"/>
                        </a:spcBef>
                        <a:spcAft>
                          <a:spcPts val="0"/>
                        </a:spcAft>
                        <a:buClr>
                          <a:srgbClr val="000000"/>
                        </a:buClr>
                        <a:buSzPts val="900"/>
                        <a:buFont typeface="Arial"/>
                        <a:buNone/>
                      </a:pPr>
                      <a:r>
                        <a:rPr lang="en" sz="900" b="1" u="none" strike="noStrike" cap="none">
                          <a:solidFill>
                            <a:srgbClr val="FFFFFF"/>
                          </a:solidFill>
                          <a:latin typeface="Nanum Gothic"/>
                          <a:ea typeface="Nanum Gothic"/>
                          <a:cs typeface="Nanum Gothic"/>
                          <a:sym typeface="Nanum Gothic"/>
                        </a:rPr>
                        <a:t>VN</a:t>
                      </a:r>
                      <a:endParaRPr sz="900" b="1" u="none" strike="noStrike" cap="none">
                        <a:solidFill>
                          <a:srgbClr val="FFFFFF"/>
                        </a:solidFill>
                        <a:latin typeface="Nanum Gothic"/>
                        <a:ea typeface="Nanum Gothic"/>
                        <a:cs typeface="Nanum Gothic"/>
                        <a:sym typeface="Nanum Gothic"/>
                      </a:endParaRPr>
                    </a:p>
                  </a:txBody>
                  <a:tcPr marL="21425" marR="21425" marT="14300" marB="14300" anchor="ctr">
                    <a:lnL w="9525" cap="flat" cmpd="sng">
                      <a:solidFill>
                        <a:srgbClr val="F3F3F3"/>
                      </a:solidFill>
                      <a:prstDash val="solid"/>
                      <a:round/>
                      <a:headEnd type="none" w="sm" len="sm"/>
                      <a:tailEnd type="none" w="sm" len="sm"/>
                    </a:lnL>
                    <a:lnR w="9525" cap="flat" cmpd="sng">
                      <a:solidFill>
                        <a:srgbClr val="F3F3F3"/>
                      </a:solidFill>
                      <a:prstDash val="solid"/>
                      <a:round/>
                      <a:headEnd type="none" w="sm" len="sm"/>
                      <a:tailEnd type="none" w="sm" len="sm"/>
                    </a:lnR>
                    <a:lnT w="9525" cap="flat" cmpd="sng">
                      <a:solidFill>
                        <a:srgbClr val="F3F3F3"/>
                      </a:solidFill>
                      <a:prstDash val="solid"/>
                      <a:round/>
                      <a:headEnd type="none" w="sm" len="sm"/>
                      <a:tailEnd type="none" w="sm" len="sm"/>
                    </a:lnT>
                    <a:lnB w="9525" cap="flat" cmpd="sng">
                      <a:solidFill>
                        <a:srgbClr val="F3F3F3"/>
                      </a:solidFill>
                      <a:prstDash val="solid"/>
                      <a:round/>
                      <a:headEnd type="none" w="sm" len="sm"/>
                      <a:tailEnd type="none" w="sm" len="sm"/>
                    </a:lnB>
                    <a:solidFill>
                      <a:srgbClr val="073763"/>
                    </a:solidFill>
                  </a:tcPr>
                </a:tc>
                <a:tc>
                  <a:txBody>
                    <a:bodyPr/>
                    <a:lstStyle/>
                    <a:p>
                      <a:pPr marL="0" marR="0" lvl="0" indent="0" algn="ctr" rtl="0">
                        <a:lnSpc>
                          <a:spcPct val="115000"/>
                        </a:lnSpc>
                        <a:spcBef>
                          <a:spcPts val="0"/>
                        </a:spcBef>
                        <a:spcAft>
                          <a:spcPts val="0"/>
                        </a:spcAft>
                        <a:buNone/>
                      </a:pPr>
                      <a:r>
                        <a:rPr lang="en" sz="900" b="1">
                          <a:solidFill>
                            <a:srgbClr val="FFFFFF"/>
                          </a:solidFill>
                          <a:latin typeface="Nanum Gothic"/>
                          <a:ea typeface="Nanum Gothic"/>
                          <a:cs typeface="Nanum Gothic"/>
                          <a:sym typeface="Nanum Gothic"/>
                        </a:rPr>
                        <a:t>BR</a:t>
                      </a:r>
                      <a:endParaRPr sz="900" b="1" u="none" strike="noStrike" cap="none">
                        <a:solidFill>
                          <a:srgbClr val="FFFFFF"/>
                        </a:solidFill>
                        <a:latin typeface="Nanum Gothic"/>
                        <a:ea typeface="Nanum Gothic"/>
                        <a:cs typeface="Nanum Gothic"/>
                        <a:sym typeface="Nanum Gothic"/>
                      </a:endParaRPr>
                    </a:p>
                  </a:txBody>
                  <a:tcPr marL="21425" marR="21425" marT="14300" marB="14300" anchor="ctr">
                    <a:lnL w="9525" cap="flat" cmpd="sng">
                      <a:solidFill>
                        <a:srgbClr val="F3F3F3"/>
                      </a:solidFill>
                      <a:prstDash val="solid"/>
                      <a:round/>
                      <a:headEnd type="none" w="sm" len="sm"/>
                      <a:tailEnd type="none" w="sm" len="sm"/>
                    </a:lnL>
                    <a:lnR w="9525" cap="flat" cmpd="sng">
                      <a:solidFill>
                        <a:srgbClr val="F3F3F3"/>
                      </a:solidFill>
                      <a:prstDash val="solid"/>
                      <a:round/>
                      <a:headEnd type="none" w="sm" len="sm"/>
                      <a:tailEnd type="none" w="sm" len="sm"/>
                    </a:lnR>
                    <a:lnT w="9525" cap="flat" cmpd="sng">
                      <a:solidFill>
                        <a:srgbClr val="F3F3F3"/>
                      </a:solidFill>
                      <a:prstDash val="solid"/>
                      <a:round/>
                      <a:headEnd type="none" w="sm" len="sm"/>
                      <a:tailEnd type="none" w="sm" len="sm"/>
                    </a:lnT>
                    <a:lnB w="9525" cap="flat" cmpd="sng">
                      <a:solidFill>
                        <a:srgbClr val="F3F3F3"/>
                      </a:solidFill>
                      <a:prstDash val="solid"/>
                      <a:round/>
                      <a:headEnd type="none" w="sm" len="sm"/>
                      <a:tailEnd type="none" w="sm" len="sm"/>
                    </a:lnB>
                    <a:solidFill>
                      <a:srgbClr val="073763"/>
                    </a:solidFill>
                  </a:tcPr>
                </a:tc>
                <a:extLst>
                  <a:ext uri="{0D108BD9-81ED-4DB2-BD59-A6C34878D82A}">
                    <a16:rowId xmlns:a16="http://schemas.microsoft.com/office/drawing/2014/main" val="10000"/>
                  </a:ext>
                </a:extLst>
              </a:tr>
              <a:tr h="257525">
                <a:tc>
                  <a:txBody>
                    <a:bodyPr/>
                    <a:lstStyle/>
                    <a:p>
                      <a:pPr marL="0" marR="0" lvl="0" indent="0" algn="ctr" rtl="0">
                        <a:lnSpc>
                          <a:spcPct val="115000"/>
                        </a:lnSpc>
                        <a:spcBef>
                          <a:spcPts val="0"/>
                        </a:spcBef>
                        <a:spcAft>
                          <a:spcPts val="0"/>
                        </a:spcAft>
                        <a:buClr>
                          <a:srgbClr val="000000"/>
                        </a:buClr>
                        <a:buSzPts val="900"/>
                        <a:buFont typeface="Arial"/>
                        <a:buNone/>
                      </a:pPr>
                      <a:r>
                        <a:rPr lang="en" sz="900" b="1" u="none" strike="noStrike" cap="none">
                          <a:solidFill>
                            <a:srgbClr val="FFFFFF"/>
                          </a:solidFill>
                          <a:latin typeface="Nanum Gothic"/>
                          <a:ea typeface="Nanum Gothic"/>
                          <a:cs typeface="Nanum Gothic"/>
                          <a:sym typeface="Nanum Gothic"/>
                        </a:rPr>
                        <a:t>사용 언어</a:t>
                      </a:r>
                      <a:endParaRPr sz="900" b="1" u="none" strike="noStrike" cap="none">
                        <a:solidFill>
                          <a:srgbClr val="FFFFFF"/>
                        </a:solidFill>
                        <a:latin typeface="Nanum Gothic"/>
                        <a:ea typeface="Nanum Gothic"/>
                        <a:cs typeface="Nanum Gothic"/>
                        <a:sym typeface="Nanum Gothic"/>
                      </a:endParaRPr>
                    </a:p>
                  </a:txBody>
                  <a:tcPr marL="21425" marR="21425" marT="14300" marB="14300" anchor="ctr">
                    <a:lnL w="9525" cap="flat" cmpd="sng">
                      <a:solidFill>
                        <a:srgbClr val="F3F3F3"/>
                      </a:solidFill>
                      <a:prstDash val="solid"/>
                      <a:round/>
                      <a:headEnd type="none" w="sm" len="sm"/>
                      <a:tailEnd type="none" w="sm" len="sm"/>
                    </a:lnL>
                    <a:lnR w="9525" cap="flat" cmpd="sng">
                      <a:solidFill>
                        <a:srgbClr val="F3F3F3"/>
                      </a:solidFill>
                      <a:prstDash val="solid"/>
                      <a:round/>
                      <a:headEnd type="none" w="sm" len="sm"/>
                      <a:tailEnd type="none" w="sm" len="sm"/>
                    </a:lnR>
                    <a:lnT w="9525" cap="flat" cmpd="sng">
                      <a:solidFill>
                        <a:srgbClr val="F3F3F3"/>
                      </a:solidFill>
                      <a:prstDash val="solid"/>
                      <a:round/>
                      <a:headEnd type="none" w="sm" len="sm"/>
                      <a:tailEnd type="none" w="sm" len="sm"/>
                    </a:lnT>
                    <a:lnB w="9525" cap="flat" cmpd="sng">
                      <a:solidFill>
                        <a:srgbClr val="F3F3F3"/>
                      </a:solidFill>
                      <a:prstDash val="solid"/>
                      <a:round/>
                      <a:headEnd type="none" w="sm" len="sm"/>
                      <a:tailEnd type="none" w="sm" len="sm"/>
                    </a:lnB>
                    <a:solidFill>
                      <a:srgbClr val="0B5394"/>
                    </a:solidFill>
                  </a:tcPr>
                </a:tc>
                <a:tc>
                  <a:txBody>
                    <a:bodyPr/>
                    <a:lstStyle/>
                    <a:p>
                      <a:pPr marL="0" marR="0" lvl="0" indent="0" algn="ctr" rtl="0">
                        <a:lnSpc>
                          <a:spcPct val="115000"/>
                        </a:lnSpc>
                        <a:spcBef>
                          <a:spcPts val="0"/>
                        </a:spcBef>
                        <a:spcAft>
                          <a:spcPts val="0"/>
                        </a:spcAft>
                        <a:buClr>
                          <a:srgbClr val="000000"/>
                        </a:buClr>
                        <a:buSzPts val="900"/>
                        <a:buFont typeface="Arial"/>
                        <a:buNone/>
                      </a:pPr>
                      <a:r>
                        <a:rPr lang="en" sz="900" u="none" strike="noStrike" cap="none">
                          <a:latin typeface="Nanum Gothic"/>
                          <a:ea typeface="Nanum Gothic"/>
                          <a:cs typeface="Nanum Gothic"/>
                          <a:sym typeface="Nanum Gothic"/>
                        </a:rPr>
                        <a:t>영어</a:t>
                      </a:r>
                      <a:endParaRPr sz="900" u="none" strike="noStrike" cap="none">
                        <a:latin typeface="Nanum Gothic"/>
                        <a:ea typeface="Nanum Gothic"/>
                        <a:cs typeface="Nanum Gothic"/>
                        <a:sym typeface="Nanum Gothic"/>
                      </a:endParaRPr>
                    </a:p>
                  </a:txBody>
                  <a:tcPr marL="21425" marR="21425" marT="14300" marB="14300" anchor="ctr">
                    <a:lnL w="9525" cap="flat" cmpd="sng">
                      <a:solidFill>
                        <a:srgbClr val="F3F3F3"/>
                      </a:solidFill>
                      <a:prstDash val="solid"/>
                      <a:round/>
                      <a:headEnd type="none" w="sm" len="sm"/>
                      <a:tailEnd type="none" w="sm" len="sm"/>
                    </a:lnL>
                    <a:lnR w="9525" cap="flat" cmpd="sng">
                      <a:solidFill>
                        <a:srgbClr val="F3F3F3"/>
                      </a:solidFill>
                      <a:prstDash val="solid"/>
                      <a:round/>
                      <a:headEnd type="none" w="sm" len="sm"/>
                      <a:tailEnd type="none" w="sm" len="sm"/>
                    </a:lnR>
                    <a:lnT w="9525" cap="flat" cmpd="sng">
                      <a:solidFill>
                        <a:srgbClr val="F3F3F3"/>
                      </a:solidFill>
                      <a:prstDash val="solid"/>
                      <a:round/>
                      <a:headEnd type="none" w="sm" len="sm"/>
                      <a:tailEnd type="none" w="sm" len="sm"/>
                    </a:lnT>
                    <a:lnB w="9525" cap="flat" cmpd="sng">
                      <a:solidFill>
                        <a:srgbClr val="F3F3F3"/>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900"/>
                        <a:buFont typeface="Arial"/>
                        <a:buNone/>
                      </a:pPr>
                      <a:r>
                        <a:rPr lang="en" sz="900" u="none" strike="noStrike" cap="none">
                          <a:latin typeface="Nanum Gothic"/>
                          <a:ea typeface="Nanum Gothic"/>
                          <a:cs typeface="Nanum Gothic"/>
                          <a:sym typeface="Nanum Gothic"/>
                        </a:rPr>
                        <a:t>영어</a:t>
                      </a:r>
                      <a:endParaRPr sz="900" u="none" strike="noStrike" cap="none">
                        <a:latin typeface="Nanum Gothic"/>
                        <a:ea typeface="Nanum Gothic"/>
                        <a:cs typeface="Nanum Gothic"/>
                        <a:sym typeface="Nanum Gothic"/>
                      </a:endParaRPr>
                    </a:p>
                  </a:txBody>
                  <a:tcPr marL="21425" marR="21425" marT="14300" marB="14300" anchor="ctr">
                    <a:lnL w="9525" cap="flat" cmpd="sng">
                      <a:solidFill>
                        <a:srgbClr val="F3F3F3"/>
                      </a:solidFill>
                      <a:prstDash val="solid"/>
                      <a:round/>
                      <a:headEnd type="none" w="sm" len="sm"/>
                      <a:tailEnd type="none" w="sm" len="sm"/>
                    </a:lnL>
                    <a:lnR w="9525" cap="flat" cmpd="sng">
                      <a:solidFill>
                        <a:srgbClr val="F3F3F3"/>
                      </a:solidFill>
                      <a:prstDash val="solid"/>
                      <a:round/>
                      <a:headEnd type="none" w="sm" len="sm"/>
                      <a:tailEnd type="none" w="sm" len="sm"/>
                    </a:lnR>
                    <a:lnT w="9525" cap="flat" cmpd="sng">
                      <a:solidFill>
                        <a:srgbClr val="F3F3F3"/>
                      </a:solidFill>
                      <a:prstDash val="solid"/>
                      <a:round/>
                      <a:headEnd type="none" w="sm" len="sm"/>
                      <a:tailEnd type="none" w="sm" len="sm"/>
                    </a:lnT>
                    <a:lnB w="9525" cap="flat" cmpd="sng">
                      <a:solidFill>
                        <a:srgbClr val="F3F3F3"/>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900"/>
                        <a:buFont typeface="Arial"/>
                        <a:buNone/>
                      </a:pPr>
                      <a:r>
                        <a:rPr lang="en" sz="900" u="none" strike="noStrike" cap="none">
                          <a:latin typeface="Nanum Gothic"/>
                          <a:ea typeface="Nanum Gothic"/>
                          <a:cs typeface="Nanum Gothic"/>
                          <a:sym typeface="Nanum Gothic"/>
                        </a:rPr>
                        <a:t>영어</a:t>
                      </a:r>
                      <a:endParaRPr sz="900" u="none" strike="noStrike" cap="none">
                        <a:latin typeface="Nanum Gothic"/>
                        <a:ea typeface="Nanum Gothic"/>
                        <a:cs typeface="Nanum Gothic"/>
                        <a:sym typeface="Nanum Gothic"/>
                      </a:endParaRPr>
                    </a:p>
                  </a:txBody>
                  <a:tcPr marL="21425" marR="21425" marT="14300" marB="14300" anchor="ctr">
                    <a:lnL w="9525" cap="flat" cmpd="sng">
                      <a:solidFill>
                        <a:srgbClr val="F3F3F3"/>
                      </a:solidFill>
                      <a:prstDash val="solid"/>
                      <a:round/>
                      <a:headEnd type="none" w="sm" len="sm"/>
                      <a:tailEnd type="none" w="sm" len="sm"/>
                    </a:lnL>
                    <a:lnR w="9525" cap="flat" cmpd="sng">
                      <a:solidFill>
                        <a:srgbClr val="F3F3F3"/>
                      </a:solidFill>
                      <a:prstDash val="solid"/>
                      <a:round/>
                      <a:headEnd type="none" w="sm" len="sm"/>
                      <a:tailEnd type="none" w="sm" len="sm"/>
                    </a:lnR>
                    <a:lnT w="9525" cap="flat" cmpd="sng">
                      <a:solidFill>
                        <a:srgbClr val="F3F3F3"/>
                      </a:solidFill>
                      <a:prstDash val="solid"/>
                      <a:round/>
                      <a:headEnd type="none" w="sm" len="sm"/>
                      <a:tailEnd type="none" w="sm" len="sm"/>
                    </a:lnT>
                    <a:lnB w="9525" cap="flat" cmpd="sng">
                      <a:solidFill>
                        <a:srgbClr val="F3F3F3"/>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900"/>
                        <a:buFont typeface="Arial"/>
                        <a:buNone/>
                      </a:pPr>
                      <a:r>
                        <a:rPr lang="en" sz="900" u="none" strike="noStrike" cap="none">
                          <a:latin typeface="Nanum Gothic"/>
                          <a:ea typeface="Nanum Gothic"/>
                          <a:cs typeface="Nanum Gothic"/>
                          <a:sym typeface="Nanum Gothic"/>
                        </a:rPr>
                        <a:t>영어, 바하사</a:t>
                      </a:r>
                      <a:endParaRPr sz="900" u="none" strike="noStrike" cap="none">
                        <a:latin typeface="Nanum Gothic"/>
                        <a:ea typeface="Nanum Gothic"/>
                        <a:cs typeface="Nanum Gothic"/>
                        <a:sym typeface="Nanum Gothic"/>
                      </a:endParaRPr>
                    </a:p>
                  </a:txBody>
                  <a:tcPr marL="21425" marR="21425" marT="14300" marB="14300" anchor="ctr">
                    <a:lnL w="9525" cap="flat" cmpd="sng">
                      <a:solidFill>
                        <a:srgbClr val="F3F3F3"/>
                      </a:solidFill>
                      <a:prstDash val="solid"/>
                      <a:round/>
                      <a:headEnd type="none" w="sm" len="sm"/>
                      <a:tailEnd type="none" w="sm" len="sm"/>
                    </a:lnL>
                    <a:lnR w="9525" cap="flat" cmpd="sng">
                      <a:solidFill>
                        <a:srgbClr val="F3F3F3"/>
                      </a:solidFill>
                      <a:prstDash val="solid"/>
                      <a:round/>
                      <a:headEnd type="none" w="sm" len="sm"/>
                      <a:tailEnd type="none" w="sm" len="sm"/>
                    </a:lnR>
                    <a:lnT w="9525" cap="flat" cmpd="sng">
                      <a:solidFill>
                        <a:srgbClr val="F3F3F3"/>
                      </a:solidFill>
                      <a:prstDash val="solid"/>
                      <a:round/>
                      <a:headEnd type="none" w="sm" len="sm"/>
                      <a:tailEnd type="none" w="sm" len="sm"/>
                    </a:lnT>
                    <a:lnB w="9525" cap="flat" cmpd="sng">
                      <a:solidFill>
                        <a:srgbClr val="F3F3F3"/>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900"/>
                        <a:buFont typeface="Arial"/>
                        <a:buNone/>
                      </a:pPr>
                      <a:r>
                        <a:rPr lang="en" sz="900" u="none" strike="noStrike" cap="none">
                          <a:latin typeface="Nanum Gothic"/>
                          <a:ea typeface="Nanum Gothic"/>
                          <a:cs typeface="Nanum Gothic"/>
                          <a:sym typeface="Nanum Gothic"/>
                        </a:rPr>
                        <a:t>중국어 번체자</a:t>
                      </a:r>
                      <a:endParaRPr sz="900" u="none" strike="noStrike" cap="none">
                        <a:latin typeface="Nanum Gothic"/>
                        <a:ea typeface="Nanum Gothic"/>
                        <a:cs typeface="Nanum Gothic"/>
                        <a:sym typeface="Nanum Gothic"/>
                      </a:endParaRPr>
                    </a:p>
                  </a:txBody>
                  <a:tcPr marL="21425" marR="21425" marT="14300" marB="14300" anchor="ctr">
                    <a:lnL w="9525" cap="flat" cmpd="sng">
                      <a:solidFill>
                        <a:srgbClr val="F3F3F3"/>
                      </a:solidFill>
                      <a:prstDash val="solid"/>
                      <a:round/>
                      <a:headEnd type="none" w="sm" len="sm"/>
                      <a:tailEnd type="none" w="sm" len="sm"/>
                    </a:lnL>
                    <a:lnR w="9525" cap="flat" cmpd="sng">
                      <a:solidFill>
                        <a:srgbClr val="F3F3F3"/>
                      </a:solidFill>
                      <a:prstDash val="solid"/>
                      <a:round/>
                      <a:headEnd type="none" w="sm" len="sm"/>
                      <a:tailEnd type="none" w="sm" len="sm"/>
                    </a:lnR>
                    <a:lnT w="9525" cap="flat" cmpd="sng">
                      <a:solidFill>
                        <a:srgbClr val="F3F3F3"/>
                      </a:solidFill>
                      <a:prstDash val="solid"/>
                      <a:round/>
                      <a:headEnd type="none" w="sm" len="sm"/>
                      <a:tailEnd type="none" w="sm" len="sm"/>
                    </a:lnT>
                    <a:lnB w="9525" cap="flat" cmpd="sng">
                      <a:solidFill>
                        <a:srgbClr val="F3F3F3"/>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900"/>
                        <a:buFont typeface="Arial"/>
                        <a:buNone/>
                      </a:pPr>
                      <a:r>
                        <a:rPr lang="en" sz="900" u="none" strike="noStrike" cap="none">
                          <a:latin typeface="Nanum Gothic"/>
                          <a:ea typeface="Nanum Gothic"/>
                          <a:cs typeface="Nanum Gothic"/>
                          <a:sym typeface="Nanum Gothic"/>
                        </a:rPr>
                        <a:t>영어, 태국어</a:t>
                      </a:r>
                      <a:endParaRPr sz="900" u="none" strike="noStrike" cap="none">
                        <a:latin typeface="Nanum Gothic"/>
                        <a:ea typeface="Nanum Gothic"/>
                        <a:cs typeface="Nanum Gothic"/>
                        <a:sym typeface="Nanum Gothic"/>
                      </a:endParaRPr>
                    </a:p>
                  </a:txBody>
                  <a:tcPr marL="21425" marR="21425" marT="14300" marB="14300" anchor="ctr">
                    <a:lnL w="9525" cap="flat" cmpd="sng">
                      <a:solidFill>
                        <a:srgbClr val="F3F3F3"/>
                      </a:solidFill>
                      <a:prstDash val="solid"/>
                      <a:round/>
                      <a:headEnd type="none" w="sm" len="sm"/>
                      <a:tailEnd type="none" w="sm" len="sm"/>
                    </a:lnL>
                    <a:lnR w="9525" cap="flat" cmpd="sng">
                      <a:solidFill>
                        <a:srgbClr val="F3F3F3"/>
                      </a:solidFill>
                      <a:prstDash val="solid"/>
                      <a:round/>
                      <a:headEnd type="none" w="sm" len="sm"/>
                      <a:tailEnd type="none" w="sm" len="sm"/>
                    </a:lnR>
                    <a:lnT w="9525" cap="flat" cmpd="sng">
                      <a:solidFill>
                        <a:srgbClr val="F3F3F3"/>
                      </a:solidFill>
                      <a:prstDash val="solid"/>
                      <a:round/>
                      <a:headEnd type="none" w="sm" len="sm"/>
                      <a:tailEnd type="none" w="sm" len="sm"/>
                    </a:lnT>
                    <a:lnB w="9525" cap="flat" cmpd="sng">
                      <a:solidFill>
                        <a:srgbClr val="F3F3F3"/>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900"/>
                        <a:buFont typeface="Arial"/>
                        <a:buNone/>
                      </a:pPr>
                      <a:r>
                        <a:rPr lang="en" sz="900" u="none" strike="noStrike" cap="none">
                          <a:latin typeface="Nanum Gothic"/>
                          <a:ea typeface="Nanum Gothic"/>
                          <a:cs typeface="Nanum Gothic"/>
                          <a:sym typeface="Nanum Gothic"/>
                        </a:rPr>
                        <a:t>영어, 베트남어</a:t>
                      </a:r>
                      <a:endParaRPr sz="900" u="none" strike="noStrike" cap="none">
                        <a:latin typeface="Nanum Gothic"/>
                        <a:ea typeface="Nanum Gothic"/>
                        <a:cs typeface="Nanum Gothic"/>
                        <a:sym typeface="Nanum Gothic"/>
                      </a:endParaRPr>
                    </a:p>
                  </a:txBody>
                  <a:tcPr marL="21425" marR="21425" marT="14300" marB="14300" anchor="ctr">
                    <a:lnL w="9525" cap="flat" cmpd="sng">
                      <a:solidFill>
                        <a:srgbClr val="F3F3F3"/>
                      </a:solidFill>
                      <a:prstDash val="solid"/>
                      <a:round/>
                      <a:headEnd type="none" w="sm" len="sm"/>
                      <a:tailEnd type="none" w="sm" len="sm"/>
                    </a:lnL>
                    <a:lnR w="9525" cap="flat" cmpd="sng">
                      <a:solidFill>
                        <a:srgbClr val="F3F3F3"/>
                      </a:solidFill>
                      <a:prstDash val="solid"/>
                      <a:round/>
                      <a:headEnd type="none" w="sm" len="sm"/>
                      <a:tailEnd type="none" w="sm" len="sm"/>
                    </a:lnR>
                    <a:lnT w="9525" cap="flat" cmpd="sng">
                      <a:solidFill>
                        <a:srgbClr val="F3F3F3"/>
                      </a:solidFill>
                      <a:prstDash val="solid"/>
                      <a:round/>
                      <a:headEnd type="none" w="sm" len="sm"/>
                      <a:tailEnd type="none" w="sm" len="sm"/>
                    </a:lnT>
                    <a:lnB w="9525" cap="flat" cmpd="sng">
                      <a:solidFill>
                        <a:srgbClr val="F3F3F3"/>
                      </a:solidFill>
                      <a:prstDash val="solid"/>
                      <a:round/>
                      <a:headEnd type="none" w="sm" len="sm"/>
                      <a:tailEnd type="none" w="sm" len="sm"/>
                    </a:lnB>
                  </a:tcPr>
                </a:tc>
                <a:tc>
                  <a:txBody>
                    <a:bodyPr/>
                    <a:lstStyle/>
                    <a:p>
                      <a:pPr marL="0" marR="0" lvl="0" indent="0" algn="ctr" rtl="0">
                        <a:lnSpc>
                          <a:spcPct val="115000"/>
                        </a:lnSpc>
                        <a:spcBef>
                          <a:spcPts val="0"/>
                        </a:spcBef>
                        <a:spcAft>
                          <a:spcPts val="0"/>
                        </a:spcAft>
                        <a:buNone/>
                      </a:pPr>
                      <a:r>
                        <a:rPr lang="en" sz="900">
                          <a:latin typeface="Nanum Gothic"/>
                          <a:ea typeface="Nanum Gothic"/>
                          <a:cs typeface="Nanum Gothic"/>
                          <a:sym typeface="Nanum Gothic"/>
                        </a:rPr>
                        <a:t>포르투갈어</a:t>
                      </a:r>
                      <a:endParaRPr sz="900" u="none" strike="noStrike" cap="none">
                        <a:latin typeface="Nanum Gothic"/>
                        <a:ea typeface="Nanum Gothic"/>
                        <a:cs typeface="Nanum Gothic"/>
                        <a:sym typeface="Nanum Gothic"/>
                      </a:endParaRPr>
                    </a:p>
                  </a:txBody>
                  <a:tcPr marL="21425" marR="21425" marT="14300" marB="14300" anchor="ctr">
                    <a:lnL w="9525" cap="flat" cmpd="sng">
                      <a:solidFill>
                        <a:srgbClr val="F3F3F3"/>
                      </a:solidFill>
                      <a:prstDash val="solid"/>
                      <a:round/>
                      <a:headEnd type="none" w="sm" len="sm"/>
                      <a:tailEnd type="none" w="sm" len="sm"/>
                    </a:lnL>
                    <a:lnR w="9525" cap="flat" cmpd="sng">
                      <a:solidFill>
                        <a:srgbClr val="F3F3F3"/>
                      </a:solidFill>
                      <a:prstDash val="solid"/>
                      <a:round/>
                      <a:headEnd type="none" w="sm" len="sm"/>
                      <a:tailEnd type="none" w="sm" len="sm"/>
                    </a:lnR>
                    <a:lnT w="9525" cap="flat" cmpd="sng">
                      <a:solidFill>
                        <a:srgbClr val="F3F3F3"/>
                      </a:solidFill>
                      <a:prstDash val="solid"/>
                      <a:round/>
                      <a:headEnd type="none" w="sm" len="sm"/>
                      <a:tailEnd type="none" w="sm" len="sm"/>
                    </a:lnT>
                    <a:lnB w="9525" cap="flat" cmpd="sng">
                      <a:solidFill>
                        <a:srgbClr val="F3F3F3"/>
                      </a:solidFill>
                      <a:prstDash val="solid"/>
                      <a:round/>
                      <a:headEnd type="none" w="sm" len="sm"/>
                      <a:tailEnd type="none" w="sm" len="sm"/>
                    </a:lnB>
                  </a:tcPr>
                </a:tc>
                <a:extLst>
                  <a:ext uri="{0D108BD9-81ED-4DB2-BD59-A6C34878D82A}">
                    <a16:rowId xmlns:a16="http://schemas.microsoft.com/office/drawing/2014/main" val="10001"/>
                  </a:ext>
                </a:extLst>
              </a:tr>
              <a:tr h="911175">
                <a:tc>
                  <a:txBody>
                    <a:bodyPr/>
                    <a:lstStyle/>
                    <a:p>
                      <a:pPr marL="0" marR="0" lvl="0" indent="0" algn="ctr" rtl="0">
                        <a:lnSpc>
                          <a:spcPct val="115000"/>
                        </a:lnSpc>
                        <a:spcBef>
                          <a:spcPts val="0"/>
                        </a:spcBef>
                        <a:spcAft>
                          <a:spcPts val="0"/>
                        </a:spcAft>
                        <a:buClr>
                          <a:srgbClr val="000000"/>
                        </a:buClr>
                        <a:buSzPts val="900"/>
                        <a:buFont typeface="Arial"/>
                        <a:buNone/>
                      </a:pPr>
                      <a:r>
                        <a:rPr lang="en" sz="900" b="1" u="none" strike="noStrike" cap="none">
                          <a:solidFill>
                            <a:srgbClr val="FFFFFF"/>
                          </a:solidFill>
                          <a:latin typeface="Nanum Gothic"/>
                          <a:ea typeface="Nanum Gothic"/>
                          <a:cs typeface="Nanum Gothic"/>
                          <a:sym typeface="Nanum Gothic"/>
                        </a:rPr>
                        <a:t>상품 등록 </a:t>
                      </a:r>
                      <a:r>
                        <a:rPr lang="en" sz="900" b="1">
                          <a:solidFill>
                            <a:srgbClr val="FFFFFF"/>
                          </a:solidFill>
                          <a:latin typeface="Nanum Gothic"/>
                          <a:ea typeface="Nanum Gothic"/>
                          <a:cs typeface="Nanum Gothic"/>
                          <a:sym typeface="Nanum Gothic"/>
                        </a:rPr>
                        <a:t>가능 </a:t>
                      </a:r>
                      <a:r>
                        <a:rPr lang="en" sz="900" b="1" u="none" strike="noStrike" cap="none">
                          <a:solidFill>
                            <a:srgbClr val="FFFFFF"/>
                          </a:solidFill>
                          <a:latin typeface="Nanum Gothic"/>
                          <a:ea typeface="Nanum Gothic"/>
                          <a:cs typeface="Nanum Gothic"/>
                          <a:sym typeface="Nanum Gothic"/>
                        </a:rPr>
                        <a:t>언어</a:t>
                      </a:r>
                      <a:endParaRPr sz="900" b="1" u="none" strike="noStrike" cap="none">
                        <a:solidFill>
                          <a:srgbClr val="FFFFFF"/>
                        </a:solidFill>
                        <a:latin typeface="Nanum Gothic"/>
                        <a:ea typeface="Nanum Gothic"/>
                        <a:cs typeface="Nanum Gothic"/>
                        <a:sym typeface="Nanum Gothic"/>
                      </a:endParaRPr>
                    </a:p>
                  </a:txBody>
                  <a:tcPr marL="21425" marR="21425" marT="14300" marB="14300" anchor="ctr">
                    <a:lnL w="9525" cap="flat" cmpd="sng">
                      <a:solidFill>
                        <a:srgbClr val="F3F3F3"/>
                      </a:solidFill>
                      <a:prstDash val="solid"/>
                      <a:round/>
                      <a:headEnd type="none" w="sm" len="sm"/>
                      <a:tailEnd type="none" w="sm" len="sm"/>
                    </a:lnL>
                    <a:lnR w="9525" cap="flat" cmpd="sng">
                      <a:solidFill>
                        <a:srgbClr val="F3F3F3"/>
                      </a:solidFill>
                      <a:prstDash val="solid"/>
                      <a:round/>
                      <a:headEnd type="none" w="sm" len="sm"/>
                      <a:tailEnd type="none" w="sm" len="sm"/>
                    </a:lnR>
                    <a:lnT w="9525" cap="flat" cmpd="sng">
                      <a:solidFill>
                        <a:srgbClr val="F3F3F3"/>
                      </a:solidFill>
                      <a:prstDash val="solid"/>
                      <a:round/>
                      <a:headEnd type="none" w="sm" len="sm"/>
                      <a:tailEnd type="none" w="sm" len="sm"/>
                    </a:lnT>
                    <a:lnB w="9525" cap="flat" cmpd="sng">
                      <a:solidFill>
                        <a:srgbClr val="F3F3F3"/>
                      </a:solidFill>
                      <a:prstDash val="solid"/>
                      <a:round/>
                      <a:headEnd type="none" w="sm" len="sm"/>
                      <a:tailEnd type="none" w="sm" len="sm"/>
                    </a:lnB>
                    <a:solidFill>
                      <a:srgbClr val="0B5394"/>
                    </a:solidFill>
                  </a:tcPr>
                </a:tc>
                <a:tc>
                  <a:txBody>
                    <a:bodyPr/>
                    <a:lstStyle/>
                    <a:p>
                      <a:pPr marL="0" marR="0" lvl="0" indent="0" algn="ctr" rtl="0">
                        <a:lnSpc>
                          <a:spcPct val="115000"/>
                        </a:lnSpc>
                        <a:spcBef>
                          <a:spcPts val="0"/>
                        </a:spcBef>
                        <a:spcAft>
                          <a:spcPts val="0"/>
                        </a:spcAft>
                        <a:buClr>
                          <a:srgbClr val="000000"/>
                        </a:buClr>
                        <a:buSzPts val="900"/>
                        <a:buFont typeface="Arial"/>
                        <a:buNone/>
                      </a:pPr>
                      <a:r>
                        <a:rPr lang="en" sz="900" u="none" strike="noStrike" cap="none">
                          <a:latin typeface="Nanum Gothic"/>
                          <a:ea typeface="Nanum Gothic"/>
                          <a:cs typeface="Nanum Gothic"/>
                          <a:sym typeface="Nanum Gothic"/>
                        </a:rPr>
                        <a:t>영어</a:t>
                      </a:r>
                      <a:endParaRPr sz="900" u="none" strike="noStrike" cap="none">
                        <a:latin typeface="Nanum Gothic"/>
                        <a:ea typeface="Nanum Gothic"/>
                        <a:cs typeface="Nanum Gothic"/>
                        <a:sym typeface="Nanum Gothic"/>
                      </a:endParaRPr>
                    </a:p>
                    <a:p>
                      <a:pPr marL="0" marR="0" lvl="0" indent="0" algn="ctr" rtl="0">
                        <a:lnSpc>
                          <a:spcPct val="115000"/>
                        </a:lnSpc>
                        <a:spcBef>
                          <a:spcPts val="0"/>
                        </a:spcBef>
                        <a:spcAft>
                          <a:spcPts val="0"/>
                        </a:spcAft>
                        <a:buClr>
                          <a:srgbClr val="000000"/>
                        </a:buClr>
                        <a:buSzPts val="900"/>
                        <a:buFont typeface="Arial"/>
                        <a:buNone/>
                      </a:pPr>
                      <a:r>
                        <a:rPr lang="en" sz="900">
                          <a:latin typeface="Nanum Gothic"/>
                          <a:ea typeface="Nanum Gothic"/>
                          <a:cs typeface="Nanum Gothic"/>
                          <a:sym typeface="Nanum Gothic"/>
                        </a:rPr>
                        <a:t>필리핀어</a:t>
                      </a:r>
                      <a:endParaRPr sz="900">
                        <a:latin typeface="Nanum Gothic"/>
                        <a:ea typeface="Nanum Gothic"/>
                        <a:cs typeface="Nanum Gothic"/>
                        <a:sym typeface="Nanum Gothic"/>
                      </a:endParaRPr>
                    </a:p>
                  </a:txBody>
                  <a:tcPr marL="21425" marR="21425" marT="14300" marB="14300" anchor="ctr">
                    <a:lnL w="9525" cap="flat" cmpd="sng">
                      <a:solidFill>
                        <a:srgbClr val="F3F3F3"/>
                      </a:solidFill>
                      <a:prstDash val="solid"/>
                      <a:round/>
                      <a:headEnd type="none" w="sm" len="sm"/>
                      <a:tailEnd type="none" w="sm" len="sm"/>
                    </a:lnL>
                    <a:lnR w="9525" cap="flat" cmpd="sng">
                      <a:solidFill>
                        <a:srgbClr val="F3F3F3"/>
                      </a:solidFill>
                      <a:prstDash val="solid"/>
                      <a:round/>
                      <a:headEnd type="none" w="sm" len="sm"/>
                      <a:tailEnd type="none" w="sm" len="sm"/>
                    </a:lnR>
                    <a:lnT w="9525" cap="flat" cmpd="sng">
                      <a:solidFill>
                        <a:srgbClr val="F3F3F3"/>
                      </a:solidFill>
                      <a:prstDash val="solid"/>
                      <a:round/>
                      <a:headEnd type="none" w="sm" len="sm"/>
                      <a:tailEnd type="none" w="sm" len="sm"/>
                    </a:lnT>
                    <a:lnB w="9525" cap="flat" cmpd="sng">
                      <a:solidFill>
                        <a:srgbClr val="F3F3F3"/>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900"/>
                        <a:buFont typeface="Arial"/>
                        <a:buNone/>
                      </a:pPr>
                      <a:r>
                        <a:rPr lang="en" sz="900" u="none" strike="noStrike" cap="none">
                          <a:latin typeface="Nanum Gothic"/>
                          <a:ea typeface="Nanum Gothic"/>
                          <a:cs typeface="Nanum Gothic"/>
                          <a:sym typeface="Nanum Gothic"/>
                        </a:rPr>
                        <a:t>영어</a:t>
                      </a:r>
                      <a:endParaRPr sz="900" u="none" strike="noStrike" cap="none">
                        <a:latin typeface="Nanum Gothic"/>
                        <a:ea typeface="Nanum Gothic"/>
                        <a:cs typeface="Nanum Gothic"/>
                        <a:sym typeface="Nanum Gothic"/>
                      </a:endParaRPr>
                    </a:p>
                    <a:p>
                      <a:pPr marL="0" marR="0" lvl="0" indent="0" algn="ctr" rtl="0">
                        <a:lnSpc>
                          <a:spcPct val="115000"/>
                        </a:lnSpc>
                        <a:spcBef>
                          <a:spcPts val="0"/>
                        </a:spcBef>
                        <a:spcAft>
                          <a:spcPts val="0"/>
                        </a:spcAft>
                        <a:buClr>
                          <a:srgbClr val="000000"/>
                        </a:buClr>
                        <a:buSzPts val="900"/>
                        <a:buFont typeface="Arial"/>
                        <a:buNone/>
                      </a:pPr>
                      <a:r>
                        <a:rPr lang="en" sz="900">
                          <a:latin typeface="Nanum Gothic"/>
                          <a:ea typeface="Nanum Gothic"/>
                          <a:cs typeface="Nanum Gothic"/>
                          <a:sym typeface="Nanum Gothic"/>
                        </a:rPr>
                        <a:t>말레이시아어</a:t>
                      </a:r>
                      <a:endParaRPr sz="900">
                        <a:latin typeface="Nanum Gothic"/>
                        <a:ea typeface="Nanum Gothic"/>
                        <a:cs typeface="Nanum Gothic"/>
                        <a:sym typeface="Nanum Gothic"/>
                      </a:endParaRPr>
                    </a:p>
                    <a:p>
                      <a:pPr marL="0" marR="0" lvl="0" indent="0" algn="ctr" rtl="0">
                        <a:lnSpc>
                          <a:spcPct val="115000"/>
                        </a:lnSpc>
                        <a:spcBef>
                          <a:spcPts val="0"/>
                        </a:spcBef>
                        <a:spcAft>
                          <a:spcPts val="0"/>
                        </a:spcAft>
                        <a:buClr>
                          <a:srgbClr val="000000"/>
                        </a:buClr>
                        <a:buSzPts val="900"/>
                        <a:buFont typeface="Arial"/>
                        <a:buNone/>
                      </a:pPr>
                      <a:r>
                        <a:rPr lang="en" sz="900">
                          <a:latin typeface="Nanum Gothic"/>
                          <a:ea typeface="Nanum Gothic"/>
                          <a:cs typeface="Nanum Gothic"/>
                          <a:sym typeface="Nanum Gothic"/>
                        </a:rPr>
                        <a:t>중국어</a:t>
                      </a:r>
                      <a:endParaRPr sz="900">
                        <a:latin typeface="Nanum Gothic"/>
                        <a:ea typeface="Nanum Gothic"/>
                        <a:cs typeface="Nanum Gothic"/>
                        <a:sym typeface="Nanum Gothic"/>
                      </a:endParaRPr>
                    </a:p>
                  </a:txBody>
                  <a:tcPr marL="21425" marR="21425" marT="14300" marB="14300" anchor="ctr">
                    <a:lnL w="9525" cap="flat" cmpd="sng">
                      <a:solidFill>
                        <a:srgbClr val="F3F3F3"/>
                      </a:solidFill>
                      <a:prstDash val="solid"/>
                      <a:round/>
                      <a:headEnd type="none" w="sm" len="sm"/>
                      <a:tailEnd type="none" w="sm" len="sm"/>
                    </a:lnL>
                    <a:lnR w="9525" cap="flat" cmpd="sng">
                      <a:solidFill>
                        <a:srgbClr val="F3F3F3"/>
                      </a:solidFill>
                      <a:prstDash val="solid"/>
                      <a:round/>
                      <a:headEnd type="none" w="sm" len="sm"/>
                      <a:tailEnd type="none" w="sm" len="sm"/>
                    </a:lnR>
                    <a:lnT w="9525" cap="flat" cmpd="sng">
                      <a:solidFill>
                        <a:srgbClr val="F3F3F3"/>
                      </a:solidFill>
                      <a:prstDash val="solid"/>
                      <a:round/>
                      <a:headEnd type="none" w="sm" len="sm"/>
                      <a:tailEnd type="none" w="sm" len="sm"/>
                    </a:lnT>
                    <a:lnB w="9525" cap="flat" cmpd="sng">
                      <a:solidFill>
                        <a:srgbClr val="F3F3F3"/>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900"/>
                        <a:buFont typeface="Arial"/>
                        <a:buNone/>
                      </a:pPr>
                      <a:r>
                        <a:rPr lang="en" sz="900" u="none" strike="noStrike" cap="none">
                          <a:latin typeface="Nanum Gothic"/>
                          <a:ea typeface="Nanum Gothic"/>
                          <a:cs typeface="Nanum Gothic"/>
                          <a:sym typeface="Nanum Gothic"/>
                        </a:rPr>
                        <a:t>영어</a:t>
                      </a:r>
                      <a:endParaRPr sz="900">
                        <a:latin typeface="Nanum Gothic"/>
                        <a:ea typeface="Nanum Gothic"/>
                        <a:cs typeface="Nanum Gothic"/>
                        <a:sym typeface="Nanum Gothic"/>
                      </a:endParaRPr>
                    </a:p>
                    <a:p>
                      <a:pPr marL="0" marR="0" lvl="0" indent="0" algn="ctr" rtl="0">
                        <a:lnSpc>
                          <a:spcPct val="115000"/>
                        </a:lnSpc>
                        <a:spcBef>
                          <a:spcPts val="0"/>
                        </a:spcBef>
                        <a:spcAft>
                          <a:spcPts val="0"/>
                        </a:spcAft>
                        <a:buClr>
                          <a:srgbClr val="000000"/>
                        </a:buClr>
                        <a:buSzPts val="900"/>
                        <a:buFont typeface="Arial"/>
                        <a:buNone/>
                      </a:pPr>
                      <a:r>
                        <a:rPr lang="en" sz="900">
                          <a:latin typeface="Nanum Gothic"/>
                          <a:ea typeface="Nanum Gothic"/>
                          <a:cs typeface="Nanum Gothic"/>
                          <a:sym typeface="Nanum Gothic"/>
                        </a:rPr>
                        <a:t>말레이시아어 중국어</a:t>
                      </a:r>
                      <a:endParaRPr sz="900" u="none" strike="noStrike" cap="none">
                        <a:latin typeface="Nanum Gothic"/>
                        <a:ea typeface="Nanum Gothic"/>
                        <a:cs typeface="Nanum Gothic"/>
                        <a:sym typeface="Nanum Gothic"/>
                      </a:endParaRPr>
                    </a:p>
                  </a:txBody>
                  <a:tcPr marL="21425" marR="21425" marT="14300" marB="14300" anchor="ctr">
                    <a:lnL w="9525" cap="flat" cmpd="sng">
                      <a:solidFill>
                        <a:srgbClr val="F3F3F3"/>
                      </a:solidFill>
                      <a:prstDash val="solid"/>
                      <a:round/>
                      <a:headEnd type="none" w="sm" len="sm"/>
                      <a:tailEnd type="none" w="sm" len="sm"/>
                    </a:lnL>
                    <a:lnR w="9525" cap="flat" cmpd="sng">
                      <a:solidFill>
                        <a:srgbClr val="F3F3F3"/>
                      </a:solidFill>
                      <a:prstDash val="solid"/>
                      <a:round/>
                      <a:headEnd type="none" w="sm" len="sm"/>
                      <a:tailEnd type="none" w="sm" len="sm"/>
                    </a:lnR>
                    <a:lnT w="9525" cap="flat" cmpd="sng">
                      <a:solidFill>
                        <a:srgbClr val="F3F3F3"/>
                      </a:solidFill>
                      <a:prstDash val="solid"/>
                      <a:round/>
                      <a:headEnd type="none" w="sm" len="sm"/>
                      <a:tailEnd type="none" w="sm" len="sm"/>
                    </a:lnT>
                    <a:lnB w="9525" cap="flat" cmpd="sng">
                      <a:solidFill>
                        <a:srgbClr val="F3F3F3"/>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900"/>
                        <a:buFont typeface="Arial"/>
                        <a:buNone/>
                      </a:pPr>
                      <a:r>
                        <a:rPr lang="en" sz="900" u="none" strike="noStrike" cap="none">
                          <a:latin typeface="Nanum Gothic"/>
                          <a:ea typeface="Nanum Gothic"/>
                          <a:cs typeface="Nanum Gothic"/>
                          <a:sym typeface="Nanum Gothic"/>
                        </a:rPr>
                        <a:t>영어, 바하사</a:t>
                      </a:r>
                      <a:endParaRPr sz="900" u="none" strike="noStrike" cap="none">
                        <a:latin typeface="Nanum Gothic"/>
                        <a:ea typeface="Nanum Gothic"/>
                        <a:cs typeface="Nanum Gothic"/>
                        <a:sym typeface="Nanum Gothic"/>
                      </a:endParaRPr>
                    </a:p>
                  </a:txBody>
                  <a:tcPr marL="21425" marR="21425" marT="14300" marB="14300" anchor="ctr">
                    <a:lnL w="9525" cap="flat" cmpd="sng">
                      <a:solidFill>
                        <a:srgbClr val="F3F3F3"/>
                      </a:solidFill>
                      <a:prstDash val="solid"/>
                      <a:round/>
                      <a:headEnd type="none" w="sm" len="sm"/>
                      <a:tailEnd type="none" w="sm" len="sm"/>
                    </a:lnL>
                    <a:lnR w="9525" cap="flat" cmpd="sng">
                      <a:solidFill>
                        <a:srgbClr val="F3F3F3"/>
                      </a:solidFill>
                      <a:prstDash val="solid"/>
                      <a:round/>
                      <a:headEnd type="none" w="sm" len="sm"/>
                      <a:tailEnd type="none" w="sm" len="sm"/>
                    </a:lnR>
                    <a:lnT w="9525" cap="flat" cmpd="sng">
                      <a:solidFill>
                        <a:srgbClr val="F3F3F3"/>
                      </a:solidFill>
                      <a:prstDash val="solid"/>
                      <a:round/>
                      <a:headEnd type="none" w="sm" len="sm"/>
                      <a:tailEnd type="none" w="sm" len="sm"/>
                    </a:lnT>
                    <a:lnB w="9525" cap="flat" cmpd="sng">
                      <a:solidFill>
                        <a:srgbClr val="F3F3F3"/>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900"/>
                        <a:buFont typeface="Arial"/>
                        <a:buNone/>
                      </a:pPr>
                      <a:r>
                        <a:rPr lang="en" sz="900" u="none" strike="noStrike" cap="none">
                          <a:latin typeface="Nanum Gothic"/>
                          <a:ea typeface="Nanum Gothic"/>
                          <a:cs typeface="Nanum Gothic"/>
                          <a:sym typeface="Nanum Gothic"/>
                        </a:rPr>
                        <a:t>중국어 번체자 (필수)</a:t>
                      </a:r>
                      <a:endParaRPr sz="900" u="none" strike="noStrike" cap="none">
                        <a:latin typeface="Nanum Gothic"/>
                        <a:ea typeface="Nanum Gothic"/>
                        <a:cs typeface="Nanum Gothic"/>
                        <a:sym typeface="Nanum Gothic"/>
                      </a:endParaRPr>
                    </a:p>
                    <a:p>
                      <a:pPr marL="0" marR="0" lvl="0" indent="0" algn="ctr" rtl="0">
                        <a:lnSpc>
                          <a:spcPct val="115000"/>
                        </a:lnSpc>
                        <a:spcBef>
                          <a:spcPts val="0"/>
                        </a:spcBef>
                        <a:spcAft>
                          <a:spcPts val="0"/>
                        </a:spcAft>
                        <a:buClr>
                          <a:srgbClr val="000000"/>
                        </a:buClr>
                        <a:buSzPts val="900"/>
                        <a:buFont typeface="Arial"/>
                        <a:buNone/>
                      </a:pPr>
                      <a:r>
                        <a:rPr lang="en" sz="900">
                          <a:latin typeface="Nanum Gothic"/>
                          <a:ea typeface="Nanum Gothic"/>
                          <a:cs typeface="Nanum Gothic"/>
                          <a:sym typeface="Nanum Gothic"/>
                        </a:rPr>
                        <a:t>*상품명/상품 설명에 영문이 있을 경우 리스팅 정상 업로드 불가</a:t>
                      </a:r>
                      <a:endParaRPr sz="900">
                        <a:latin typeface="Nanum Gothic"/>
                        <a:ea typeface="Nanum Gothic"/>
                        <a:cs typeface="Nanum Gothic"/>
                        <a:sym typeface="Nanum Gothic"/>
                      </a:endParaRPr>
                    </a:p>
                  </a:txBody>
                  <a:tcPr marL="21425" marR="21425" marT="14300" marB="14300" anchor="ctr">
                    <a:lnL w="9525" cap="flat" cmpd="sng">
                      <a:solidFill>
                        <a:srgbClr val="F3F3F3"/>
                      </a:solidFill>
                      <a:prstDash val="solid"/>
                      <a:round/>
                      <a:headEnd type="none" w="sm" len="sm"/>
                      <a:tailEnd type="none" w="sm" len="sm"/>
                    </a:lnL>
                    <a:lnR w="9525" cap="flat" cmpd="sng">
                      <a:solidFill>
                        <a:srgbClr val="F3F3F3"/>
                      </a:solidFill>
                      <a:prstDash val="solid"/>
                      <a:round/>
                      <a:headEnd type="none" w="sm" len="sm"/>
                      <a:tailEnd type="none" w="sm" len="sm"/>
                    </a:lnR>
                    <a:lnT w="9525" cap="flat" cmpd="sng">
                      <a:solidFill>
                        <a:srgbClr val="F3F3F3"/>
                      </a:solidFill>
                      <a:prstDash val="solid"/>
                      <a:round/>
                      <a:headEnd type="none" w="sm" len="sm"/>
                      <a:tailEnd type="none" w="sm" len="sm"/>
                    </a:lnT>
                    <a:lnB w="9525" cap="flat" cmpd="sng">
                      <a:solidFill>
                        <a:srgbClr val="F3F3F3"/>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900"/>
                        <a:buFont typeface="Arial"/>
                        <a:buNone/>
                      </a:pPr>
                      <a:r>
                        <a:rPr lang="en" sz="900" u="none" strike="noStrike" cap="none">
                          <a:latin typeface="Nanum Gothic"/>
                          <a:ea typeface="Nanum Gothic"/>
                          <a:cs typeface="Nanum Gothic"/>
                          <a:sym typeface="Nanum Gothic"/>
                        </a:rPr>
                        <a:t>영어, </a:t>
                      </a:r>
                      <a:r>
                        <a:rPr lang="en" sz="900">
                          <a:latin typeface="Nanum Gothic"/>
                          <a:ea typeface="Nanum Gothic"/>
                          <a:cs typeface="Nanum Gothic"/>
                          <a:sym typeface="Nanum Gothic"/>
                        </a:rPr>
                        <a:t>태국어</a:t>
                      </a:r>
                      <a:endParaRPr sz="900" u="none" strike="noStrike" cap="none">
                        <a:latin typeface="Nanum Gothic"/>
                        <a:ea typeface="Nanum Gothic"/>
                        <a:cs typeface="Nanum Gothic"/>
                        <a:sym typeface="Nanum Gothic"/>
                      </a:endParaRPr>
                    </a:p>
                  </a:txBody>
                  <a:tcPr marL="21425" marR="21425" marT="14300" marB="14300" anchor="ctr">
                    <a:lnL w="9525" cap="flat" cmpd="sng">
                      <a:solidFill>
                        <a:srgbClr val="F3F3F3"/>
                      </a:solidFill>
                      <a:prstDash val="solid"/>
                      <a:round/>
                      <a:headEnd type="none" w="sm" len="sm"/>
                      <a:tailEnd type="none" w="sm" len="sm"/>
                    </a:lnL>
                    <a:lnR w="9525" cap="flat" cmpd="sng">
                      <a:solidFill>
                        <a:srgbClr val="F3F3F3"/>
                      </a:solidFill>
                      <a:prstDash val="solid"/>
                      <a:round/>
                      <a:headEnd type="none" w="sm" len="sm"/>
                      <a:tailEnd type="none" w="sm" len="sm"/>
                    </a:lnR>
                    <a:lnT w="9525" cap="flat" cmpd="sng">
                      <a:solidFill>
                        <a:srgbClr val="F3F3F3"/>
                      </a:solidFill>
                      <a:prstDash val="solid"/>
                      <a:round/>
                      <a:headEnd type="none" w="sm" len="sm"/>
                      <a:tailEnd type="none" w="sm" len="sm"/>
                    </a:lnT>
                    <a:lnB w="9525" cap="flat" cmpd="sng">
                      <a:solidFill>
                        <a:srgbClr val="F3F3F3"/>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900"/>
                        <a:buFont typeface="Arial"/>
                        <a:buNone/>
                      </a:pPr>
                      <a:r>
                        <a:rPr lang="en" sz="900" u="none" strike="noStrike" cap="none">
                          <a:latin typeface="Nanum Gothic"/>
                          <a:ea typeface="Nanum Gothic"/>
                          <a:cs typeface="Nanum Gothic"/>
                          <a:sym typeface="Nanum Gothic"/>
                        </a:rPr>
                        <a:t>영어,</a:t>
                      </a:r>
                      <a:r>
                        <a:rPr lang="en" sz="900">
                          <a:latin typeface="Nanum Gothic"/>
                          <a:ea typeface="Nanum Gothic"/>
                          <a:cs typeface="Nanum Gothic"/>
                          <a:sym typeface="Nanum Gothic"/>
                        </a:rPr>
                        <a:t>베트남어</a:t>
                      </a:r>
                      <a:endParaRPr sz="900" u="none" strike="noStrike" cap="none">
                        <a:latin typeface="Nanum Gothic"/>
                        <a:ea typeface="Nanum Gothic"/>
                        <a:cs typeface="Nanum Gothic"/>
                        <a:sym typeface="Nanum Gothic"/>
                      </a:endParaRPr>
                    </a:p>
                  </a:txBody>
                  <a:tcPr marL="21425" marR="21425" marT="14300" marB="14300" anchor="ctr">
                    <a:lnL w="9525" cap="flat" cmpd="sng">
                      <a:solidFill>
                        <a:srgbClr val="F3F3F3"/>
                      </a:solidFill>
                      <a:prstDash val="solid"/>
                      <a:round/>
                      <a:headEnd type="none" w="sm" len="sm"/>
                      <a:tailEnd type="none" w="sm" len="sm"/>
                    </a:lnL>
                    <a:lnR w="9525" cap="flat" cmpd="sng">
                      <a:solidFill>
                        <a:srgbClr val="F3F3F3"/>
                      </a:solidFill>
                      <a:prstDash val="solid"/>
                      <a:round/>
                      <a:headEnd type="none" w="sm" len="sm"/>
                      <a:tailEnd type="none" w="sm" len="sm"/>
                    </a:lnR>
                    <a:lnT w="9525" cap="flat" cmpd="sng">
                      <a:solidFill>
                        <a:srgbClr val="F3F3F3"/>
                      </a:solidFill>
                      <a:prstDash val="solid"/>
                      <a:round/>
                      <a:headEnd type="none" w="sm" len="sm"/>
                      <a:tailEnd type="none" w="sm" len="sm"/>
                    </a:lnT>
                    <a:lnB w="9525" cap="flat" cmpd="sng">
                      <a:solidFill>
                        <a:srgbClr val="F3F3F3"/>
                      </a:solidFill>
                      <a:prstDash val="solid"/>
                      <a:round/>
                      <a:headEnd type="none" w="sm" len="sm"/>
                      <a:tailEnd type="none" w="sm" len="sm"/>
                    </a:lnB>
                  </a:tcPr>
                </a:tc>
                <a:tc>
                  <a:txBody>
                    <a:bodyPr/>
                    <a:lstStyle/>
                    <a:p>
                      <a:pPr marL="0" marR="0" lvl="0" indent="0" algn="ctr" rtl="0">
                        <a:lnSpc>
                          <a:spcPct val="115000"/>
                        </a:lnSpc>
                        <a:spcBef>
                          <a:spcPts val="0"/>
                        </a:spcBef>
                        <a:spcAft>
                          <a:spcPts val="0"/>
                        </a:spcAft>
                        <a:buNone/>
                      </a:pPr>
                      <a:r>
                        <a:rPr lang="en" sz="900">
                          <a:latin typeface="Nanum Gothic"/>
                          <a:ea typeface="Nanum Gothic"/>
                          <a:cs typeface="Nanum Gothic"/>
                          <a:sym typeface="Nanum Gothic"/>
                        </a:rPr>
                        <a:t>영어, 포르투갈어</a:t>
                      </a:r>
                      <a:endParaRPr sz="900" u="none" strike="noStrike" cap="none">
                        <a:latin typeface="Nanum Gothic"/>
                        <a:ea typeface="Nanum Gothic"/>
                        <a:cs typeface="Nanum Gothic"/>
                        <a:sym typeface="Nanum Gothic"/>
                      </a:endParaRPr>
                    </a:p>
                  </a:txBody>
                  <a:tcPr marL="21425" marR="21425" marT="14300" marB="14300" anchor="ctr">
                    <a:lnL w="9525" cap="flat" cmpd="sng">
                      <a:solidFill>
                        <a:srgbClr val="F3F3F3"/>
                      </a:solidFill>
                      <a:prstDash val="solid"/>
                      <a:round/>
                      <a:headEnd type="none" w="sm" len="sm"/>
                      <a:tailEnd type="none" w="sm" len="sm"/>
                    </a:lnL>
                    <a:lnR w="9525" cap="flat" cmpd="sng">
                      <a:solidFill>
                        <a:srgbClr val="F3F3F3"/>
                      </a:solidFill>
                      <a:prstDash val="solid"/>
                      <a:round/>
                      <a:headEnd type="none" w="sm" len="sm"/>
                      <a:tailEnd type="none" w="sm" len="sm"/>
                    </a:lnR>
                    <a:lnT w="9525" cap="flat" cmpd="sng">
                      <a:solidFill>
                        <a:srgbClr val="F3F3F3"/>
                      </a:solidFill>
                      <a:prstDash val="solid"/>
                      <a:round/>
                      <a:headEnd type="none" w="sm" len="sm"/>
                      <a:tailEnd type="none" w="sm" len="sm"/>
                    </a:lnT>
                    <a:lnB w="9525" cap="flat" cmpd="sng">
                      <a:solidFill>
                        <a:srgbClr val="F3F3F3"/>
                      </a:solidFill>
                      <a:prstDash val="solid"/>
                      <a:round/>
                      <a:headEnd type="none" w="sm" len="sm"/>
                      <a:tailEnd type="none" w="sm" len="sm"/>
                    </a:lnB>
                  </a:tcPr>
                </a:tc>
                <a:extLst>
                  <a:ext uri="{0D108BD9-81ED-4DB2-BD59-A6C34878D82A}">
                    <a16:rowId xmlns:a16="http://schemas.microsoft.com/office/drawing/2014/main" val="10002"/>
                  </a:ext>
                </a:extLst>
              </a:tr>
              <a:tr h="1126850">
                <a:tc>
                  <a:txBody>
                    <a:bodyPr/>
                    <a:lstStyle/>
                    <a:p>
                      <a:pPr marL="0" marR="0" lvl="0" indent="0" algn="ctr" rtl="0">
                        <a:lnSpc>
                          <a:spcPct val="115000"/>
                        </a:lnSpc>
                        <a:spcBef>
                          <a:spcPts val="0"/>
                        </a:spcBef>
                        <a:spcAft>
                          <a:spcPts val="0"/>
                        </a:spcAft>
                        <a:buClr>
                          <a:srgbClr val="000000"/>
                        </a:buClr>
                        <a:buSzPts val="900"/>
                        <a:buFont typeface="Arial"/>
                        <a:buNone/>
                      </a:pPr>
                      <a:r>
                        <a:rPr lang="en" sz="900" b="1" u="none" strike="noStrike" cap="none">
                          <a:solidFill>
                            <a:srgbClr val="FFFFFF"/>
                          </a:solidFill>
                          <a:latin typeface="Nanum Gothic"/>
                          <a:ea typeface="Nanum Gothic"/>
                          <a:cs typeface="Nanum Gothic"/>
                          <a:sym typeface="Nanum Gothic"/>
                        </a:rPr>
                        <a:t>무료 번역 서비스</a:t>
                      </a:r>
                      <a:endParaRPr sz="900" b="1" u="none" strike="noStrike" cap="none">
                        <a:solidFill>
                          <a:srgbClr val="FFFFFF"/>
                        </a:solidFill>
                        <a:latin typeface="Nanum Gothic"/>
                        <a:ea typeface="Nanum Gothic"/>
                        <a:cs typeface="Nanum Gothic"/>
                        <a:sym typeface="Nanum Gothic"/>
                      </a:endParaRPr>
                    </a:p>
                  </a:txBody>
                  <a:tcPr marL="21425" marR="21425" marT="14300" marB="14300" anchor="ctr">
                    <a:lnL w="9525" cap="flat" cmpd="sng">
                      <a:solidFill>
                        <a:srgbClr val="F3F3F3"/>
                      </a:solidFill>
                      <a:prstDash val="solid"/>
                      <a:round/>
                      <a:headEnd type="none" w="sm" len="sm"/>
                      <a:tailEnd type="none" w="sm" len="sm"/>
                    </a:lnL>
                    <a:lnR w="9525" cap="flat" cmpd="sng">
                      <a:solidFill>
                        <a:srgbClr val="F3F3F3"/>
                      </a:solidFill>
                      <a:prstDash val="solid"/>
                      <a:round/>
                      <a:headEnd type="none" w="sm" len="sm"/>
                      <a:tailEnd type="none" w="sm" len="sm"/>
                    </a:lnR>
                    <a:lnT w="9525" cap="flat" cmpd="sng">
                      <a:solidFill>
                        <a:srgbClr val="F3F3F3"/>
                      </a:solidFill>
                      <a:prstDash val="solid"/>
                      <a:round/>
                      <a:headEnd type="none" w="sm" len="sm"/>
                      <a:tailEnd type="none" w="sm" len="sm"/>
                    </a:lnT>
                    <a:lnB w="9525" cap="flat" cmpd="sng">
                      <a:solidFill>
                        <a:srgbClr val="F3F3F3"/>
                      </a:solidFill>
                      <a:prstDash val="solid"/>
                      <a:round/>
                      <a:headEnd type="none" w="sm" len="sm"/>
                      <a:tailEnd type="none" w="sm" len="sm"/>
                    </a:lnB>
                    <a:solidFill>
                      <a:srgbClr val="0B5394"/>
                    </a:solidFill>
                  </a:tcPr>
                </a:tc>
                <a:tc>
                  <a:txBody>
                    <a:bodyPr/>
                    <a:lstStyle/>
                    <a:p>
                      <a:pPr marL="0" marR="0" lvl="0" indent="0" algn="ctr" rtl="0">
                        <a:lnSpc>
                          <a:spcPct val="115000"/>
                        </a:lnSpc>
                        <a:spcBef>
                          <a:spcPts val="0"/>
                        </a:spcBef>
                        <a:spcAft>
                          <a:spcPts val="0"/>
                        </a:spcAft>
                        <a:buClr>
                          <a:srgbClr val="000000"/>
                        </a:buClr>
                        <a:buSzPts val="900"/>
                        <a:buFont typeface="Arial"/>
                        <a:buNone/>
                      </a:pPr>
                      <a:r>
                        <a:rPr lang="en" sz="900" u="none" strike="noStrike" cap="none">
                          <a:latin typeface="Nanum Gothic"/>
                          <a:ea typeface="Nanum Gothic"/>
                          <a:cs typeface="Nanum Gothic"/>
                          <a:sym typeface="Nanum Gothic"/>
                        </a:rPr>
                        <a:t>N/A</a:t>
                      </a:r>
                      <a:endParaRPr sz="900" u="none" strike="noStrike" cap="none">
                        <a:latin typeface="Nanum Gothic"/>
                        <a:ea typeface="Nanum Gothic"/>
                        <a:cs typeface="Nanum Gothic"/>
                        <a:sym typeface="Nanum Gothic"/>
                      </a:endParaRPr>
                    </a:p>
                  </a:txBody>
                  <a:tcPr marL="21425" marR="21425" marT="14300" marB="14300" anchor="ctr">
                    <a:lnL w="9525" cap="flat" cmpd="sng">
                      <a:solidFill>
                        <a:srgbClr val="F3F3F3"/>
                      </a:solidFill>
                      <a:prstDash val="solid"/>
                      <a:round/>
                      <a:headEnd type="none" w="sm" len="sm"/>
                      <a:tailEnd type="none" w="sm" len="sm"/>
                    </a:lnL>
                    <a:lnR w="9525" cap="flat" cmpd="sng">
                      <a:solidFill>
                        <a:srgbClr val="F3F3F3"/>
                      </a:solidFill>
                      <a:prstDash val="solid"/>
                      <a:round/>
                      <a:headEnd type="none" w="sm" len="sm"/>
                      <a:tailEnd type="none" w="sm" len="sm"/>
                    </a:lnR>
                    <a:lnT w="9525" cap="flat" cmpd="sng">
                      <a:solidFill>
                        <a:srgbClr val="F3F3F3"/>
                      </a:solidFill>
                      <a:prstDash val="solid"/>
                      <a:round/>
                      <a:headEnd type="none" w="sm" len="sm"/>
                      <a:tailEnd type="none" w="sm" len="sm"/>
                    </a:lnT>
                    <a:lnB w="9525" cap="flat" cmpd="sng">
                      <a:solidFill>
                        <a:srgbClr val="F3F3F3"/>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900"/>
                        <a:buFont typeface="Arial"/>
                        <a:buNone/>
                      </a:pPr>
                      <a:r>
                        <a:rPr lang="en" sz="900" u="none" strike="noStrike" cap="none">
                          <a:latin typeface="Nanum Gothic"/>
                          <a:ea typeface="Nanum Gothic"/>
                          <a:cs typeface="Nanum Gothic"/>
                          <a:sym typeface="Nanum Gothic"/>
                        </a:rPr>
                        <a:t>N/A</a:t>
                      </a:r>
                      <a:endParaRPr sz="900" u="none" strike="noStrike" cap="none">
                        <a:latin typeface="Nanum Gothic"/>
                        <a:ea typeface="Nanum Gothic"/>
                        <a:cs typeface="Nanum Gothic"/>
                        <a:sym typeface="Nanum Gothic"/>
                      </a:endParaRPr>
                    </a:p>
                  </a:txBody>
                  <a:tcPr marL="21425" marR="21425" marT="14300" marB="14300" anchor="ctr">
                    <a:lnL w="9525" cap="flat" cmpd="sng">
                      <a:solidFill>
                        <a:srgbClr val="F3F3F3"/>
                      </a:solidFill>
                      <a:prstDash val="solid"/>
                      <a:round/>
                      <a:headEnd type="none" w="sm" len="sm"/>
                      <a:tailEnd type="none" w="sm" len="sm"/>
                    </a:lnL>
                    <a:lnR w="9525" cap="flat" cmpd="sng">
                      <a:solidFill>
                        <a:srgbClr val="F3F3F3"/>
                      </a:solidFill>
                      <a:prstDash val="solid"/>
                      <a:round/>
                      <a:headEnd type="none" w="sm" len="sm"/>
                      <a:tailEnd type="none" w="sm" len="sm"/>
                    </a:lnR>
                    <a:lnT w="9525" cap="flat" cmpd="sng">
                      <a:solidFill>
                        <a:srgbClr val="F3F3F3"/>
                      </a:solidFill>
                      <a:prstDash val="solid"/>
                      <a:round/>
                      <a:headEnd type="none" w="sm" len="sm"/>
                      <a:tailEnd type="none" w="sm" len="sm"/>
                    </a:lnT>
                    <a:lnB w="9525" cap="flat" cmpd="sng">
                      <a:solidFill>
                        <a:srgbClr val="F3F3F3"/>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900"/>
                        <a:buFont typeface="Arial"/>
                        <a:buNone/>
                      </a:pPr>
                      <a:r>
                        <a:rPr lang="en" sz="900" u="none" strike="noStrike" cap="none">
                          <a:latin typeface="Nanum Gothic"/>
                          <a:ea typeface="Nanum Gothic"/>
                          <a:cs typeface="Nanum Gothic"/>
                          <a:sym typeface="Nanum Gothic"/>
                        </a:rPr>
                        <a:t>N/A</a:t>
                      </a:r>
                      <a:endParaRPr sz="900" u="none" strike="noStrike" cap="none">
                        <a:latin typeface="Nanum Gothic"/>
                        <a:ea typeface="Nanum Gothic"/>
                        <a:cs typeface="Nanum Gothic"/>
                        <a:sym typeface="Nanum Gothic"/>
                      </a:endParaRPr>
                    </a:p>
                  </a:txBody>
                  <a:tcPr marL="21425" marR="21425" marT="14300" marB="14300" anchor="ctr">
                    <a:lnL w="9525" cap="flat" cmpd="sng">
                      <a:solidFill>
                        <a:srgbClr val="F3F3F3"/>
                      </a:solidFill>
                      <a:prstDash val="solid"/>
                      <a:round/>
                      <a:headEnd type="none" w="sm" len="sm"/>
                      <a:tailEnd type="none" w="sm" len="sm"/>
                    </a:lnL>
                    <a:lnR w="9525" cap="flat" cmpd="sng">
                      <a:solidFill>
                        <a:srgbClr val="F3F3F3"/>
                      </a:solidFill>
                      <a:prstDash val="solid"/>
                      <a:round/>
                      <a:headEnd type="none" w="sm" len="sm"/>
                      <a:tailEnd type="none" w="sm" len="sm"/>
                    </a:lnR>
                    <a:lnT w="9525" cap="flat" cmpd="sng">
                      <a:solidFill>
                        <a:srgbClr val="F3F3F3"/>
                      </a:solidFill>
                      <a:prstDash val="solid"/>
                      <a:round/>
                      <a:headEnd type="none" w="sm" len="sm"/>
                      <a:tailEnd type="none" w="sm" len="sm"/>
                    </a:lnT>
                    <a:lnB w="9525" cap="flat" cmpd="sng">
                      <a:solidFill>
                        <a:srgbClr val="F3F3F3"/>
                      </a:solidFill>
                      <a:prstDash val="solid"/>
                      <a:round/>
                      <a:headEnd type="none" w="sm" len="sm"/>
                      <a:tailEnd type="none" w="sm" len="sm"/>
                    </a:lnB>
                  </a:tcPr>
                </a:tc>
                <a:tc>
                  <a:txBody>
                    <a:bodyPr/>
                    <a:lstStyle/>
                    <a:p>
                      <a:pPr marL="0" marR="0" lvl="0" indent="0" algn="l" rtl="0">
                        <a:lnSpc>
                          <a:spcPct val="115000"/>
                        </a:lnSpc>
                        <a:spcBef>
                          <a:spcPts val="0"/>
                        </a:spcBef>
                        <a:spcAft>
                          <a:spcPts val="0"/>
                        </a:spcAft>
                        <a:buClr>
                          <a:srgbClr val="000000"/>
                        </a:buClr>
                        <a:buSzPts val="800"/>
                        <a:buFont typeface="Arial"/>
                        <a:buNone/>
                      </a:pPr>
                      <a:r>
                        <a:rPr lang="en" sz="900" u="none" strike="noStrike" cap="none">
                          <a:latin typeface="Nanum Gothic"/>
                          <a:ea typeface="Nanum Gothic"/>
                          <a:cs typeface="Nanum Gothic"/>
                          <a:sym typeface="Nanum Gothic"/>
                        </a:rPr>
                        <a:t>영어 ➡ 바하사 (</a:t>
                      </a:r>
                      <a:r>
                        <a:rPr lang="en" sz="900">
                          <a:latin typeface="Nanum Gothic"/>
                          <a:ea typeface="Nanum Gothic"/>
                          <a:cs typeface="Nanum Gothic"/>
                          <a:sym typeface="Nanum Gothic"/>
                        </a:rPr>
                        <a:t>선택</a:t>
                      </a:r>
                      <a:r>
                        <a:rPr lang="en" sz="900" u="none" strike="noStrike" cap="none">
                          <a:latin typeface="Nanum Gothic"/>
                          <a:ea typeface="Nanum Gothic"/>
                          <a:cs typeface="Nanum Gothic"/>
                          <a:sym typeface="Nanum Gothic"/>
                        </a:rPr>
                        <a:t>)</a:t>
                      </a:r>
                      <a:endParaRPr sz="900" u="none" strike="noStrike" cap="none">
                        <a:latin typeface="Nanum Gothic"/>
                        <a:ea typeface="Nanum Gothic"/>
                        <a:cs typeface="Nanum Gothic"/>
                        <a:sym typeface="Nanum Gothic"/>
                      </a:endParaRPr>
                    </a:p>
                    <a:p>
                      <a:pPr marL="0" marR="0" lvl="0" indent="0" algn="l" rtl="0">
                        <a:lnSpc>
                          <a:spcPct val="115000"/>
                        </a:lnSpc>
                        <a:spcBef>
                          <a:spcPts val="0"/>
                        </a:spcBef>
                        <a:spcAft>
                          <a:spcPts val="0"/>
                        </a:spcAft>
                        <a:buClr>
                          <a:srgbClr val="000000"/>
                        </a:buClr>
                        <a:buSzPts val="800"/>
                        <a:buFont typeface="Arial"/>
                        <a:buNone/>
                      </a:pPr>
                      <a:r>
                        <a:rPr lang="en" sz="900" u="none" strike="noStrike" cap="none">
                          <a:latin typeface="Nanum Gothic"/>
                          <a:ea typeface="Nanum Gothic"/>
                          <a:cs typeface="Nanum Gothic"/>
                          <a:sym typeface="Nanum Gothic"/>
                        </a:rPr>
                        <a:t>셀러가 "번역 요청 파일"에 상품명&amp;상세설명 입력 후 </a:t>
                      </a:r>
                      <a:r>
                        <a:rPr lang="en" sz="900">
                          <a:latin typeface="Nanum Gothic"/>
                          <a:ea typeface="Nanum Gothic"/>
                          <a:cs typeface="Nanum Gothic"/>
                          <a:sym typeface="Nanum Gothic"/>
                        </a:rPr>
                        <a:t>CS 웹챗</a:t>
                      </a:r>
                      <a:r>
                        <a:rPr lang="en" sz="900" u="none" strike="noStrike" cap="none">
                          <a:latin typeface="Nanum Gothic"/>
                          <a:ea typeface="Nanum Gothic"/>
                          <a:cs typeface="Nanum Gothic"/>
                          <a:sym typeface="Nanum Gothic"/>
                        </a:rPr>
                        <a:t>에 번역 요청.</a:t>
                      </a:r>
                      <a:r>
                        <a:rPr lang="en" sz="900">
                          <a:latin typeface="Nanum Gothic"/>
                          <a:ea typeface="Nanum Gothic"/>
                          <a:cs typeface="Nanum Gothic"/>
                          <a:sym typeface="Nanum Gothic"/>
                        </a:rPr>
                        <a:t> </a:t>
                      </a:r>
                      <a:r>
                        <a:rPr lang="en" sz="900" u="none" strike="noStrike" cap="none">
                          <a:latin typeface="Nanum Gothic"/>
                          <a:ea typeface="Nanum Gothic"/>
                          <a:cs typeface="Nanum Gothic"/>
                          <a:sym typeface="Nanum Gothic"/>
                        </a:rPr>
                        <a:t>상품 수 최소 10개가 안 될 경우, 번역 </a:t>
                      </a:r>
                      <a:r>
                        <a:rPr lang="en" sz="900">
                          <a:latin typeface="Nanum Gothic"/>
                          <a:ea typeface="Nanum Gothic"/>
                          <a:cs typeface="Nanum Gothic"/>
                          <a:sym typeface="Nanum Gothic"/>
                        </a:rPr>
                        <a:t>진행 불가. </a:t>
                      </a:r>
                      <a:endParaRPr sz="900" u="none" strike="noStrike" cap="none">
                        <a:latin typeface="Nanum Gothic"/>
                        <a:ea typeface="Nanum Gothic"/>
                        <a:cs typeface="Nanum Gothic"/>
                        <a:sym typeface="Nanum Gothic"/>
                      </a:endParaRPr>
                    </a:p>
                  </a:txBody>
                  <a:tcPr marL="21425" marR="21425" marT="14300" marB="14300" anchor="ctr">
                    <a:lnL w="9525" cap="flat" cmpd="sng">
                      <a:solidFill>
                        <a:srgbClr val="F3F3F3"/>
                      </a:solidFill>
                      <a:prstDash val="solid"/>
                      <a:round/>
                      <a:headEnd type="none" w="sm" len="sm"/>
                      <a:tailEnd type="none" w="sm" len="sm"/>
                    </a:lnL>
                    <a:lnR w="9525" cap="flat" cmpd="sng">
                      <a:solidFill>
                        <a:srgbClr val="F3F3F3"/>
                      </a:solidFill>
                      <a:prstDash val="solid"/>
                      <a:round/>
                      <a:headEnd type="none" w="sm" len="sm"/>
                      <a:tailEnd type="none" w="sm" len="sm"/>
                    </a:lnR>
                    <a:lnT w="9525" cap="flat" cmpd="sng">
                      <a:solidFill>
                        <a:srgbClr val="F3F3F3"/>
                      </a:solidFill>
                      <a:prstDash val="solid"/>
                      <a:round/>
                      <a:headEnd type="none" w="sm" len="sm"/>
                      <a:tailEnd type="none" w="sm" len="sm"/>
                    </a:lnT>
                    <a:lnB w="9525" cap="flat" cmpd="sng">
                      <a:solidFill>
                        <a:srgbClr val="F3F3F3"/>
                      </a:solidFill>
                      <a:prstDash val="solid"/>
                      <a:round/>
                      <a:headEnd type="none" w="sm" len="sm"/>
                      <a:tailEnd type="none" w="sm" len="sm"/>
                    </a:lnB>
                  </a:tcPr>
                </a:tc>
                <a:tc>
                  <a:txBody>
                    <a:bodyPr/>
                    <a:lstStyle/>
                    <a:p>
                      <a:pPr marL="0" marR="0" lvl="0" indent="0" algn="l" rtl="0">
                        <a:lnSpc>
                          <a:spcPct val="115000"/>
                        </a:lnSpc>
                        <a:spcBef>
                          <a:spcPts val="0"/>
                        </a:spcBef>
                        <a:spcAft>
                          <a:spcPts val="0"/>
                        </a:spcAft>
                        <a:buClr>
                          <a:srgbClr val="000000"/>
                        </a:buClr>
                        <a:buSzPts val="800"/>
                        <a:buFont typeface="Arial"/>
                        <a:buNone/>
                      </a:pPr>
                      <a:r>
                        <a:rPr lang="en" sz="900" u="none" strike="noStrike" cap="none">
                          <a:latin typeface="Nanum Gothic"/>
                          <a:ea typeface="Nanum Gothic"/>
                          <a:cs typeface="Nanum Gothic"/>
                          <a:sym typeface="Nanum Gothic"/>
                        </a:rPr>
                        <a:t>영어 ➡ 번체 </a:t>
                      </a:r>
                      <a:endParaRPr sz="900" u="none" strike="noStrike" cap="none">
                        <a:latin typeface="Nanum Gothic"/>
                        <a:ea typeface="Nanum Gothic"/>
                        <a:cs typeface="Nanum Gothic"/>
                        <a:sym typeface="Nanum Gothic"/>
                      </a:endParaRPr>
                    </a:p>
                    <a:p>
                      <a:pPr marL="0" marR="0" lvl="0" indent="0" algn="l" rtl="0">
                        <a:lnSpc>
                          <a:spcPct val="115000"/>
                        </a:lnSpc>
                        <a:spcBef>
                          <a:spcPts val="0"/>
                        </a:spcBef>
                        <a:spcAft>
                          <a:spcPts val="0"/>
                        </a:spcAft>
                        <a:buClr>
                          <a:srgbClr val="000000"/>
                        </a:buClr>
                        <a:buSzPts val="800"/>
                        <a:buFont typeface="Arial"/>
                        <a:buNone/>
                      </a:pPr>
                      <a:r>
                        <a:rPr lang="en" sz="900" u="none" strike="noStrike" cap="none">
                          <a:latin typeface="Nanum Gothic"/>
                          <a:ea typeface="Nanum Gothic"/>
                          <a:cs typeface="Nanum Gothic"/>
                          <a:sym typeface="Nanum Gothic"/>
                        </a:rPr>
                        <a:t>(</a:t>
                      </a:r>
                      <a:r>
                        <a:rPr lang="en" sz="900">
                          <a:solidFill>
                            <a:srgbClr val="FF0000"/>
                          </a:solidFill>
                          <a:latin typeface="Nanum Gothic"/>
                          <a:ea typeface="Nanum Gothic"/>
                          <a:cs typeface="Nanum Gothic"/>
                          <a:sym typeface="Nanum Gothic"/>
                        </a:rPr>
                        <a:t>셀러 요청 </a:t>
                      </a:r>
                      <a:r>
                        <a:rPr lang="en" sz="900" b="1" u="sng" strike="noStrike" cap="none">
                          <a:solidFill>
                            <a:srgbClr val="FF0000"/>
                          </a:solidFill>
                          <a:latin typeface="Nanum Gothic"/>
                          <a:ea typeface="Nanum Gothic"/>
                          <a:cs typeface="Nanum Gothic"/>
                          <a:sym typeface="Nanum Gothic"/>
                        </a:rPr>
                        <a:t>필수</a:t>
                      </a:r>
                      <a:r>
                        <a:rPr lang="en" sz="900" u="none" strike="noStrike" cap="none">
                          <a:latin typeface="Nanum Gothic"/>
                          <a:ea typeface="Nanum Gothic"/>
                          <a:cs typeface="Nanum Gothic"/>
                          <a:sym typeface="Nanum Gothic"/>
                        </a:rPr>
                        <a:t>)</a:t>
                      </a:r>
                      <a:endParaRPr sz="900" u="none" strike="noStrike" cap="none">
                        <a:latin typeface="Nanum Gothic"/>
                        <a:ea typeface="Nanum Gothic"/>
                        <a:cs typeface="Nanum Gothic"/>
                        <a:sym typeface="Nanum Gothic"/>
                      </a:endParaRPr>
                    </a:p>
                    <a:p>
                      <a:pPr marL="0" marR="0" lvl="0" indent="0" algn="l" rtl="0">
                        <a:lnSpc>
                          <a:spcPct val="115000"/>
                        </a:lnSpc>
                        <a:spcBef>
                          <a:spcPts val="0"/>
                        </a:spcBef>
                        <a:spcAft>
                          <a:spcPts val="0"/>
                        </a:spcAft>
                        <a:buClr>
                          <a:srgbClr val="000000"/>
                        </a:buClr>
                        <a:buSzPts val="800"/>
                        <a:buFont typeface="Arial"/>
                        <a:buNone/>
                      </a:pPr>
                      <a:r>
                        <a:rPr lang="en" sz="900" u="none" strike="noStrike" cap="none">
                          <a:latin typeface="Nanum Gothic"/>
                          <a:ea typeface="Nanum Gothic"/>
                          <a:cs typeface="Nanum Gothic"/>
                          <a:sym typeface="Nanum Gothic"/>
                        </a:rPr>
                        <a:t>셀러가 “번역 요청 파일"에 상품명&amp;상세설명 입력 후 </a:t>
                      </a:r>
                      <a:r>
                        <a:rPr lang="en" sz="900">
                          <a:latin typeface="Nanum Gothic"/>
                          <a:ea typeface="Nanum Gothic"/>
                          <a:cs typeface="Nanum Gothic"/>
                          <a:sym typeface="Nanum Gothic"/>
                        </a:rPr>
                        <a:t>CS 웹챗에</a:t>
                      </a:r>
                      <a:r>
                        <a:rPr lang="en" sz="900" u="none" strike="noStrike" cap="none">
                          <a:latin typeface="Nanum Gothic"/>
                          <a:ea typeface="Nanum Gothic"/>
                          <a:cs typeface="Nanum Gothic"/>
                          <a:sym typeface="Nanum Gothic"/>
                        </a:rPr>
                        <a:t> 번역 요청. 상품 수 최소 10개가 안 될 경우, 번역 진행</a:t>
                      </a:r>
                      <a:r>
                        <a:rPr lang="en" sz="900">
                          <a:latin typeface="Nanum Gothic"/>
                          <a:ea typeface="Nanum Gothic"/>
                          <a:cs typeface="Nanum Gothic"/>
                          <a:sym typeface="Nanum Gothic"/>
                        </a:rPr>
                        <a:t> 불가.</a:t>
                      </a:r>
                      <a:endParaRPr sz="900" u="none" strike="noStrike" cap="none">
                        <a:latin typeface="Nanum Gothic"/>
                        <a:ea typeface="Nanum Gothic"/>
                        <a:cs typeface="Nanum Gothic"/>
                        <a:sym typeface="Nanum Gothic"/>
                      </a:endParaRPr>
                    </a:p>
                  </a:txBody>
                  <a:tcPr marL="21425" marR="21425" marT="14300" marB="14300" anchor="ctr">
                    <a:lnL w="9525" cap="flat" cmpd="sng">
                      <a:solidFill>
                        <a:srgbClr val="F3F3F3"/>
                      </a:solidFill>
                      <a:prstDash val="solid"/>
                      <a:round/>
                      <a:headEnd type="none" w="sm" len="sm"/>
                      <a:tailEnd type="none" w="sm" len="sm"/>
                    </a:lnL>
                    <a:lnR w="9525" cap="flat" cmpd="sng">
                      <a:solidFill>
                        <a:srgbClr val="F3F3F3"/>
                      </a:solidFill>
                      <a:prstDash val="solid"/>
                      <a:round/>
                      <a:headEnd type="none" w="sm" len="sm"/>
                      <a:tailEnd type="none" w="sm" len="sm"/>
                    </a:lnR>
                    <a:lnT w="9525" cap="flat" cmpd="sng">
                      <a:solidFill>
                        <a:srgbClr val="F3F3F3"/>
                      </a:solidFill>
                      <a:prstDash val="solid"/>
                      <a:round/>
                      <a:headEnd type="none" w="sm" len="sm"/>
                      <a:tailEnd type="none" w="sm" len="sm"/>
                    </a:lnT>
                    <a:lnB w="9525" cap="flat" cmpd="sng">
                      <a:solidFill>
                        <a:srgbClr val="F3F3F3"/>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800"/>
                        <a:buFont typeface="Arial"/>
                        <a:buNone/>
                      </a:pPr>
                      <a:r>
                        <a:rPr lang="en" sz="900" u="none" strike="noStrike" cap="none">
                          <a:latin typeface="Nanum Gothic"/>
                          <a:ea typeface="Nanum Gothic"/>
                          <a:cs typeface="Nanum Gothic"/>
                          <a:sym typeface="Nanum Gothic"/>
                        </a:rPr>
                        <a:t>영어 ➡ 태국어</a:t>
                      </a:r>
                      <a:endParaRPr sz="900" u="none" strike="noStrike" cap="none">
                        <a:latin typeface="Nanum Gothic"/>
                        <a:ea typeface="Nanum Gothic"/>
                        <a:cs typeface="Nanum Gothic"/>
                        <a:sym typeface="Nanum Gothic"/>
                      </a:endParaRPr>
                    </a:p>
                    <a:p>
                      <a:pPr marL="0" marR="0" lvl="0" indent="0" algn="ctr" rtl="0">
                        <a:lnSpc>
                          <a:spcPct val="115000"/>
                        </a:lnSpc>
                        <a:spcBef>
                          <a:spcPts val="0"/>
                        </a:spcBef>
                        <a:spcAft>
                          <a:spcPts val="0"/>
                        </a:spcAft>
                        <a:buClr>
                          <a:srgbClr val="000000"/>
                        </a:buClr>
                        <a:buSzPts val="800"/>
                        <a:buFont typeface="Arial"/>
                        <a:buNone/>
                      </a:pPr>
                      <a:r>
                        <a:rPr lang="en" sz="900">
                          <a:latin typeface="Nanum Gothic"/>
                          <a:ea typeface="Nanum Gothic"/>
                          <a:cs typeface="Nanum Gothic"/>
                          <a:sym typeface="Nanum Gothic"/>
                        </a:rPr>
                        <a:t>-</a:t>
                      </a:r>
                      <a:r>
                        <a:rPr lang="en" sz="900" u="none" strike="noStrike" cap="none">
                          <a:latin typeface="Nanum Gothic"/>
                          <a:ea typeface="Nanum Gothic"/>
                          <a:cs typeface="Nanum Gothic"/>
                          <a:sym typeface="Nanum Gothic"/>
                        </a:rPr>
                        <a:t> </a:t>
                      </a:r>
                      <a:r>
                        <a:rPr lang="en" sz="900">
                          <a:latin typeface="Nanum Gothic"/>
                          <a:ea typeface="Nanum Gothic"/>
                          <a:cs typeface="Nanum Gothic"/>
                          <a:sym typeface="Nanum Gothic"/>
                        </a:rPr>
                        <a:t>매달 초 </a:t>
                      </a:r>
                      <a:br>
                        <a:rPr lang="en" sz="900">
                          <a:latin typeface="Nanum Gothic"/>
                          <a:ea typeface="Nanum Gothic"/>
                          <a:cs typeface="Nanum Gothic"/>
                          <a:sym typeface="Nanum Gothic"/>
                        </a:rPr>
                      </a:br>
                      <a:r>
                        <a:rPr lang="en" sz="900">
                          <a:latin typeface="Nanum Gothic"/>
                          <a:ea typeface="Nanum Gothic"/>
                          <a:cs typeface="Nanum Gothic"/>
                          <a:sym typeface="Nanum Gothic"/>
                        </a:rPr>
                        <a:t>한국 셀러 상품 </a:t>
                      </a:r>
                      <a:br>
                        <a:rPr lang="en" sz="900">
                          <a:latin typeface="Nanum Gothic"/>
                          <a:ea typeface="Nanum Gothic"/>
                          <a:cs typeface="Nanum Gothic"/>
                          <a:sym typeface="Nanum Gothic"/>
                        </a:rPr>
                      </a:br>
                      <a:r>
                        <a:rPr lang="en" sz="900">
                          <a:latin typeface="Nanum Gothic"/>
                          <a:ea typeface="Nanum Gothic"/>
                          <a:cs typeface="Nanum Gothic"/>
                          <a:sym typeface="Nanum Gothic"/>
                        </a:rPr>
                        <a:t>일괄 </a:t>
                      </a:r>
                      <a:r>
                        <a:rPr lang="en" sz="900" b="1">
                          <a:latin typeface="Nanum Gothic"/>
                          <a:ea typeface="Nanum Gothic"/>
                          <a:cs typeface="Nanum Gothic"/>
                          <a:sym typeface="Nanum Gothic"/>
                        </a:rPr>
                        <a:t>상품명</a:t>
                      </a:r>
                      <a:r>
                        <a:rPr lang="en" sz="900">
                          <a:latin typeface="Nanum Gothic"/>
                          <a:ea typeface="Nanum Gothic"/>
                          <a:cs typeface="Nanum Gothic"/>
                          <a:sym typeface="Nanum Gothic"/>
                        </a:rPr>
                        <a:t>만  기계 번역</a:t>
                      </a:r>
                      <a:endParaRPr sz="900">
                        <a:latin typeface="Nanum Gothic"/>
                        <a:ea typeface="Nanum Gothic"/>
                        <a:cs typeface="Nanum Gothic"/>
                        <a:sym typeface="Nanum Gothic"/>
                      </a:endParaRPr>
                    </a:p>
                    <a:p>
                      <a:pPr marL="0" marR="0" lvl="0" indent="0" algn="l" rtl="0">
                        <a:lnSpc>
                          <a:spcPct val="115000"/>
                        </a:lnSpc>
                        <a:spcBef>
                          <a:spcPts val="0"/>
                        </a:spcBef>
                        <a:spcAft>
                          <a:spcPts val="0"/>
                        </a:spcAft>
                        <a:buClr>
                          <a:srgbClr val="000000"/>
                        </a:buClr>
                        <a:buSzPts val="800"/>
                        <a:buFont typeface="Arial"/>
                        <a:buNone/>
                      </a:pPr>
                      <a:endParaRPr sz="900" u="none" strike="noStrike" cap="none">
                        <a:latin typeface="Nanum Gothic"/>
                        <a:ea typeface="Nanum Gothic"/>
                        <a:cs typeface="Nanum Gothic"/>
                        <a:sym typeface="Nanum Gothic"/>
                      </a:endParaRPr>
                    </a:p>
                  </a:txBody>
                  <a:tcPr marL="21425" marR="21425" marT="14300" marB="14300" anchor="ctr">
                    <a:lnL w="9525" cap="flat" cmpd="sng">
                      <a:solidFill>
                        <a:srgbClr val="F3F3F3"/>
                      </a:solidFill>
                      <a:prstDash val="solid"/>
                      <a:round/>
                      <a:headEnd type="none" w="sm" len="sm"/>
                      <a:tailEnd type="none" w="sm" len="sm"/>
                    </a:lnL>
                    <a:lnR w="9525" cap="flat" cmpd="sng">
                      <a:solidFill>
                        <a:srgbClr val="F3F3F3"/>
                      </a:solidFill>
                      <a:prstDash val="solid"/>
                      <a:round/>
                      <a:headEnd type="none" w="sm" len="sm"/>
                      <a:tailEnd type="none" w="sm" len="sm"/>
                    </a:lnR>
                    <a:lnT w="9525" cap="flat" cmpd="sng">
                      <a:solidFill>
                        <a:srgbClr val="F3F3F3"/>
                      </a:solidFill>
                      <a:prstDash val="solid"/>
                      <a:round/>
                      <a:headEnd type="none" w="sm" len="sm"/>
                      <a:tailEnd type="none" w="sm" len="sm"/>
                    </a:lnT>
                    <a:lnB w="9525" cap="flat" cmpd="sng">
                      <a:solidFill>
                        <a:srgbClr val="F3F3F3"/>
                      </a:solidFill>
                      <a:prstDash val="solid"/>
                      <a:round/>
                      <a:headEnd type="none" w="sm" len="sm"/>
                      <a:tailEnd type="none" w="sm" len="sm"/>
                    </a:lnB>
                  </a:tcPr>
                </a:tc>
                <a:tc>
                  <a:txBody>
                    <a:bodyPr/>
                    <a:lstStyle/>
                    <a:p>
                      <a:pPr marL="0" marR="0" lvl="0" indent="0" algn="l" rtl="0">
                        <a:lnSpc>
                          <a:spcPct val="115000"/>
                        </a:lnSpc>
                        <a:spcBef>
                          <a:spcPts val="0"/>
                        </a:spcBef>
                        <a:spcAft>
                          <a:spcPts val="0"/>
                        </a:spcAft>
                        <a:buClr>
                          <a:srgbClr val="000000"/>
                        </a:buClr>
                        <a:buSzPts val="800"/>
                        <a:buFont typeface="Arial"/>
                        <a:buNone/>
                      </a:pPr>
                      <a:r>
                        <a:rPr lang="en" sz="900" u="none" strike="noStrike" cap="none">
                          <a:latin typeface="Nanum Gothic"/>
                          <a:ea typeface="Nanum Gothic"/>
                          <a:cs typeface="Nanum Gothic"/>
                          <a:sym typeface="Nanum Gothic"/>
                        </a:rPr>
                        <a:t>영어 ➡ 베트남어 </a:t>
                      </a:r>
                      <a:endParaRPr sz="900" u="none" strike="noStrike" cap="none">
                        <a:latin typeface="Nanum Gothic"/>
                        <a:ea typeface="Nanum Gothic"/>
                        <a:cs typeface="Nanum Gothic"/>
                        <a:sym typeface="Nanum Gothic"/>
                      </a:endParaRPr>
                    </a:p>
                    <a:p>
                      <a:pPr marL="0" marR="0" lvl="0" indent="0" algn="l" rtl="0">
                        <a:lnSpc>
                          <a:spcPct val="115000"/>
                        </a:lnSpc>
                        <a:spcBef>
                          <a:spcPts val="0"/>
                        </a:spcBef>
                        <a:spcAft>
                          <a:spcPts val="0"/>
                        </a:spcAft>
                        <a:buClr>
                          <a:srgbClr val="000000"/>
                        </a:buClr>
                        <a:buSzPts val="800"/>
                        <a:buFont typeface="Arial"/>
                        <a:buNone/>
                      </a:pPr>
                      <a:r>
                        <a:rPr lang="en" sz="900" u="none" strike="noStrike" cap="none">
                          <a:latin typeface="Nanum Gothic"/>
                          <a:ea typeface="Nanum Gothic"/>
                          <a:cs typeface="Nanum Gothic"/>
                          <a:sym typeface="Nanum Gothic"/>
                        </a:rPr>
                        <a:t>(</a:t>
                      </a:r>
                      <a:r>
                        <a:rPr lang="en" sz="900" b="1">
                          <a:solidFill>
                            <a:srgbClr val="FF0000"/>
                          </a:solidFill>
                          <a:latin typeface="Nanum Gothic"/>
                          <a:ea typeface="Nanum Gothic"/>
                          <a:cs typeface="Nanum Gothic"/>
                          <a:sym typeface="Nanum Gothic"/>
                        </a:rPr>
                        <a:t>쇼피에서 진행</a:t>
                      </a:r>
                      <a:r>
                        <a:rPr lang="en" sz="900" u="none" strike="noStrike" cap="none">
                          <a:latin typeface="Nanum Gothic"/>
                          <a:ea typeface="Nanum Gothic"/>
                          <a:cs typeface="Nanum Gothic"/>
                          <a:sym typeface="Nanum Gothic"/>
                        </a:rPr>
                        <a:t>)</a:t>
                      </a:r>
                      <a:endParaRPr sz="900" u="none" strike="noStrike" cap="none">
                        <a:latin typeface="Nanum Gothic"/>
                        <a:ea typeface="Nanum Gothic"/>
                        <a:cs typeface="Nanum Gothic"/>
                        <a:sym typeface="Nanum Gothic"/>
                      </a:endParaRPr>
                    </a:p>
                    <a:p>
                      <a:pPr marL="0" marR="0" lvl="0" indent="0" algn="l" rtl="0">
                        <a:lnSpc>
                          <a:spcPct val="115000"/>
                        </a:lnSpc>
                        <a:spcBef>
                          <a:spcPts val="0"/>
                        </a:spcBef>
                        <a:spcAft>
                          <a:spcPts val="0"/>
                        </a:spcAft>
                        <a:buClr>
                          <a:srgbClr val="000000"/>
                        </a:buClr>
                        <a:buSzPts val="800"/>
                        <a:buFont typeface="Arial"/>
                        <a:buNone/>
                      </a:pPr>
                      <a:r>
                        <a:rPr lang="en" sz="900" u="none" strike="noStrike" cap="none">
                          <a:latin typeface="Nanum Gothic"/>
                          <a:ea typeface="Nanum Gothic"/>
                          <a:cs typeface="Nanum Gothic"/>
                          <a:sym typeface="Nanum Gothic"/>
                        </a:rPr>
                        <a:t>- 화장품:  셀러가 영어로 리스팅 완료</a:t>
                      </a:r>
                      <a:r>
                        <a:rPr lang="en" sz="900">
                          <a:latin typeface="Nanum Gothic"/>
                          <a:ea typeface="Nanum Gothic"/>
                          <a:cs typeface="Nanum Gothic"/>
                          <a:sym typeface="Nanum Gothic"/>
                        </a:rPr>
                        <a:t>시</a:t>
                      </a:r>
                      <a:r>
                        <a:rPr lang="en" sz="900" u="none" strike="noStrike" cap="none">
                          <a:latin typeface="Nanum Gothic"/>
                          <a:ea typeface="Nanum Gothic"/>
                          <a:cs typeface="Nanum Gothic"/>
                          <a:sym typeface="Nanum Gothic"/>
                        </a:rPr>
                        <a:t>, 쇼피가 현지어로</a:t>
                      </a:r>
                      <a:endParaRPr sz="900">
                        <a:latin typeface="Nanum Gothic"/>
                        <a:ea typeface="Nanum Gothic"/>
                        <a:cs typeface="Nanum Gothic"/>
                        <a:sym typeface="Nanum Gothic"/>
                      </a:endParaRPr>
                    </a:p>
                    <a:p>
                      <a:pPr marL="0" marR="0" lvl="0" indent="0" algn="l" rtl="0">
                        <a:lnSpc>
                          <a:spcPct val="115000"/>
                        </a:lnSpc>
                        <a:spcBef>
                          <a:spcPts val="0"/>
                        </a:spcBef>
                        <a:spcAft>
                          <a:spcPts val="0"/>
                        </a:spcAft>
                        <a:buClr>
                          <a:srgbClr val="000000"/>
                        </a:buClr>
                        <a:buSzPts val="800"/>
                        <a:buFont typeface="Arial"/>
                        <a:buNone/>
                      </a:pPr>
                      <a:r>
                        <a:rPr lang="en" sz="900" u="none" strike="noStrike" cap="none">
                          <a:latin typeface="Nanum Gothic"/>
                          <a:ea typeface="Nanum Gothic"/>
                          <a:cs typeface="Nanum Gothic"/>
                          <a:sym typeface="Nanum Gothic"/>
                        </a:rPr>
                        <a:t>상품명/상품설명 모두 번역 후 공개</a:t>
                      </a:r>
                      <a:endParaRPr sz="900" u="none" strike="noStrike" cap="none">
                        <a:latin typeface="Nanum Gothic"/>
                        <a:ea typeface="Nanum Gothic"/>
                        <a:cs typeface="Nanum Gothic"/>
                        <a:sym typeface="Nanum Gothic"/>
                      </a:endParaRPr>
                    </a:p>
                    <a:p>
                      <a:pPr marL="0" marR="0" lvl="0" indent="0" algn="l" rtl="0">
                        <a:lnSpc>
                          <a:spcPct val="115000"/>
                        </a:lnSpc>
                        <a:spcBef>
                          <a:spcPts val="0"/>
                        </a:spcBef>
                        <a:spcAft>
                          <a:spcPts val="0"/>
                        </a:spcAft>
                        <a:buClr>
                          <a:srgbClr val="000000"/>
                        </a:buClr>
                        <a:buSzPts val="800"/>
                        <a:buFont typeface="Arial"/>
                        <a:buNone/>
                      </a:pPr>
                      <a:r>
                        <a:rPr lang="en" sz="900" u="none" strike="noStrike" cap="none">
                          <a:latin typeface="Nanum Gothic"/>
                          <a:ea typeface="Nanum Gothic"/>
                          <a:cs typeface="Nanum Gothic"/>
                          <a:sym typeface="Nanum Gothic"/>
                        </a:rPr>
                        <a:t>- 비화장품: 셀러가 영어로 리스팅 완료 후, 쇼피가 상품명만 번역</a:t>
                      </a:r>
                      <a:endParaRPr sz="900" u="none" strike="noStrike" cap="none">
                        <a:latin typeface="Nanum Gothic"/>
                        <a:ea typeface="Nanum Gothic"/>
                        <a:cs typeface="Nanum Gothic"/>
                        <a:sym typeface="Nanum Gothic"/>
                      </a:endParaRPr>
                    </a:p>
                  </a:txBody>
                  <a:tcPr marL="21425" marR="21425" marT="14300" marB="14300" anchor="ctr">
                    <a:lnL w="9525" cap="flat" cmpd="sng">
                      <a:solidFill>
                        <a:srgbClr val="F3F3F3"/>
                      </a:solidFill>
                      <a:prstDash val="solid"/>
                      <a:round/>
                      <a:headEnd type="none" w="sm" len="sm"/>
                      <a:tailEnd type="none" w="sm" len="sm"/>
                    </a:lnL>
                    <a:lnR w="9525" cap="flat" cmpd="sng">
                      <a:solidFill>
                        <a:srgbClr val="F3F3F3"/>
                      </a:solidFill>
                      <a:prstDash val="solid"/>
                      <a:round/>
                      <a:headEnd type="none" w="sm" len="sm"/>
                      <a:tailEnd type="none" w="sm" len="sm"/>
                    </a:lnR>
                    <a:lnT w="9525" cap="flat" cmpd="sng">
                      <a:solidFill>
                        <a:srgbClr val="F3F3F3"/>
                      </a:solidFill>
                      <a:prstDash val="solid"/>
                      <a:round/>
                      <a:headEnd type="none" w="sm" len="sm"/>
                      <a:tailEnd type="none" w="sm" len="sm"/>
                    </a:lnT>
                    <a:lnB w="9525" cap="flat" cmpd="sng">
                      <a:solidFill>
                        <a:srgbClr val="F3F3F3"/>
                      </a:solidFill>
                      <a:prstDash val="solid"/>
                      <a:round/>
                      <a:headEnd type="none" w="sm" len="sm"/>
                      <a:tailEnd type="none" w="sm" len="sm"/>
                    </a:lnB>
                  </a:tcPr>
                </a:tc>
                <a:tc>
                  <a:txBody>
                    <a:bodyPr/>
                    <a:lstStyle/>
                    <a:p>
                      <a:pPr marL="0" marR="0" lvl="0" indent="0" algn="l" rtl="0">
                        <a:lnSpc>
                          <a:spcPct val="115000"/>
                        </a:lnSpc>
                        <a:spcBef>
                          <a:spcPts val="0"/>
                        </a:spcBef>
                        <a:spcAft>
                          <a:spcPts val="0"/>
                        </a:spcAft>
                        <a:buNone/>
                      </a:pPr>
                      <a:r>
                        <a:rPr lang="en" sz="900">
                          <a:latin typeface="Nanum Gothic"/>
                          <a:ea typeface="Nanum Gothic"/>
                          <a:cs typeface="Nanum Gothic"/>
                          <a:sym typeface="Nanum Gothic"/>
                        </a:rPr>
                        <a:t>신규 리스팅 1회에 한해 상품명, 상품 설명 </a:t>
                      </a:r>
                      <a:r>
                        <a:rPr lang="en" sz="900" b="1">
                          <a:latin typeface="Nanum Gothic"/>
                          <a:ea typeface="Nanum Gothic"/>
                          <a:cs typeface="Nanum Gothic"/>
                          <a:sym typeface="Nanum Gothic"/>
                        </a:rPr>
                        <a:t>포르투갈어로 자동 번역; </a:t>
                      </a:r>
                      <a:endParaRPr sz="900" b="1">
                        <a:latin typeface="Nanum Gothic"/>
                        <a:ea typeface="Nanum Gothic"/>
                        <a:cs typeface="Nanum Gothic"/>
                        <a:sym typeface="Nanum Gothic"/>
                      </a:endParaRPr>
                    </a:p>
                    <a:p>
                      <a:pPr marL="0" marR="0" lvl="0" indent="0" algn="l" rtl="0">
                        <a:lnSpc>
                          <a:spcPct val="115000"/>
                        </a:lnSpc>
                        <a:spcBef>
                          <a:spcPts val="0"/>
                        </a:spcBef>
                        <a:spcAft>
                          <a:spcPts val="0"/>
                        </a:spcAft>
                        <a:buNone/>
                      </a:pPr>
                      <a:r>
                        <a:rPr lang="en" sz="900">
                          <a:latin typeface="Nanum Gothic"/>
                          <a:ea typeface="Nanum Gothic"/>
                          <a:cs typeface="Nanum Gothic"/>
                          <a:sym typeface="Nanum Gothic"/>
                        </a:rPr>
                        <a:t>이후 해당 상품 수정하는 경우 번역서비스 </a:t>
                      </a:r>
                      <a:r>
                        <a:rPr lang="en" sz="900" b="1">
                          <a:solidFill>
                            <a:srgbClr val="D0011D"/>
                          </a:solidFill>
                          <a:latin typeface="Nanum Gothic"/>
                          <a:ea typeface="Nanum Gothic"/>
                          <a:cs typeface="Nanum Gothic"/>
                          <a:sym typeface="Nanum Gothic"/>
                        </a:rPr>
                        <a:t>미제공</a:t>
                      </a:r>
                      <a:endParaRPr sz="900" b="1">
                        <a:solidFill>
                          <a:srgbClr val="D0011D"/>
                        </a:solidFill>
                        <a:latin typeface="Nanum Gothic"/>
                        <a:ea typeface="Nanum Gothic"/>
                        <a:cs typeface="Nanum Gothic"/>
                        <a:sym typeface="Nanum Gothic"/>
                      </a:endParaRPr>
                    </a:p>
                    <a:p>
                      <a:pPr marL="0" marR="0" lvl="0" indent="0" algn="l" rtl="0">
                        <a:lnSpc>
                          <a:spcPct val="115000"/>
                        </a:lnSpc>
                        <a:spcBef>
                          <a:spcPts val="0"/>
                        </a:spcBef>
                        <a:spcAft>
                          <a:spcPts val="0"/>
                        </a:spcAft>
                        <a:buNone/>
                      </a:pPr>
                      <a:endParaRPr sz="900">
                        <a:latin typeface="Nanum Gothic"/>
                        <a:ea typeface="Nanum Gothic"/>
                        <a:cs typeface="Nanum Gothic"/>
                        <a:sym typeface="Nanum Gothic"/>
                      </a:endParaRPr>
                    </a:p>
                    <a:p>
                      <a:pPr marL="0" marR="0" lvl="0" indent="0" algn="l" rtl="0">
                        <a:lnSpc>
                          <a:spcPct val="115000"/>
                        </a:lnSpc>
                        <a:spcBef>
                          <a:spcPts val="0"/>
                        </a:spcBef>
                        <a:spcAft>
                          <a:spcPts val="0"/>
                        </a:spcAft>
                        <a:buNone/>
                      </a:pPr>
                      <a:r>
                        <a:rPr lang="en" sz="900">
                          <a:latin typeface="Nanum Gothic"/>
                          <a:ea typeface="Nanum Gothic"/>
                          <a:cs typeface="Nanum Gothic"/>
                          <a:sym typeface="Nanum Gothic"/>
                        </a:rPr>
                        <a:t>상품이미지 (대표 이미지 포함 전체)가 영어/포르투갈어가 아닐 경우 ban 처리 </a:t>
                      </a:r>
                      <a:endParaRPr sz="900">
                        <a:latin typeface="Nanum Gothic"/>
                        <a:ea typeface="Nanum Gothic"/>
                        <a:cs typeface="Nanum Gothic"/>
                        <a:sym typeface="Nanum Gothic"/>
                      </a:endParaRPr>
                    </a:p>
                  </a:txBody>
                  <a:tcPr marL="21425" marR="21425" marT="14300" marB="14300" anchor="ctr">
                    <a:lnL w="9525" cap="flat" cmpd="sng">
                      <a:solidFill>
                        <a:srgbClr val="F3F3F3"/>
                      </a:solidFill>
                      <a:prstDash val="solid"/>
                      <a:round/>
                      <a:headEnd type="none" w="sm" len="sm"/>
                      <a:tailEnd type="none" w="sm" len="sm"/>
                    </a:lnL>
                    <a:lnR w="9525" cap="flat" cmpd="sng">
                      <a:solidFill>
                        <a:srgbClr val="F3F3F3"/>
                      </a:solidFill>
                      <a:prstDash val="solid"/>
                      <a:round/>
                      <a:headEnd type="none" w="sm" len="sm"/>
                      <a:tailEnd type="none" w="sm" len="sm"/>
                    </a:lnR>
                    <a:lnT w="9525" cap="flat" cmpd="sng">
                      <a:solidFill>
                        <a:srgbClr val="F3F3F3"/>
                      </a:solidFill>
                      <a:prstDash val="solid"/>
                      <a:round/>
                      <a:headEnd type="none" w="sm" len="sm"/>
                      <a:tailEnd type="none" w="sm" len="sm"/>
                    </a:lnT>
                    <a:lnB w="9525" cap="flat" cmpd="sng">
                      <a:solidFill>
                        <a:srgbClr val="F3F3F3"/>
                      </a:solidFill>
                      <a:prstDash val="solid"/>
                      <a:round/>
                      <a:headEnd type="none" w="sm" len="sm"/>
                      <a:tailEnd type="none" w="sm" len="sm"/>
                    </a:lnB>
                  </a:tcPr>
                </a:tc>
                <a:extLst>
                  <a:ext uri="{0D108BD9-81ED-4DB2-BD59-A6C34878D82A}">
                    <a16:rowId xmlns:a16="http://schemas.microsoft.com/office/drawing/2014/main" val="10003"/>
                  </a:ext>
                </a:extLst>
              </a:tr>
              <a:tr h="480875">
                <a:tc>
                  <a:txBody>
                    <a:bodyPr/>
                    <a:lstStyle/>
                    <a:p>
                      <a:pPr marL="0" marR="0" lvl="0" indent="0" algn="ctr" rtl="0">
                        <a:lnSpc>
                          <a:spcPct val="115000"/>
                        </a:lnSpc>
                        <a:spcBef>
                          <a:spcPts val="0"/>
                        </a:spcBef>
                        <a:spcAft>
                          <a:spcPts val="0"/>
                        </a:spcAft>
                        <a:buClr>
                          <a:srgbClr val="000000"/>
                        </a:buClr>
                        <a:buSzPts val="900"/>
                        <a:buFont typeface="Arial"/>
                        <a:buNone/>
                      </a:pPr>
                      <a:r>
                        <a:rPr lang="en" sz="900" b="1" u="none" strike="noStrike" cap="none">
                          <a:solidFill>
                            <a:srgbClr val="FFFFFF"/>
                          </a:solidFill>
                          <a:latin typeface="Nanum Gothic"/>
                          <a:ea typeface="Nanum Gothic"/>
                          <a:cs typeface="Nanum Gothic"/>
                          <a:sym typeface="Nanum Gothic"/>
                        </a:rPr>
                        <a:t>번역 파일</a:t>
                      </a:r>
                      <a:endParaRPr sz="900" b="1" u="none" strike="noStrike" cap="none">
                        <a:solidFill>
                          <a:srgbClr val="FFFFFF"/>
                        </a:solidFill>
                        <a:latin typeface="Nanum Gothic"/>
                        <a:ea typeface="Nanum Gothic"/>
                        <a:cs typeface="Nanum Gothic"/>
                        <a:sym typeface="Nanum Gothic"/>
                      </a:endParaRPr>
                    </a:p>
                  </a:txBody>
                  <a:tcPr marL="21425" marR="21425" marT="14300" marB="14300" anchor="ctr">
                    <a:lnL w="9525" cap="flat" cmpd="sng">
                      <a:solidFill>
                        <a:srgbClr val="F3F3F3"/>
                      </a:solidFill>
                      <a:prstDash val="solid"/>
                      <a:round/>
                      <a:headEnd type="none" w="sm" len="sm"/>
                      <a:tailEnd type="none" w="sm" len="sm"/>
                    </a:lnL>
                    <a:lnR w="9525" cap="flat" cmpd="sng">
                      <a:solidFill>
                        <a:srgbClr val="F3F3F3"/>
                      </a:solidFill>
                      <a:prstDash val="solid"/>
                      <a:round/>
                      <a:headEnd type="none" w="sm" len="sm"/>
                      <a:tailEnd type="none" w="sm" len="sm"/>
                    </a:lnR>
                    <a:lnT w="9525" cap="flat" cmpd="sng">
                      <a:solidFill>
                        <a:srgbClr val="F3F3F3"/>
                      </a:solidFill>
                      <a:prstDash val="solid"/>
                      <a:round/>
                      <a:headEnd type="none" w="sm" len="sm"/>
                      <a:tailEnd type="none" w="sm" len="sm"/>
                    </a:lnT>
                    <a:lnB w="9525" cap="flat" cmpd="sng">
                      <a:solidFill>
                        <a:srgbClr val="F3F3F3"/>
                      </a:solidFill>
                      <a:prstDash val="solid"/>
                      <a:round/>
                      <a:headEnd type="none" w="sm" len="sm"/>
                      <a:tailEnd type="none" w="sm" len="sm"/>
                    </a:lnB>
                    <a:solidFill>
                      <a:srgbClr val="0B5394"/>
                    </a:solidFill>
                  </a:tcPr>
                </a:tc>
                <a:tc>
                  <a:txBody>
                    <a:bodyPr/>
                    <a:lstStyle/>
                    <a:p>
                      <a:pPr marL="0" marR="0" lvl="0" indent="0" algn="ctr" rtl="0">
                        <a:lnSpc>
                          <a:spcPct val="115000"/>
                        </a:lnSpc>
                        <a:spcBef>
                          <a:spcPts val="0"/>
                        </a:spcBef>
                        <a:spcAft>
                          <a:spcPts val="0"/>
                        </a:spcAft>
                        <a:buClr>
                          <a:srgbClr val="000000"/>
                        </a:buClr>
                        <a:buSzPts val="900"/>
                        <a:buFont typeface="Arial"/>
                        <a:buNone/>
                      </a:pPr>
                      <a:endParaRPr sz="900" u="none" strike="noStrike" cap="none">
                        <a:latin typeface="Nanum Gothic"/>
                        <a:ea typeface="Nanum Gothic"/>
                        <a:cs typeface="Nanum Gothic"/>
                        <a:sym typeface="Nanum Gothic"/>
                      </a:endParaRPr>
                    </a:p>
                  </a:txBody>
                  <a:tcPr marL="21425" marR="21425" marT="14300" marB="14300" anchor="ctr">
                    <a:lnL w="9525" cap="flat" cmpd="sng">
                      <a:solidFill>
                        <a:srgbClr val="F3F3F3"/>
                      </a:solidFill>
                      <a:prstDash val="solid"/>
                      <a:round/>
                      <a:headEnd type="none" w="sm" len="sm"/>
                      <a:tailEnd type="none" w="sm" len="sm"/>
                    </a:lnL>
                    <a:lnR w="9525" cap="flat" cmpd="sng">
                      <a:solidFill>
                        <a:srgbClr val="F3F3F3"/>
                      </a:solidFill>
                      <a:prstDash val="solid"/>
                      <a:round/>
                      <a:headEnd type="none" w="sm" len="sm"/>
                      <a:tailEnd type="none" w="sm" len="sm"/>
                    </a:lnR>
                    <a:lnT w="9525" cap="flat" cmpd="sng">
                      <a:solidFill>
                        <a:srgbClr val="F3F3F3"/>
                      </a:solidFill>
                      <a:prstDash val="solid"/>
                      <a:round/>
                      <a:headEnd type="none" w="sm" len="sm"/>
                      <a:tailEnd type="none" w="sm" len="sm"/>
                    </a:lnT>
                    <a:lnB w="9525" cap="flat" cmpd="sng">
                      <a:solidFill>
                        <a:srgbClr val="F3F3F3"/>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900"/>
                        <a:buFont typeface="Arial"/>
                        <a:buNone/>
                      </a:pPr>
                      <a:endParaRPr sz="900" u="none" strike="noStrike" cap="none">
                        <a:latin typeface="Nanum Gothic"/>
                        <a:ea typeface="Nanum Gothic"/>
                        <a:cs typeface="Nanum Gothic"/>
                        <a:sym typeface="Nanum Gothic"/>
                      </a:endParaRPr>
                    </a:p>
                  </a:txBody>
                  <a:tcPr marL="21425" marR="21425" marT="14300" marB="14300" anchor="ctr">
                    <a:lnL w="9525" cap="flat" cmpd="sng">
                      <a:solidFill>
                        <a:srgbClr val="F3F3F3"/>
                      </a:solidFill>
                      <a:prstDash val="solid"/>
                      <a:round/>
                      <a:headEnd type="none" w="sm" len="sm"/>
                      <a:tailEnd type="none" w="sm" len="sm"/>
                    </a:lnL>
                    <a:lnR w="9525" cap="flat" cmpd="sng">
                      <a:solidFill>
                        <a:srgbClr val="F3F3F3"/>
                      </a:solidFill>
                      <a:prstDash val="solid"/>
                      <a:round/>
                      <a:headEnd type="none" w="sm" len="sm"/>
                      <a:tailEnd type="none" w="sm" len="sm"/>
                    </a:lnR>
                    <a:lnT w="9525" cap="flat" cmpd="sng">
                      <a:solidFill>
                        <a:srgbClr val="F3F3F3"/>
                      </a:solidFill>
                      <a:prstDash val="solid"/>
                      <a:round/>
                      <a:headEnd type="none" w="sm" len="sm"/>
                      <a:tailEnd type="none" w="sm" len="sm"/>
                    </a:lnT>
                    <a:lnB w="9525" cap="flat" cmpd="sng">
                      <a:solidFill>
                        <a:srgbClr val="F3F3F3"/>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900"/>
                        <a:buFont typeface="Arial"/>
                        <a:buNone/>
                      </a:pPr>
                      <a:endParaRPr sz="900" u="none" strike="noStrike" cap="none">
                        <a:latin typeface="Nanum Gothic"/>
                        <a:ea typeface="Nanum Gothic"/>
                        <a:cs typeface="Nanum Gothic"/>
                        <a:sym typeface="Nanum Gothic"/>
                      </a:endParaRPr>
                    </a:p>
                  </a:txBody>
                  <a:tcPr marL="21425" marR="21425" marT="14300" marB="14300" anchor="ctr">
                    <a:lnL w="9525" cap="flat" cmpd="sng">
                      <a:solidFill>
                        <a:srgbClr val="F3F3F3"/>
                      </a:solidFill>
                      <a:prstDash val="solid"/>
                      <a:round/>
                      <a:headEnd type="none" w="sm" len="sm"/>
                      <a:tailEnd type="none" w="sm" len="sm"/>
                    </a:lnL>
                    <a:lnR w="9525" cap="flat" cmpd="sng">
                      <a:solidFill>
                        <a:srgbClr val="F3F3F3"/>
                      </a:solidFill>
                      <a:prstDash val="solid"/>
                      <a:round/>
                      <a:headEnd type="none" w="sm" len="sm"/>
                      <a:tailEnd type="none" w="sm" len="sm"/>
                    </a:lnR>
                    <a:lnT w="9525" cap="flat" cmpd="sng">
                      <a:solidFill>
                        <a:srgbClr val="F3F3F3"/>
                      </a:solidFill>
                      <a:prstDash val="solid"/>
                      <a:round/>
                      <a:headEnd type="none" w="sm" len="sm"/>
                      <a:tailEnd type="none" w="sm" len="sm"/>
                    </a:lnT>
                    <a:lnB w="9525" cap="flat" cmpd="sng">
                      <a:solidFill>
                        <a:srgbClr val="F3F3F3"/>
                      </a:solidFill>
                      <a:prstDash val="solid"/>
                      <a:round/>
                      <a:headEnd type="none" w="sm" len="sm"/>
                      <a:tailEnd type="none" w="sm" len="sm"/>
                    </a:lnB>
                  </a:tcPr>
                </a:tc>
                <a:tc gridSpan="2">
                  <a:txBody>
                    <a:bodyPr/>
                    <a:lstStyle/>
                    <a:p>
                      <a:pPr marL="0" marR="0" lvl="0" indent="0" algn="ctr" rtl="0">
                        <a:lnSpc>
                          <a:spcPct val="115000"/>
                        </a:lnSpc>
                        <a:spcBef>
                          <a:spcPts val="0"/>
                        </a:spcBef>
                        <a:spcAft>
                          <a:spcPts val="0"/>
                        </a:spcAft>
                        <a:buClr>
                          <a:srgbClr val="000000"/>
                        </a:buClr>
                        <a:buSzPts val="900"/>
                        <a:buFont typeface="Arial"/>
                        <a:buNone/>
                      </a:pPr>
                      <a:r>
                        <a:rPr lang="en" sz="900" b="1" u="none" strike="noStrike" cap="none">
                          <a:latin typeface="Nanum Gothic"/>
                          <a:ea typeface="Nanum Gothic"/>
                          <a:cs typeface="Nanum Gothic"/>
                          <a:sym typeface="Nanum Gothic"/>
                        </a:rPr>
                        <a:t>번역 요청 파일 - 각 국가 폴더에서 확인</a:t>
                      </a:r>
                      <a:r>
                        <a:rPr lang="en" sz="900" b="1">
                          <a:latin typeface="Nanum Gothic"/>
                          <a:ea typeface="Nanum Gothic"/>
                          <a:cs typeface="Nanum Gothic"/>
                          <a:sym typeface="Nanum Gothic"/>
                        </a:rPr>
                        <a:t>, </a:t>
                      </a:r>
                      <a:br>
                        <a:rPr lang="en" sz="900" b="1">
                          <a:latin typeface="Nanum Gothic"/>
                          <a:ea typeface="Nanum Gothic"/>
                          <a:cs typeface="Nanum Gothic"/>
                          <a:sym typeface="Nanum Gothic"/>
                        </a:rPr>
                      </a:br>
                      <a:r>
                        <a:rPr lang="en" sz="900" b="1">
                          <a:latin typeface="Nanum Gothic"/>
                          <a:ea typeface="Nanum Gothic"/>
                          <a:cs typeface="Nanum Gothic"/>
                          <a:sym typeface="Nanum Gothic"/>
                        </a:rPr>
                        <a:t>반드시 영문으로 작성후 </a:t>
                      </a:r>
                      <a:endParaRPr sz="900" b="1">
                        <a:latin typeface="Nanum Gothic"/>
                        <a:ea typeface="Nanum Gothic"/>
                        <a:cs typeface="Nanum Gothic"/>
                        <a:sym typeface="Nanum Gothic"/>
                      </a:endParaRPr>
                    </a:p>
                    <a:p>
                      <a:pPr marL="0" marR="0" lvl="0" indent="0" algn="ctr" rtl="0">
                        <a:lnSpc>
                          <a:spcPct val="115000"/>
                        </a:lnSpc>
                        <a:spcBef>
                          <a:spcPts val="0"/>
                        </a:spcBef>
                        <a:spcAft>
                          <a:spcPts val="0"/>
                        </a:spcAft>
                        <a:buClr>
                          <a:srgbClr val="000000"/>
                        </a:buClr>
                        <a:buSzPts val="900"/>
                        <a:buFont typeface="Arial"/>
                        <a:buNone/>
                      </a:pPr>
                      <a:r>
                        <a:rPr lang="en" sz="1000" b="1" u="sng">
                          <a:solidFill>
                            <a:schemeClr val="hlink"/>
                          </a:solidFill>
                          <a:latin typeface="Nanum Gothic"/>
                          <a:ea typeface="Nanum Gothic"/>
                          <a:cs typeface="Nanum Gothic"/>
                          <a:sym typeface="Nanum Gothic"/>
                          <a:hlinkClick r:id="rId2"/>
                        </a:rPr>
                        <a:t>셀러 웹챗</a:t>
                      </a:r>
                      <a:r>
                        <a:rPr lang="en" sz="1000" b="1">
                          <a:latin typeface="Nanum Gothic"/>
                          <a:ea typeface="Nanum Gothic"/>
                          <a:cs typeface="Nanum Gothic"/>
                          <a:sym typeface="Nanum Gothic"/>
                        </a:rPr>
                        <a:t> 통해 신청</a:t>
                      </a:r>
                      <a:endParaRPr sz="1000" b="1">
                        <a:latin typeface="Nanum Gothic"/>
                        <a:ea typeface="Nanum Gothic"/>
                        <a:cs typeface="Nanum Gothic"/>
                        <a:sym typeface="Nanum Gothic"/>
                      </a:endParaRPr>
                    </a:p>
                  </a:txBody>
                  <a:tcPr marL="21425" marR="21425" marT="14300" marB="14300" anchor="ctr">
                    <a:lnL w="9525" cap="flat" cmpd="sng">
                      <a:solidFill>
                        <a:srgbClr val="F3F3F3"/>
                      </a:solidFill>
                      <a:prstDash val="solid"/>
                      <a:round/>
                      <a:headEnd type="none" w="sm" len="sm"/>
                      <a:tailEnd type="none" w="sm" len="sm"/>
                    </a:lnL>
                    <a:lnR w="9525" cap="flat" cmpd="sng">
                      <a:solidFill>
                        <a:srgbClr val="F3F3F3"/>
                      </a:solidFill>
                      <a:prstDash val="solid"/>
                      <a:round/>
                      <a:headEnd type="none" w="sm" len="sm"/>
                      <a:tailEnd type="none" w="sm" len="sm"/>
                    </a:lnR>
                    <a:lnT w="9525" cap="flat" cmpd="sng">
                      <a:solidFill>
                        <a:srgbClr val="F3F3F3"/>
                      </a:solidFill>
                      <a:prstDash val="solid"/>
                      <a:round/>
                      <a:headEnd type="none" w="sm" len="sm"/>
                      <a:tailEnd type="none" w="sm" len="sm"/>
                    </a:lnT>
                    <a:lnB w="9525" cap="flat" cmpd="sng">
                      <a:solidFill>
                        <a:srgbClr val="F3F3F3"/>
                      </a:solidFill>
                      <a:prstDash val="solid"/>
                      <a:round/>
                      <a:headEnd type="none" w="sm" len="sm"/>
                      <a:tailEnd type="none" w="sm" len="sm"/>
                    </a:lnB>
                    <a:solidFill>
                      <a:srgbClr val="CFE2F3"/>
                    </a:solidFill>
                  </a:tcPr>
                </a:tc>
                <a:tc hMerge="1">
                  <a:txBody>
                    <a:bodyPr/>
                    <a:lstStyle/>
                    <a:p>
                      <a:endParaRPr lang="ko-KR"/>
                    </a:p>
                  </a:txBody>
                  <a:tcPr/>
                </a:tc>
                <a:tc>
                  <a:txBody>
                    <a:bodyPr/>
                    <a:lstStyle/>
                    <a:p>
                      <a:pPr marL="0" marR="0" lvl="0" indent="0" algn="l" rtl="0">
                        <a:lnSpc>
                          <a:spcPct val="115000"/>
                        </a:lnSpc>
                        <a:spcBef>
                          <a:spcPts val="0"/>
                        </a:spcBef>
                        <a:spcAft>
                          <a:spcPts val="0"/>
                        </a:spcAft>
                        <a:buClr>
                          <a:srgbClr val="000000"/>
                        </a:buClr>
                        <a:buSzPts val="900"/>
                        <a:buFont typeface="Arial"/>
                        <a:buNone/>
                      </a:pPr>
                      <a:endParaRPr sz="900" u="none" strike="noStrike" cap="none">
                        <a:latin typeface="Nanum Gothic"/>
                        <a:ea typeface="Nanum Gothic"/>
                        <a:cs typeface="Nanum Gothic"/>
                        <a:sym typeface="Nanum Gothic"/>
                      </a:endParaRPr>
                    </a:p>
                  </a:txBody>
                  <a:tcPr marL="21425" marR="21425" marT="14300" marB="14300">
                    <a:lnL w="9525" cap="flat" cmpd="sng">
                      <a:solidFill>
                        <a:srgbClr val="F3F3F3"/>
                      </a:solidFill>
                      <a:prstDash val="solid"/>
                      <a:round/>
                      <a:headEnd type="none" w="sm" len="sm"/>
                      <a:tailEnd type="none" w="sm" len="sm"/>
                    </a:lnL>
                    <a:lnR w="9525" cap="flat" cmpd="sng">
                      <a:solidFill>
                        <a:srgbClr val="F3F3F3"/>
                      </a:solidFill>
                      <a:prstDash val="solid"/>
                      <a:round/>
                      <a:headEnd type="none" w="sm" len="sm"/>
                      <a:tailEnd type="none" w="sm" len="sm"/>
                    </a:lnR>
                    <a:lnT w="9525" cap="flat" cmpd="sng">
                      <a:solidFill>
                        <a:srgbClr val="F3F3F3"/>
                      </a:solidFill>
                      <a:prstDash val="solid"/>
                      <a:round/>
                      <a:headEnd type="none" w="sm" len="sm"/>
                      <a:tailEnd type="none" w="sm" len="sm"/>
                    </a:lnT>
                    <a:lnB w="9525" cap="flat" cmpd="sng">
                      <a:solidFill>
                        <a:srgbClr val="F3F3F3"/>
                      </a:solidFill>
                      <a:prstDash val="solid"/>
                      <a:round/>
                      <a:headEnd type="none" w="sm" len="sm"/>
                      <a:tailEnd type="none" w="sm" len="sm"/>
                    </a:lnB>
                  </a:tcPr>
                </a:tc>
                <a:tc>
                  <a:txBody>
                    <a:bodyPr/>
                    <a:lstStyle/>
                    <a:p>
                      <a:pPr marL="0" marR="0" lvl="0" indent="0" algn="l" rtl="0">
                        <a:lnSpc>
                          <a:spcPct val="115000"/>
                        </a:lnSpc>
                        <a:spcBef>
                          <a:spcPts val="0"/>
                        </a:spcBef>
                        <a:spcAft>
                          <a:spcPts val="0"/>
                        </a:spcAft>
                        <a:buClr>
                          <a:srgbClr val="000000"/>
                        </a:buClr>
                        <a:buSzPts val="900"/>
                        <a:buFont typeface="Arial"/>
                        <a:buNone/>
                      </a:pPr>
                      <a:endParaRPr sz="900" u="none" strike="noStrike" cap="none">
                        <a:latin typeface="Nanum Gothic"/>
                        <a:ea typeface="Nanum Gothic"/>
                        <a:cs typeface="Nanum Gothic"/>
                        <a:sym typeface="Nanum Gothic"/>
                      </a:endParaRPr>
                    </a:p>
                  </a:txBody>
                  <a:tcPr marL="21425" marR="21425" marT="14300" marB="14300">
                    <a:lnL w="9525" cap="flat" cmpd="sng">
                      <a:solidFill>
                        <a:srgbClr val="F3F3F3"/>
                      </a:solidFill>
                      <a:prstDash val="solid"/>
                      <a:round/>
                      <a:headEnd type="none" w="sm" len="sm"/>
                      <a:tailEnd type="none" w="sm" len="sm"/>
                    </a:lnL>
                    <a:lnR w="9525" cap="flat" cmpd="sng">
                      <a:solidFill>
                        <a:srgbClr val="F3F3F3"/>
                      </a:solidFill>
                      <a:prstDash val="solid"/>
                      <a:round/>
                      <a:headEnd type="none" w="sm" len="sm"/>
                      <a:tailEnd type="none" w="sm" len="sm"/>
                    </a:lnR>
                    <a:lnT w="9525" cap="flat" cmpd="sng">
                      <a:solidFill>
                        <a:srgbClr val="F3F3F3"/>
                      </a:solidFill>
                      <a:prstDash val="solid"/>
                      <a:round/>
                      <a:headEnd type="none" w="sm" len="sm"/>
                      <a:tailEnd type="none" w="sm" len="sm"/>
                    </a:lnT>
                    <a:lnB w="9525" cap="flat" cmpd="sng">
                      <a:solidFill>
                        <a:srgbClr val="F3F3F3"/>
                      </a:solidFill>
                      <a:prstDash val="solid"/>
                      <a:round/>
                      <a:headEnd type="none" w="sm" len="sm"/>
                      <a:tailEnd type="none" w="sm" len="sm"/>
                    </a:lnB>
                  </a:tcPr>
                </a:tc>
                <a:tc>
                  <a:txBody>
                    <a:bodyPr/>
                    <a:lstStyle/>
                    <a:p>
                      <a:pPr marL="0" marR="0" lvl="0" indent="0" algn="l" rtl="0">
                        <a:lnSpc>
                          <a:spcPct val="115000"/>
                        </a:lnSpc>
                        <a:spcBef>
                          <a:spcPts val="0"/>
                        </a:spcBef>
                        <a:spcAft>
                          <a:spcPts val="0"/>
                        </a:spcAft>
                        <a:buNone/>
                      </a:pPr>
                      <a:endParaRPr sz="900" u="none" strike="noStrike" cap="none">
                        <a:latin typeface="Nanum Gothic"/>
                        <a:ea typeface="Nanum Gothic"/>
                        <a:cs typeface="Nanum Gothic"/>
                        <a:sym typeface="Nanum Gothic"/>
                      </a:endParaRPr>
                    </a:p>
                  </a:txBody>
                  <a:tcPr marL="21425" marR="21425" marT="14300" marB="14300">
                    <a:lnL w="9525" cap="flat" cmpd="sng">
                      <a:solidFill>
                        <a:srgbClr val="F3F3F3"/>
                      </a:solidFill>
                      <a:prstDash val="solid"/>
                      <a:round/>
                      <a:headEnd type="none" w="sm" len="sm"/>
                      <a:tailEnd type="none" w="sm" len="sm"/>
                    </a:lnL>
                    <a:lnR w="9525" cap="flat" cmpd="sng">
                      <a:solidFill>
                        <a:srgbClr val="F3F3F3"/>
                      </a:solidFill>
                      <a:prstDash val="solid"/>
                      <a:round/>
                      <a:headEnd type="none" w="sm" len="sm"/>
                      <a:tailEnd type="none" w="sm" len="sm"/>
                    </a:lnR>
                    <a:lnT w="9525" cap="flat" cmpd="sng">
                      <a:solidFill>
                        <a:srgbClr val="F3F3F3"/>
                      </a:solidFill>
                      <a:prstDash val="solid"/>
                      <a:round/>
                      <a:headEnd type="none" w="sm" len="sm"/>
                      <a:tailEnd type="none" w="sm" len="sm"/>
                    </a:lnT>
                    <a:lnB w="9525" cap="flat" cmpd="sng">
                      <a:solidFill>
                        <a:srgbClr val="F3F3F3"/>
                      </a:solidFill>
                      <a:prstDash val="solid"/>
                      <a:round/>
                      <a:headEnd type="none" w="sm" len="sm"/>
                      <a:tailEnd type="none" w="sm" len="sm"/>
                    </a:lnB>
                  </a:tcPr>
                </a:tc>
                <a:extLst>
                  <a:ext uri="{0D108BD9-81ED-4DB2-BD59-A6C34878D82A}">
                    <a16:rowId xmlns:a16="http://schemas.microsoft.com/office/drawing/2014/main" val="10004"/>
                  </a:ext>
                </a:extLst>
              </a:tr>
            </a:tbl>
          </a:graphicData>
        </a:graphic>
      </p:graphicFrame>
      <p:sp>
        <p:nvSpPr>
          <p:cNvPr id="12" name="Google Shape;1028;p106">
            <a:extLst>
              <a:ext uri="{FF2B5EF4-FFF2-40B4-BE49-F238E27FC236}">
                <a16:creationId xmlns:a16="http://schemas.microsoft.com/office/drawing/2014/main" id="{F1D7D461-3173-498E-9E82-5567EE2B7445}"/>
              </a:ext>
            </a:extLst>
          </p:cNvPr>
          <p:cNvSpPr txBox="1"/>
          <p:nvPr/>
        </p:nvSpPr>
        <p:spPr>
          <a:xfrm>
            <a:off x="471339" y="5547649"/>
            <a:ext cx="7911300" cy="524400"/>
          </a:xfrm>
          <a:prstGeom prst="rect">
            <a:avLst/>
          </a:prstGeom>
          <a:noFill/>
          <a:ln>
            <a:noFill/>
          </a:ln>
        </p:spPr>
        <p:txBody>
          <a:bodyPr spcFirstLastPara="1" wrap="square" lIns="68575" tIns="68575" rIns="68575" bIns="68575" anchor="t" anchorCtr="0">
            <a:noAutofit/>
          </a:bodyPr>
          <a:lstStyle/>
          <a:p>
            <a:pPr marL="342900" lvl="0" indent="-234950" algn="ctr" rtl="0">
              <a:lnSpc>
                <a:spcPct val="150000"/>
              </a:lnSpc>
              <a:spcBef>
                <a:spcPts val="0"/>
              </a:spcBef>
              <a:spcAft>
                <a:spcPts val="0"/>
              </a:spcAft>
              <a:buSzPts val="1100"/>
              <a:buFont typeface="Nanum Gothic"/>
              <a:buChar char="●"/>
            </a:pPr>
            <a:r>
              <a:rPr lang="en" sz="1100">
                <a:latin typeface="Nanum Gothic"/>
                <a:ea typeface="Nanum Gothic"/>
                <a:cs typeface="Nanum Gothic"/>
                <a:sym typeface="Nanum Gothic"/>
              </a:rPr>
              <a:t>상품 등록 가능 언어에 포함되지 않은 언어를 상품등록 시, 상품 삭제 및 페널티가 부여될 수 있음</a:t>
            </a:r>
            <a:endParaRPr sz="1100">
              <a:latin typeface="Nanum Gothic"/>
              <a:ea typeface="Nanum Gothic"/>
              <a:cs typeface="Nanum Gothic"/>
              <a:sym typeface="Nanum Gothic"/>
            </a:endParaRPr>
          </a:p>
          <a:p>
            <a:pPr marL="342900" lvl="0" indent="-234950" algn="ctr" rtl="0">
              <a:lnSpc>
                <a:spcPct val="150000"/>
              </a:lnSpc>
              <a:spcBef>
                <a:spcPts val="0"/>
              </a:spcBef>
              <a:spcAft>
                <a:spcPts val="0"/>
              </a:spcAft>
              <a:buSzPts val="1100"/>
              <a:buFont typeface="Nanum Gothic"/>
              <a:buChar char="●"/>
            </a:pPr>
            <a:r>
              <a:rPr lang="en" sz="1100">
                <a:latin typeface="Nanum Gothic"/>
                <a:ea typeface="Nanum Gothic"/>
                <a:cs typeface="Nanum Gothic"/>
                <a:sym typeface="Nanum Gothic"/>
              </a:rPr>
              <a:t>상품명, 상품 설명란에 </a:t>
            </a:r>
            <a:r>
              <a:rPr lang="en" sz="1100">
                <a:highlight>
                  <a:srgbClr val="FFFF00"/>
                </a:highlight>
                <a:latin typeface="Nanum Gothic"/>
                <a:ea typeface="Nanum Gothic"/>
                <a:cs typeface="Nanum Gothic"/>
                <a:sym typeface="Nanum Gothic"/>
              </a:rPr>
              <a:t>한국어를 추가하면 상품이 삭제</a:t>
            </a:r>
            <a:r>
              <a:rPr lang="en" sz="1100">
                <a:latin typeface="Nanum Gothic"/>
                <a:ea typeface="Nanum Gothic"/>
                <a:cs typeface="Nanum Gothic"/>
                <a:sym typeface="Nanum Gothic"/>
              </a:rPr>
              <a:t>되므로 유의</a:t>
            </a:r>
            <a:endParaRPr sz="1100">
              <a:latin typeface="Nanum Gothic"/>
              <a:ea typeface="Nanum Gothic"/>
              <a:cs typeface="Nanum Gothic"/>
              <a:sym typeface="Nanum Gothic"/>
            </a:endParaRPr>
          </a:p>
        </p:txBody>
      </p:sp>
    </p:spTree>
    <p:extLst>
      <p:ext uri="{BB962C8B-B14F-4D97-AF65-F5344CB8AC3E}">
        <p14:creationId xmlns:p14="http://schemas.microsoft.com/office/powerpoint/2010/main" val="223826693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직사각형 12">
            <a:extLst>
              <a:ext uri="{FF2B5EF4-FFF2-40B4-BE49-F238E27FC236}">
                <a16:creationId xmlns:a16="http://schemas.microsoft.com/office/drawing/2014/main" id="{1DFC32BF-0F18-4DD2-9124-E525419304B3}"/>
              </a:ext>
            </a:extLst>
          </p:cNvPr>
          <p:cNvSpPr/>
          <p:nvPr/>
        </p:nvSpPr>
        <p:spPr>
          <a:xfrm>
            <a:off x="7992380" y="-11113"/>
            <a:ext cx="1151620" cy="77284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나눔스퀘어라운드 ExtraBold" panose="020B0600000101010101" pitchFamily="50" charset="-127"/>
              <a:ea typeface="나눔스퀘어라운드 ExtraBold" panose="020B0600000101010101" pitchFamily="50" charset="-127"/>
            </a:endParaRPr>
          </a:p>
        </p:txBody>
      </p:sp>
      <p:cxnSp>
        <p:nvCxnSpPr>
          <p:cNvPr id="15" name="직선 연결선 14">
            <a:extLst>
              <a:ext uri="{FF2B5EF4-FFF2-40B4-BE49-F238E27FC236}">
                <a16:creationId xmlns:a16="http://schemas.microsoft.com/office/drawing/2014/main" id="{89D05493-380A-4BB8-BCEC-267A5E6AF795}"/>
              </a:ext>
            </a:extLst>
          </p:cNvPr>
          <p:cNvCxnSpPr>
            <a:cxnSpLocks/>
          </p:cNvCxnSpPr>
          <p:nvPr/>
        </p:nvCxnSpPr>
        <p:spPr>
          <a:xfrm>
            <a:off x="0" y="789864"/>
            <a:ext cx="7812360" cy="0"/>
          </a:xfrm>
          <a:prstGeom prst="line">
            <a:avLst/>
          </a:prstGeom>
          <a:ln w="28575" cmpd="sng">
            <a:solidFill>
              <a:srgbClr val="FFC000"/>
            </a:solidFill>
          </a:ln>
        </p:spPr>
        <p:style>
          <a:lnRef idx="1">
            <a:schemeClr val="accent1"/>
          </a:lnRef>
          <a:fillRef idx="0">
            <a:schemeClr val="accent1"/>
          </a:fillRef>
          <a:effectRef idx="0">
            <a:schemeClr val="accent1"/>
          </a:effectRef>
          <a:fontRef idx="minor">
            <a:schemeClr val="tx1"/>
          </a:fontRef>
        </p:style>
      </p:cxnSp>
      <p:sp>
        <p:nvSpPr>
          <p:cNvPr id="7" name="제목 1">
            <a:extLst>
              <a:ext uri="{FF2B5EF4-FFF2-40B4-BE49-F238E27FC236}">
                <a16:creationId xmlns:a16="http://schemas.microsoft.com/office/drawing/2014/main" id="{390C2AC6-713B-4994-A91B-B528A993F5A9}"/>
              </a:ext>
            </a:extLst>
          </p:cNvPr>
          <p:cNvSpPr>
            <a:spLocks noGrp="1"/>
          </p:cNvSpPr>
          <p:nvPr>
            <p:ph type="title"/>
          </p:nvPr>
        </p:nvSpPr>
        <p:spPr>
          <a:xfrm>
            <a:off x="134559" y="-367026"/>
            <a:ext cx="8397881" cy="1707794"/>
          </a:xfrm>
          <a:prstGeom prst="rect">
            <a:avLst/>
          </a:prstGeom>
        </p:spPr>
        <p:txBody>
          <a:bodyPr/>
          <a:lstStyle>
            <a:lvl1pPr marL="457200" marR="0" indent="-457200" algn="l" defTabSz="914400" rtl="0" eaLnBrk="1" fontAlgn="auto" latinLnBrk="1" hangingPunct="1">
              <a:lnSpc>
                <a:spcPct val="100000"/>
              </a:lnSpc>
              <a:spcBef>
                <a:spcPts val="0"/>
              </a:spcBef>
              <a:spcAft>
                <a:spcPts val="0"/>
              </a:spcAft>
              <a:buClrTx/>
              <a:buSzTx/>
              <a:buFontTx/>
              <a:buAutoNum type="arabicPeriod"/>
              <a:tabLst/>
              <a:defRPr b="1" i="0">
                <a:latin typeface="NanumSquare ExtraBold" panose="020B0600000101010101" pitchFamily="34" charset="-127"/>
                <a:ea typeface="NanumSquare ExtraBold" panose="020B0600000101010101" pitchFamily="34" charset="-127"/>
              </a:defRPr>
            </a:lvl1pPr>
          </a:lstStyle>
          <a:p>
            <a:pPr marL="0" lvl="0" indent="0">
              <a:buNone/>
            </a:pPr>
            <a:r>
              <a:rPr kumimoji="1" lang="en-US" altLang="ko-KR" sz="2800" dirty="0">
                <a:solidFill>
                  <a:prstClr val="black"/>
                </a:solidFill>
                <a:latin typeface="나눔스퀘어라운드 ExtraBold" panose="020B0600000101010101" pitchFamily="50" charset="-127"/>
                <a:ea typeface="나눔스퀘어라운드 ExtraBold" panose="020B0600000101010101" pitchFamily="50" charset="-127"/>
              </a:rPr>
              <a:t>3. </a:t>
            </a:r>
            <a:r>
              <a:rPr kumimoji="1" lang="ko-KR" altLang="en-US" sz="2800" dirty="0">
                <a:solidFill>
                  <a:prstClr val="black"/>
                </a:solidFill>
                <a:latin typeface="나눔스퀘어라운드 ExtraBold" panose="020B0600000101010101" pitchFamily="50" charset="-127"/>
                <a:ea typeface="나눔스퀘어라운드 ExtraBold" panose="020B0600000101010101" pitchFamily="50" charset="-127"/>
              </a:rPr>
              <a:t>해외 직판 </a:t>
            </a:r>
            <a:r>
              <a:rPr kumimoji="1" lang="en-US" altLang="ko-KR" sz="2800" dirty="0">
                <a:solidFill>
                  <a:prstClr val="black"/>
                </a:solidFill>
                <a:latin typeface="나눔스퀘어라운드 ExtraBold" panose="020B0600000101010101" pitchFamily="50" charset="-127"/>
                <a:ea typeface="나눔스퀘어라운드 ExtraBold" panose="020B0600000101010101" pitchFamily="50" charset="-127"/>
              </a:rPr>
              <a:t>Shopee </a:t>
            </a:r>
            <a:r>
              <a:rPr kumimoji="1" lang="ko-KR" altLang="en-US" sz="2800" dirty="0">
                <a:solidFill>
                  <a:prstClr val="black"/>
                </a:solidFill>
                <a:latin typeface="나눔스퀘어라운드 ExtraBold" panose="020B0600000101010101" pitchFamily="50" charset="-127"/>
                <a:ea typeface="나눔스퀘어라운드 ExtraBold" panose="020B0600000101010101" pitchFamily="50" charset="-127"/>
              </a:rPr>
              <a:t>진행절차</a:t>
            </a:r>
            <a:endParaRPr kumimoji="1" lang="ko-KR" altLang="en-US" sz="2800" b="1" i="0" u="none" strike="noStrike" kern="1200" cap="none" spc="0" normalizeH="0" baseline="0" noProof="0" dirty="0">
              <a:ln>
                <a:noFill/>
              </a:ln>
              <a:solidFill>
                <a:prstClr val="black"/>
              </a:solidFill>
              <a:effectLst/>
              <a:uLnTx/>
              <a:uFillTx/>
              <a:latin typeface="나눔스퀘어라운드 ExtraBold" panose="020B0600000101010101" pitchFamily="50" charset="-127"/>
              <a:ea typeface="나눔스퀘어라운드 ExtraBold" panose="020B0600000101010101" pitchFamily="50" charset="-127"/>
              <a:cs typeface="+mn-cs"/>
            </a:endParaRPr>
          </a:p>
        </p:txBody>
      </p:sp>
      <p:sp>
        <p:nvSpPr>
          <p:cNvPr id="19" name="Google Shape;1034;p107">
            <a:extLst>
              <a:ext uri="{FF2B5EF4-FFF2-40B4-BE49-F238E27FC236}">
                <a16:creationId xmlns:a16="http://schemas.microsoft.com/office/drawing/2014/main" id="{B17F6B6A-8721-44BB-92D5-48A94BAFB5FA}"/>
              </a:ext>
            </a:extLst>
          </p:cNvPr>
          <p:cNvSpPr txBox="1">
            <a:spLocks/>
          </p:cNvSpPr>
          <p:nvPr/>
        </p:nvSpPr>
        <p:spPr>
          <a:xfrm>
            <a:off x="359840" y="1801169"/>
            <a:ext cx="8172600" cy="234900"/>
          </a:xfrm>
          <a:prstGeom prst="rect">
            <a:avLst/>
          </a:prstGeom>
          <a:noFill/>
          <a:ln>
            <a:noFill/>
          </a:ln>
        </p:spPr>
        <p:txBody>
          <a:bodyPr spcFirstLastPara="1" vert="horz" wrap="square" lIns="91425" tIns="91425" rIns="91425" bIns="91425" rtlCol="0" anchor="ctr" anchorCtr="0">
            <a:noAutofit/>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115000"/>
              </a:lnSpc>
              <a:spcBef>
                <a:spcPts val="0"/>
              </a:spcBef>
              <a:buSzPts val="1800"/>
              <a:buFont typeface="Arial" pitchFamily="34" charset="0"/>
              <a:buNone/>
            </a:pPr>
            <a:r>
              <a:rPr lang="ko-KR" altLang="en-US">
                <a:solidFill>
                  <a:srgbClr val="000000"/>
                </a:solidFill>
                <a:latin typeface="Nanum Gothic"/>
                <a:ea typeface="Nanum Gothic"/>
                <a:cs typeface="Nanum Gothic"/>
                <a:sym typeface="Nanum Gothic"/>
              </a:rPr>
              <a:t>주의 사항 </a:t>
            </a:r>
            <a:r>
              <a:rPr lang="en-US" altLang="ko-KR">
                <a:solidFill>
                  <a:srgbClr val="000000"/>
                </a:solidFill>
                <a:latin typeface="Nanum Gothic"/>
                <a:ea typeface="Nanum Gothic"/>
                <a:cs typeface="Nanum Gothic"/>
                <a:sym typeface="Nanum Gothic"/>
              </a:rPr>
              <a:t>- </a:t>
            </a:r>
            <a:r>
              <a:rPr lang="ko-KR" altLang="en-US">
                <a:solidFill>
                  <a:srgbClr val="000000"/>
                </a:solidFill>
                <a:latin typeface="Nanum Gothic"/>
                <a:ea typeface="Nanum Gothic"/>
                <a:cs typeface="Nanum Gothic"/>
                <a:sym typeface="Nanum Gothic"/>
              </a:rPr>
              <a:t>가품 판매 방지 리스팅 주의 사항 및 정기 시스템 검수 안내 </a:t>
            </a:r>
          </a:p>
        </p:txBody>
      </p:sp>
      <p:sp>
        <p:nvSpPr>
          <p:cNvPr id="20" name="Google Shape;1035;p107">
            <a:extLst>
              <a:ext uri="{FF2B5EF4-FFF2-40B4-BE49-F238E27FC236}">
                <a16:creationId xmlns:a16="http://schemas.microsoft.com/office/drawing/2014/main" id="{5907D20C-FE1E-4404-9539-0BDA0A23B020}"/>
              </a:ext>
            </a:extLst>
          </p:cNvPr>
          <p:cNvSpPr txBox="1"/>
          <p:nvPr/>
        </p:nvSpPr>
        <p:spPr>
          <a:xfrm>
            <a:off x="206956" y="2671903"/>
            <a:ext cx="3312300" cy="3402000"/>
          </a:xfrm>
          <a:prstGeom prst="rect">
            <a:avLst/>
          </a:prstGeom>
          <a:noFill/>
          <a:ln>
            <a:noFill/>
          </a:ln>
        </p:spPr>
        <p:txBody>
          <a:bodyPr spcFirstLastPara="1" wrap="square" lIns="91425" tIns="91425" rIns="91425" bIns="91425" anchor="t" anchorCtr="0">
            <a:noAutofit/>
          </a:bodyPr>
          <a:lstStyle/>
          <a:p>
            <a:pPr marL="457200" marR="0" lvl="0" indent="-336550" algn="l" rtl="0">
              <a:lnSpc>
                <a:spcPct val="150000"/>
              </a:lnSpc>
              <a:spcBef>
                <a:spcPts val="0"/>
              </a:spcBef>
              <a:spcAft>
                <a:spcPts val="0"/>
              </a:spcAft>
              <a:buClr>
                <a:srgbClr val="222222"/>
              </a:buClr>
              <a:buSzPts val="1700"/>
              <a:buFont typeface="Nanum Gothic"/>
              <a:buChar char="●"/>
            </a:pPr>
            <a:r>
              <a:rPr lang="en" sz="1700" b="1" i="0" u="none" strike="noStrike" cap="none">
                <a:solidFill>
                  <a:srgbClr val="222222"/>
                </a:solidFill>
                <a:highlight>
                  <a:srgbClr val="FFFFFF"/>
                </a:highlight>
                <a:latin typeface="Nanum Gothic"/>
                <a:ea typeface="Nanum Gothic"/>
                <a:cs typeface="Nanum Gothic"/>
                <a:sym typeface="Nanum Gothic"/>
              </a:rPr>
              <a:t>시스템 검수 기간: </a:t>
            </a:r>
            <a:endParaRPr sz="1700" b="1" i="0" u="none" strike="noStrike" cap="none">
              <a:solidFill>
                <a:srgbClr val="222222"/>
              </a:solidFill>
              <a:highlight>
                <a:srgbClr val="FFFFFF"/>
              </a:highlight>
              <a:latin typeface="Nanum Gothic"/>
              <a:ea typeface="Nanum Gothic"/>
              <a:cs typeface="Nanum Gothic"/>
              <a:sym typeface="Nanum Gothic"/>
            </a:endParaRPr>
          </a:p>
          <a:p>
            <a:pPr marL="0" marR="0" lvl="0" indent="0" algn="ctr" rtl="0">
              <a:lnSpc>
                <a:spcPct val="150000"/>
              </a:lnSpc>
              <a:spcBef>
                <a:spcPts val="0"/>
              </a:spcBef>
              <a:spcAft>
                <a:spcPts val="0"/>
              </a:spcAft>
              <a:buClr>
                <a:srgbClr val="000000"/>
              </a:buClr>
              <a:buSzPts val="1600"/>
              <a:buFont typeface="Arial"/>
              <a:buNone/>
            </a:pPr>
            <a:r>
              <a:rPr lang="en" sz="1600" b="0" i="0" u="none" strike="noStrike" cap="none">
                <a:solidFill>
                  <a:srgbClr val="222222"/>
                </a:solidFill>
                <a:highlight>
                  <a:srgbClr val="FFFFFF"/>
                </a:highlight>
                <a:latin typeface="Nanum Gothic"/>
                <a:ea typeface="Nanum Gothic"/>
                <a:cs typeface="Nanum Gothic"/>
                <a:sym typeface="Nanum Gothic"/>
              </a:rPr>
              <a:t>2020월 11월 1일부터 ~</a:t>
            </a:r>
            <a:endParaRPr sz="1700" b="1">
              <a:solidFill>
                <a:srgbClr val="222222"/>
              </a:solidFill>
              <a:highlight>
                <a:srgbClr val="FFFFFF"/>
              </a:highlight>
              <a:latin typeface="Nanum Gothic"/>
              <a:ea typeface="Nanum Gothic"/>
              <a:cs typeface="Nanum Gothic"/>
              <a:sym typeface="Nanum Gothic"/>
            </a:endParaRPr>
          </a:p>
          <a:p>
            <a:pPr marL="457200" marR="0" lvl="0" indent="-336550" algn="l" rtl="0">
              <a:lnSpc>
                <a:spcPct val="150000"/>
              </a:lnSpc>
              <a:spcBef>
                <a:spcPts val="800"/>
              </a:spcBef>
              <a:spcAft>
                <a:spcPts val="0"/>
              </a:spcAft>
              <a:buClr>
                <a:srgbClr val="222222"/>
              </a:buClr>
              <a:buSzPts val="1700"/>
              <a:buFont typeface="Nanum Gothic"/>
              <a:buChar char="●"/>
            </a:pPr>
            <a:r>
              <a:rPr lang="en" sz="1700" b="1" i="0" u="none" strike="noStrike" cap="none">
                <a:solidFill>
                  <a:srgbClr val="222222"/>
                </a:solidFill>
                <a:highlight>
                  <a:srgbClr val="FFFFFF"/>
                </a:highlight>
                <a:latin typeface="Nanum Gothic"/>
                <a:ea typeface="Nanum Gothic"/>
                <a:cs typeface="Nanum Gothic"/>
                <a:sym typeface="Nanum Gothic"/>
              </a:rPr>
              <a:t>검수 대상: </a:t>
            </a:r>
            <a:endParaRPr sz="1700" b="1" i="0" u="none" strike="noStrike" cap="none">
              <a:solidFill>
                <a:srgbClr val="222222"/>
              </a:solidFill>
              <a:highlight>
                <a:srgbClr val="FFFFFF"/>
              </a:highlight>
              <a:latin typeface="Nanum Gothic"/>
              <a:ea typeface="Nanum Gothic"/>
              <a:cs typeface="Nanum Gothic"/>
              <a:sym typeface="Nanum Gothic"/>
            </a:endParaRPr>
          </a:p>
          <a:p>
            <a:pPr marL="0" marR="0" lvl="0" indent="0" algn="ctr" rtl="0">
              <a:lnSpc>
                <a:spcPct val="150000"/>
              </a:lnSpc>
              <a:spcBef>
                <a:spcPts val="0"/>
              </a:spcBef>
              <a:spcAft>
                <a:spcPts val="0"/>
              </a:spcAft>
              <a:buClr>
                <a:srgbClr val="000000"/>
              </a:buClr>
              <a:buSzPts val="1600"/>
              <a:buFont typeface="Arial"/>
              <a:buNone/>
            </a:pPr>
            <a:r>
              <a:rPr lang="en" sz="1600" b="0" i="0" u="none" strike="noStrike" cap="none">
                <a:solidFill>
                  <a:srgbClr val="222222"/>
                </a:solidFill>
                <a:highlight>
                  <a:srgbClr val="FFFFFF"/>
                </a:highlight>
                <a:latin typeface="Nanum Gothic"/>
                <a:ea typeface="Nanum Gothic"/>
                <a:cs typeface="Nanum Gothic"/>
                <a:sym typeface="Nanum Gothic"/>
              </a:rPr>
              <a:t>샵에 리스팅된 모든 상품 </a:t>
            </a:r>
            <a:br>
              <a:rPr lang="en" sz="1600" b="0" i="0" u="none" strike="noStrike" cap="none">
                <a:solidFill>
                  <a:srgbClr val="222222"/>
                </a:solidFill>
                <a:highlight>
                  <a:srgbClr val="FFFFFF"/>
                </a:highlight>
                <a:latin typeface="Nanum Gothic"/>
                <a:ea typeface="Nanum Gothic"/>
                <a:cs typeface="Nanum Gothic"/>
                <a:sym typeface="Nanum Gothic"/>
              </a:rPr>
            </a:br>
            <a:r>
              <a:rPr lang="en" sz="1600" b="0" i="0" u="none" strike="noStrike" cap="none">
                <a:solidFill>
                  <a:srgbClr val="222222"/>
                </a:solidFill>
                <a:highlight>
                  <a:srgbClr val="FFFFFF"/>
                </a:highlight>
                <a:latin typeface="Nanum Gothic"/>
                <a:ea typeface="Nanum Gothic"/>
                <a:cs typeface="Nanum Gothic"/>
                <a:sym typeface="Nanum Gothic"/>
              </a:rPr>
              <a:t>(11/1 이전 리스팅한 상품 포함)</a:t>
            </a:r>
            <a:endParaRPr sz="1600" b="0" i="0" u="none" strike="noStrike" cap="none">
              <a:solidFill>
                <a:srgbClr val="222222"/>
              </a:solidFill>
              <a:highlight>
                <a:srgbClr val="FFFFFF"/>
              </a:highlight>
              <a:latin typeface="Nanum Gothic"/>
              <a:ea typeface="Nanum Gothic"/>
              <a:cs typeface="Nanum Gothic"/>
              <a:sym typeface="Nanum Gothic"/>
            </a:endParaRPr>
          </a:p>
          <a:p>
            <a:pPr marL="457200" marR="0" lvl="0" indent="-336550" algn="l" rtl="0">
              <a:lnSpc>
                <a:spcPct val="150000"/>
              </a:lnSpc>
              <a:spcBef>
                <a:spcPts val="800"/>
              </a:spcBef>
              <a:spcAft>
                <a:spcPts val="0"/>
              </a:spcAft>
              <a:buClr>
                <a:srgbClr val="222222"/>
              </a:buClr>
              <a:buSzPts val="1700"/>
              <a:buFont typeface="Nanum Gothic"/>
              <a:buChar char="●"/>
            </a:pPr>
            <a:r>
              <a:rPr lang="en" sz="1700" b="1" i="0" u="none" strike="noStrike" cap="none">
                <a:solidFill>
                  <a:srgbClr val="222222"/>
                </a:solidFill>
                <a:highlight>
                  <a:srgbClr val="FFFFFF"/>
                </a:highlight>
                <a:latin typeface="Nanum Gothic"/>
                <a:ea typeface="Nanum Gothic"/>
                <a:cs typeface="Nanum Gothic"/>
                <a:sym typeface="Nanum Gothic"/>
              </a:rPr>
              <a:t>대상 국가:</a:t>
            </a:r>
            <a:endParaRPr sz="1700" b="1" i="0" u="none" strike="noStrike" cap="none">
              <a:solidFill>
                <a:srgbClr val="222222"/>
              </a:solidFill>
              <a:highlight>
                <a:srgbClr val="FFFFFF"/>
              </a:highlight>
              <a:latin typeface="Nanum Gothic"/>
              <a:ea typeface="Nanum Gothic"/>
              <a:cs typeface="Nanum Gothic"/>
              <a:sym typeface="Nanum Gothic"/>
            </a:endParaRPr>
          </a:p>
          <a:p>
            <a:pPr marL="0" marR="0" lvl="0" indent="0" algn="ctr" rtl="0">
              <a:lnSpc>
                <a:spcPct val="150000"/>
              </a:lnSpc>
              <a:spcBef>
                <a:spcPts val="0"/>
              </a:spcBef>
              <a:spcAft>
                <a:spcPts val="0"/>
              </a:spcAft>
              <a:buClr>
                <a:srgbClr val="000000"/>
              </a:buClr>
              <a:buSzPts val="1600"/>
              <a:buFont typeface="Arial"/>
              <a:buNone/>
            </a:pPr>
            <a:r>
              <a:rPr lang="en" sz="1600" i="0" u="none" strike="noStrike" cap="none">
                <a:solidFill>
                  <a:srgbClr val="222222"/>
                </a:solidFill>
                <a:highlight>
                  <a:srgbClr val="FFFFFF"/>
                </a:highlight>
                <a:latin typeface="Nanum Gothic"/>
                <a:ea typeface="Nanum Gothic"/>
                <a:cs typeface="Nanum Gothic"/>
                <a:sym typeface="Nanum Gothic"/>
              </a:rPr>
              <a:t>모든 마켓 </a:t>
            </a:r>
            <a:endParaRPr sz="1600" i="0" u="none" strike="noStrike" cap="none">
              <a:solidFill>
                <a:srgbClr val="222222"/>
              </a:solidFill>
              <a:highlight>
                <a:srgbClr val="FFFFFF"/>
              </a:highlight>
              <a:latin typeface="Nanum Gothic"/>
              <a:ea typeface="Nanum Gothic"/>
              <a:cs typeface="Nanum Gothic"/>
              <a:sym typeface="Nanum Gothic"/>
            </a:endParaRPr>
          </a:p>
          <a:p>
            <a:pPr marL="0" marR="0" lvl="0" indent="0" algn="ctr" rtl="0">
              <a:lnSpc>
                <a:spcPct val="150000"/>
              </a:lnSpc>
              <a:spcBef>
                <a:spcPts val="0"/>
              </a:spcBef>
              <a:spcAft>
                <a:spcPts val="0"/>
              </a:spcAft>
              <a:buClr>
                <a:srgbClr val="000000"/>
              </a:buClr>
              <a:buSzPts val="1600"/>
              <a:buFont typeface="Arial"/>
              <a:buNone/>
            </a:pPr>
            <a:r>
              <a:rPr lang="en" sz="1600" b="0" i="0" u="none" strike="noStrike" cap="none">
                <a:solidFill>
                  <a:srgbClr val="222222"/>
                </a:solidFill>
                <a:highlight>
                  <a:srgbClr val="FFFFFF"/>
                </a:highlight>
                <a:latin typeface="Nanum Gothic"/>
                <a:ea typeface="Nanum Gothic"/>
                <a:cs typeface="Nanum Gothic"/>
                <a:sym typeface="Nanum Gothic"/>
              </a:rPr>
              <a:t>(SG, ID, MY, TW, TH, VN, PH) </a:t>
            </a:r>
            <a:endParaRPr sz="1300" b="0" i="0" u="none" strike="noStrike" cap="none">
              <a:solidFill>
                <a:srgbClr val="000000"/>
              </a:solidFill>
              <a:latin typeface="Arial"/>
              <a:ea typeface="Arial"/>
              <a:cs typeface="Arial"/>
              <a:sym typeface="Arial"/>
            </a:endParaRPr>
          </a:p>
        </p:txBody>
      </p:sp>
      <p:grpSp>
        <p:nvGrpSpPr>
          <p:cNvPr id="21" name="Google Shape;1036;p107">
            <a:extLst>
              <a:ext uri="{FF2B5EF4-FFF2-40B4-BE49-F238E27FC236}">
                <a16:creationId xmlns:a16="http://schemas.microsoft.com/office/drawing/2014/main" id="{F9209ED4-81C4-48F1-8D0C-7ADED2851714}"/>
              </a:ext>
            </a:extLst>
          </p:cNvPr>
          <p:cNvGrpSpPr/>
          <p:nvPr/>
        </p:nvGrpSpPr>
        <p:grpSpPr>
          <a:xfrm>
            <a:off x="3317050" y="2627734"/>
            <a:ext cx="5719446" cy="3753593"/>
            <a:chOff x="3552525" y="1172181"/>
            <a:chExt cx="5381712" cy="3137438"/>
          </a:xfrm>
        </p:grpSpPr>
        <p:sp>
          <p:nvSpPr>
            <p:cNvPr id="22" name="Google Shape;1037;p107">
              <a:extLst>
                <a:ext uri="{FF2B5EF4-FFF2-40B4-BE49-F238E27FC236}">
                  <a16:creationId xmlns:a16="http://schemas.microsoft.com/office/drawing/2014/main" id="{7CA4567C-F26C-4841-A0FF-012D51D09AF3}"/>
                </a:ext>
              </a:extLst>
            </p:cNvPr>
            <p:cNvSpPr txBox="1"/>
            <p:nvPr/>
          </p:nvSpPr>
          <p:spPr>
            <a:xfrm>
              <a:off x="3552525" y="1172181"/>
              <a:ext cx="5381700" cy="1525500"/>
            </a:xfrm>
            <a:prstGeom prst="rect">
              <a:avLst/>
            </a:prstGeom>
            <a:noFill/>
            <a:ln>
              <a:noFill/>
            </a:ln>
          </p:spPr>
          <p:txBody>
            <a:bodyPr spcFirstLastPara="1" wrap="square" lIns="91425" tIns="91425" rIns="91425" bIns="91425" anchor="t" anchorCtr="0">
              <a:noAutofit/>
            </a:bodyPr>
            <a:lstStyle/>
            <a:p>
              <a:pPr marL="0" marR="0" lvl="0" indent="0" algn="ctr" rtl="0">
                <a:lnSpc>
                  <a:spcPct val="150000"/>
                </a:lnSpc>
                <a:spcBef>
                  <a:spcPts val="0"/>
                </a:spcBef>
                <a:spcAft>
                  <a:spcPts val="0"/>
                </a:spcAft>
                <a:buClr>
                  <a:srgbClr val="000000"/>
                </a:buClr>
                <a:buSzPts val="1700"/>
                <a:buFont typeface="Arial"/>
                <a:buNone/>
              </a:pPr>
              <a:r>
                <a:rPr lang="en" sz="1700" b="0" i="0" u="none" strike="noStrike" cap="none" dirty="0">
                  <a:solidFill>
                    <a:srgbClr val="222222"/>
                  </a:solidFill>
                  <a:highlight>
                    <a:srgbClr val="FFFFFF"/>
                  </a:highlight>
                  <a:latin typeface="Nanum Gothic"/>
                  <a:ea typeface="Nanum Gothic"/>
                  <a:cs typeface="Nanum Gothic"/>
                  <a:sym typeface="Nanum Gothic"/>
                </a:rPr>
                <a:t>진품을 나타나는 키워드(“Authentic”, “Genuine” 등)을</a:t>
              </a:r>
              <a:endParaRPr sz="1700" b="0" i="0" u="none" strike="noStrike" cap="none" dirty="0">
                <a:solidFill>
                  <a:srgbClr val="222222"/>
                </a:solidFill>
                <a:highlight>
                  <a:srgbClr val="FFFFFF"/>
                </a:highlight>
                <a:latin typeface="Nanum Gothic"/>
                <a:ea typeface="Nanum Gothic"/>
                <a:cs typeface="Nanum Gothic"/>
                <a:sym typeface="Nanum Gothic"/>
              </a:endParaRPr>
            </a:p>
            <a:p>
              <a:pPr marL="914400" marR="0" lvl="0" indent="-336550" algn="l" rtl="0">
                <a:lnSpc>
                  <a:spcPct val="150000"/>
                </a:lnSpc>
                <a:spcBef>
                  <a:spcPts val="0"/>
                </a:spcBef>
                <a:spcAft>
                  <a:spcPts val="0"/>
                </a:spcAft>
                <a:buClr>
                  <a:srgbClr val="222222"/>
                </a:buClr>
                <a:buSzPts val="1700"/>
                <a:buFont typeface="Nanum Gothic"/>
                <a:buAutoNum type="arabicParenR"/>
              </a:pPr>
              <a:r>
                <a:rPr lang="en" sz="1700" b="0" i="0" u="none" strike="noStrike" cap="none" dirty="0">
                  <a:solidFill>
                    <a:srgbClr val="222222"/>
                  </a:solidFill>
                  <a:highlight>
                    <a:srgbClr val="FFF2CC"/>
                  </a:highlight>
                  <a:latin typeface="Nanum Gothic"/>
                  <a:ea typeface="Nanum Gothic"/>
                  <a:cs typeface="Nanum Gothic"/>
                  <a:sym typeface="Nanum Gothic"/>
                </a:rPr>
                <a:t>상품명 / 상품 소개 / 상품 이미지</a:t>
              </a:r>
              <a:r>
                <a:rPr lang="en" sz="1700" b="0" i="0" u="none" strike="noStrike" cap="none" dirty="0">
                  <a:solidFill>
                    <a:srgbClr val="222222"/>
                  </a:solidFill>
                  <a:latin typeface="Nanum Gothic"/>
                  <a:ea typeface="Nanum Gothic"/>
                  <a:cs typeface="Nanum Gothic"/>
                  <a:sym typeface="Nanum Gothic"/>
                </a:rPr>
                <a:t>와</a:t>
              </a:r>
              <a:endParaRPr sz="1700" b="0" i="0" u="none" strike="noStrike" cap="none" dirty="0">
                <a:solidFill>
                  <a:srgbClr val="222222"/>
                </a:solidFill>
                <a:latin typeface="Nanum Gothic"/>
                <a:ea typeface="Nanum Gothic"/>
                <a:cs typeface="Nanum Gothic"/>
                <a:sym typeface="Nanum Gothic"/>
              </a:endParaRPr>
            </a:p>
            <a:p>
              <a:pPr marL="914400" marR="0" lvl="0" indent="-336550" algn="l" rtl="0">
                <a:lnSpc>
                  <a:spcPct val="150000"/>
                </a:lnSpc>
                <a:spcBef>
                  <a:spcPts val="0"/>
                </a:spcBef>
                <a:spcAft>
                  <a:spcPts val="0"/>
                </a:spcAft>
                <a:buClr>
                  <a:srgbClr val="222222"/>
                </a:buClr>
                <a:buSzPts val="1700"/>
                <a:buFont typeface="Nanum Gothic"/>
                <a:buAutoNum type="arabicParenR"/>
              </a:pPr>
              <a:r>
                <a:rPr lang="en" sz="1700" b="0" i="0" u="none" strike="noStrike" cap="none" dirty="0">
                  <a:solidFill>
                    <a:srgbClr val="222222"/>
                  </a:solidFill>
                  <a:highlight>
                    <a:srgbClr val="FFF2CC"/>
                  </a:highlight>
                  <a:latin typeface="Nanum Gothic"/>
                  <a:ea typeface="Nanum Gothic"/>
                  <a:cs typeface="Nanum Gothic"/>
                  <a:sym typeface="Nanum Gothic"/>
                </a:rPr>
                <a:t>샵 소개글 / 샵 소개 이미지</a:t>
              </a:r>
              <a:r>
                <a:rPr lang="en" sz="1700" b="0" i="0" u="none" strike="noStrike" cap="none" dirty="0">
                  <a:solidFill>
                    <a:srgbClr val="222222"/>
                  </a:solidFill>
                  <a:highlight>
                    <a:srgbClr val="FFFFFF"/>
                  </a:highlight>
                  <a:latin typeface="Nanum Gothic"/>
                  <a:ea typeface="Nanum Gothic"/>
                  <a:cs typeface="Nanum Gothic"/>
                  <a:sym typeface="Nanum Gothic"/>
                </a:rPr>
                <a:t>에서 사용할 수 없음 </a:t>
              </a:r>
              <a:endParaRPr sz="1700" b="0" i="0" u="none" strike="noStrike" cap="none" dirty="0">
                <a:solidFill>
                  <a:srgbClr val="222222"/>
                </a:solidFill>
                <a:highlight>
                  <a:srgbClr val="FFFFFF"/>
                </a:highlight>
                <a:latin typeface="Nanum Gothic"/>
                <a:ea typeface="Nanum Gothic"/>
                <a:cs typeface="Nanum Gothic"/>
                <a:sym typeface="Nanum Gothic"/>
              </a:endParaRPr>
            </a:p>
            <a:p>
              <a:pPr marL="0" marR="0" lvl="0" indent="0" algn="l" rtl="0">
                <a:lnSpc>
                  <a:spcPct val="150000"/>
                </a:lnSpc>
                <a:spcBef>
                  <a:spcPts val="1000"/>
                </a:spcBef>
                <a:spcAft>
                  <a:spcPts val="0"/>
                </a:spcAft>
                <a:buClr>
                  <a:srgbClr val="000000"/>
                </a:buClr>
                <a:buSzPts val="1600"/>
                <a:buFont typeface="Arial"/>
                <a:buNone/>
              </a:pPr>
              <a:endParaRPr sz="1600" b="0" i="0" u="none" strike="noStrike" cap="none" dirty="0">
                <a:solidFill>
                  <a:srgbClr val="222222"/>
                </a:solidFill>
                <a:highlight>
                  <a:srgbClr val="FFFFFF"/>
                </a:highlight>
                <a:latin typeface="Nanum Gothic"/>
                <a:ea typeface="Nanum Gothic"/>
                <a:cs typeface="Nanum Gothic"/>
                <a:sym typeface="Nanum Gothic"/>
              </a:endParaRPr>
            </a:p>
          </p:txBody>
        </p:sp>
        <p:sp>
          <p:nvSpPr>
            <p:cNvPr id="23" name="Google Shape;1038;p107">
              <a:extLst>
                <a:ext uri="{FF2B5EF4-FFF2-40B4-BE49-F238E27FC236}">
                  <a16:creationId xmlns:a16="http://schemas.microsoft.com/office/drawing/2014/main" id="{9021A1EB-4230-48CA-B8CA-F631DCDC930D}"/>
                </a:ext>
              </a:extLst>
            </p:cNvPr>
            <p:cNvSpPr txBox="1"/>
            <p:nvPr/>
          </p:nvSpPr>
          <p:spPr>
            <a:xfrm>
              <a:off x="3838437" y="1991519"/>
              <a:ext cx="5095800" cy="2318100"/>
            </a:xfrm>
            <a:prstGeom prst="rect">
              <a:avLst/>
            </a:prstGeom>
            <a:noFill/>
            <a:ln>
              <a:noFill/>
            </a:ln>
          </p:spPr>
          <p:txBody>
            <a:bodyPr spcFirstLastPara="1" wrap="square" lIns="91425" tIns="91425" rIns="91425" bIns="91425" anchor="t" anchorCtr="0">
              <a:noAutofit/>
            </a:bodyPr>
            <a:lstStyle/>
            <a:p>
              <a:pPr marL="0" marR="0" lvl="0" indent="0" algn="ctr" rtl="0">
                <a:lnSpc>
                  <a:spcPct val="150000"/>
                </a:lnSpc>
                <a:spcBef>
                  <a:spcPts val="0"/>
                </a:spcBef>
                <a:spcAft>
                  <a:spcPts val="0"/>
                </a:spcAft>
                <a:buClr>
                  <a:srgbClr val="000000"/>
                </a:buClr>
                <a:buSzPts val="1700"/>
                <a:buFont typeface="Arial"/>
                <a:buNone/>
              </a:pPr>
              <a:endParaRPr sz="1700" b="0" i="0" u="none" strike="noStrike" cap="none" dirty="0">
                <a:solidFill>
                  <a:srgbClr val="222222"/>
                </a:solidFill>
                <a:highlight>
                  <a:srgbClr val="FFFFFF"/>
                </a:highlight>
                <a:latin typeface="Nanum Gothic"/>
                <a:ea typeface="Nanum Gothic"/>
                <a:cs typeface="Nanum Gothic"/>
                <a:sym typeface="Nanum Gothic"/>
              </a:endParaRPr>
            </a:p>
            <a:p>
              <a:pPr marL="457200" marR="0" lvl="0" indent="-330200" algn="l" rtl="0">
                <a:lnSpc>
                  <a:spcPct val="150000"/>
                </a:lnSpc>
                <a:spcBef>
                  <a:spcPts val="1000"/>
                </a:spcBef>
                <a:spcAft>
                  <a:spcPts val="0"/>
                </a:spcAft>
                <a:buClr>
                  <a:srgbClr val="222222"/>
                </a:buClr>
                <a:buSzPts val="1600"/>
                <a:buFont typeface="Nanum Gothic"/>
                <a:buChar char="●"/>
              </a:pPr>
              <a:r>
                <a:rPr lang="en" sz="1600" b="0" i="0" u="none" strike="noStrike" cap="none" dirty="0">
                  <a:solidFill>
                    <a:srgbClr val="222222"/>
                  </a:solidFill>
                  <a:highlight>
                    <a:srgbClr val="FFFFFF"/>
                  </a:highlight>
                  <a:latin typeface="Nanum Gothic"/>
                  <a:ea typeface="Nanum Gothic"/>
                  <a:cs typeface="Nanum Gothic"/>
                  <a:sym typeface="Nanum Gothic"/>
                </a:rPr>
                <a:t>단, 진품 증빙 서류 (Proof of Authenticity)를 첨부하는 경우 해당 키워드 사용 가능</a:t>
              </a:r>
              <a:endParaRPr sz="1600" b="0" i="0" u="none" strike="noStrike" cap="none" dirty="0">
                <a:solidFill>
                  <a:srgbClr val="222222"/>
                </a:solidFill>
                <a:highlight>
                  <a:srgbClr val="FFFFFF"/>
                </a:highlight>
                <a:latin typeface="Nanum Gothic"/>
                <a:ea typeface="Nanum Gothic"/>
                <a:cs typeface="Nanum Gothic"/>
                <a:sym typeface="Nanum Gothic"/>
              </a:endParaRPr>
            </a:p>
            <a:p>
              <a:pPr marL="457200" marR="0" lvl="0" indent="-330200" algn="l" rtl="0">
                <a:lnSpc>
                  <a:spcPct val="150000"/>
                </a:lnSpc>
                <a:spcBef>
                  <a:spcPts val="0"/>
                </a:spcBef>
                <a:spcAft>
                  <a:spcPts val="0"/>
                </a:spcAft>
                <a:buClr>
                  <a:srgbClr val="222222"/>
                </a:buClr>
                <a:buSzPts val="1600"/>
                <a:buFont typeface="Nanum Gothic"/>
                <a:buChar char="●"/>
              </a:pPr>
              <a:r>
                <a:rPr lang="en" sz="1600" b="0" i="0" u="none" strike="noStrike" cap="none" dirty="0">
                  <a:solidFill>
                    <a:srgbClr val="222222"/>
                  </a:solidFill>
                  <a:highlight>
                    <a:srgbClr val="FFFFFF"/>
                  </a:highlight>
                  <a:latin typeface="Nanum Gothic"/>
                  <a:ea typeface="Nanum Gothic"/>
                  <a:cs typeface="Nanum Gothic"/>
                  <a:sym typeface="Nanum Gothic"/>
                </a:rPr>
                <a:t>따라서 셀러는 상품 등록 전 미리 진품 증빙서류를 준비, 쇼피 측 검수 요청시 바로 제출할 수 있도록 마련</a:t>
              </a:r>
              <a:endParaRPr sz="1600" b="0" i="0" u="none" strike="noStrike" cap="none" dirty="0">
                <a:solidFill>
                  <a:srgbClr val="222222"/>
                </a:solidFill>
                <a:highlight>
                  <a:srgbClr val="FFFFFF"/>
                </a:highlight>
                <a:latin typeface="Nanum Gothic"/>
                <a:ea typeface="Nanum Gothic"/>
                <a:cs typeface="Nanum Gothic"/>
                <a:sym typeface="Nanum Gothic"/>
              </a:endParaRPr>
            </a:p>
          </p:txBody>
        </p:sp>
      </p:grpSp>
    </p:spTree>
    <p:extLst>
      <p:ext uri="{BB962C8B-B14F-4D97-AF65-F5344CB8AC3E}">
        <p14:creationId xmlns:p14="http://schemas.microsoft.com/office/powerpoint/2010/main" val="354659200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직사각형 12">
            <a:extLst>
              <a:ext uri="{FF2B5EF4-FFF2-40B4-BE49-F238E27FC236}">
                <a16:creationId xmlns:a16="http://schemas.microsoft.com/office/drawing/2014/main" id="{1DFC32BF-0F18-4DD2-9124-E525419304B3}"/>
              </a:ext>
            </a:extLst>
          </p:cNvPr>
          <p:cNvSpPr/>
          <p:nvPr/>
        </p:nvSpPr>
        <p:spPr>
          <a:xfrm>
            <a:off x="7992380" y="-11113"/>
            <a:ext cx="1151620" cy="77284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나눔스퀘어라운드 ExtraBold" panose="020B0600000101010101" pitchFamily="50" charset="-127"/>
              <a:ea typeface="나눔스퀘어라운드 ExtraBold" panose="020B0600000101010101" pitchFamily="50" charset="-127"/>
            </a:endParaRPr>
          </a:p>
        </p:txBody>
      </p:sp>
      <p:cxnSp>
        <p:nvCxnSpPr>
          <p:cNvPr id="15" name="직선 연결선 14">
            <a:extLst>
              <a:ext uri="{FF2B5EF4-FFF2-40B4-BE49-F238E27FC236}">
                <a16:creationId xmlns:a16="http://schemas.microsoft.com/office/drawing/2014/main" id="{89D05493-380A-4BB8-BCEC-267A5E6AF795}"/>
              </a:ext>
            </a:extLst>
          </p:cNvPr>
          <p:cNvCxnSpPr>
            <a:cxnSpLocks/>
          </p:cNvCxnSpPr>
          <p:nvPr/>
        </p:nvCxnSpPr>
        <p:spPr>
          <a:xfrm>
            <a:off x="0" y="789864"/>
            <a:ext cx="7812360" cy="0"/>
          </a:xfrm>
          <a:prstGeom prst="line">
            <a:avLst/>
          </a:prstGeom>
          <a:ln w="28575" cmpd="sng">
            <a:solidFill>
              <a:srgbClr val="FFC000"/>
            </a:solidFill>
          </a:ln>
        </p:spPr>
        <p:style>
          <a:lnRef idx="1">
            <a:schemeClr val="accent1"/>
          </a:lnRef>
          <a:fillRef idx="0">
            <a:schemeClr val="accent1"/>
          </a:fillRef>
          <a:effectRef idx="0">
            <a:schemeClr val="accent1"/>
          </a:effectRef>
          <a:fontRef idx="minor">
            <a:schemeClr val="tx1"/>
          </a:fontRef>
        </p:style>
      </p:cxnSp>
      <p:sp>
        <p:nvSpPr>
          <p:cNvPr id="7" name="제목 1">
            <a:extLst>
              <a:ext uri="{FF2B5EF4-FFF2-40B4-BE49-F238E27FC236}">
                <a16:creationId xmlns:a16="http://schemas.microsoft.com/office/drawing/2014/main" id="{390C2AC6-713B-4994-A91B-B528A993F5A9}"/>
              </a:ext>
            </a:extLst>
          </p:cNvPr>
          <p:cNvSpPr>
            <a:spLocks noGrp="1"/>
          </p:cNvSpPr>
          <p:nvPr>
            <p:ph type="title"/>
          </p:nvPr>
        </p:nvSpPr>
        <p:spPr>
          <a:xfrm>
            <a:off x="134559" y="-367026"/>
            <a:ext cx="8397881" cy="1707794"/>
          </a:xfrm>
          <a:prstGeom prst="rect">
            <a:avLst/>
          </a:prstGeom>
        </p:spPr>
        <p:txBody>
          <a:bodyPr/>
          <a:lstStyle>
            <a:lvl1pPr marL="457200" marR="0" indent="-457200" algn="l" defTabSz="914400" rtl="0" eaLnBrk="1" fontAlgn="auto" latinLnBrk="1" hangingPunct="1">
              <a:lnSpc>
                <a:spcPct val="100000"/>
              </a:lnSpc>
              <a:spcBef>
                <a:spcPts val="0"/>
              </a:spcBef>
              <a:spcAft>
                <a:spcPts val="0"/>
              </a:spcAft>
              <a:buClrTx/>
              <a:buSzTx/>
              <a:buFontTx/>
              <a:buAutoNum type="arabicPeriod"/>
              <a:tabLst/>
              <a:defRPr b="1" i="0">
                <a:latin typeface="NanumSquare ExtraBold" panose="020B0600000101010101" pitchFamily="34" charset="-127"/>
                <a:ea typeface="NanumSquare ExtraBold" panose="020B0600000101010101" pitchFamily="34" charset="-127"/>
              </a:defRPr>
            </a:lvl1pPr>
          </a:lstStyle>
          <a:p>
            <a:pPr marL="0" lvl="0" indent="0">
              <a:buNone/>
            </a:pPr>
            <a:r>
              <a:rPr kumimoji="1" lang="en-US" altLang="ko-KR" sz="2800" dirty="0">
                <a:solidFill>
                  <a:prstClr val="black"/>
                </a:solidFill>
                <a:latin typeface="나눔스퀘어라운드 ExtraBold" panose="020B0600000101010101" pitchFamily="50" charset="-127"/>
                <a:ea typeface="나눔스퀘어라운드 ExtraBold" panose="020B0600000101010101" pitchFamily="50" charset="-127"/>
              </a:rPr>
              <a:t>3. </a:t>
            </a:r>
            <a:r>
              <a:rPr kumimoji="1" lang="ko-KR" altLang="en-US" sz="2800" dirty="0">
                <a:solidFill>
                  <a:prstClr val="black"/>
                </a:solidFill>
                <a:latin typeface="나눔스퀘어라운드 ExtraBold" panose="020B0600000101010101" pitchFamily="50" charset="-127"/>
                <a:ea typeface="나눔스퀘어라운드 ExtraBold" panose="020B0600000101010101" pitchFamily="50" charset="-127"/>
              </a:rPr>
              <a:t>해외 직판 </a:t>
            </a:r>
            <a:r>
              <a:rPr kumimoji="1" lang="en-US" altLang="ko-KR" sz="2800" dirty="0">
                <a:solidFill>
                  <a:prstClr val="black"/>
                </a:solidFill>
                <a:latin typeface="나눔스퀘어라운드 ExtraBold" panose="020B0600000101010101" pitchFamily="50" charset="-127"/>
                <a:ea typeface="나눔스퀘어라운드 ExtraBold" panose="020B0600000101010101" pitchFamily="50" charset="-127"/>
              </a:rPr>
              <a:t>Shopee </a:t>
            </a:r>
            <a:r>
              <a:rPr kumimoji="1" lang="ko-KR" altLang="en-US" sz="2800" dirty="0">
                <a:solidFill>
                  <a:prstClr val="black"/>
                </a:solidFill>
                <a:latin typeface="나눔스퀘어라운드 ExtraBold" panose="020B0600000101010101" pitchFamily="50" charset="-127"/>
                <a:ea typeface="나눔스퀘어라운드 ExtraBold" panose="020B0600000101010101" pitchFamily="50" charset="-127"/>
              </a:rPr>
              <a:t>진행절차</a:t>
            </a:r>
            <a:endParaRPr kumimoji="1" lang="ko-KR" altLang="en-US" sz="2800" b="1" i="0" u="none" strike="noStrike" kern="1200" cap="none" spc="0" normalizeH="0" baseline="0" noProof="0" dirty="0">
              <a:ln>
                <a:noFill/>
              </a:ln>
              <a:solidFill>
                <a:prstClr val="black"/>
              </a:solidFill>
              <a:effectLst/>
              <a:uLnTx/>
              <a:uFillTx/>
              <a:latin typeface="나눔스퀘어라운드 ExtraBold" panose="020B0600000101010101" pitchFamily="50" charset="-127"/>
              <a:ea typeface="나눔스퀘어라운드 ExtraBold" panose="020B0600000101010101" pitchFamily="50" charset="-127"/>
              <a:cs typeface="+mn-cs"/>
            </a:endParaRPr>
          </a:p>
        </p:txBody>
      </p:sp>
      <p:sp>
        <p:nvSpPr>
          <p:cNvPr id="12" name="Google Shape;1044;p108">
            <a:extLst>
              <a:ext uri="{FF2B5EF4-FFF2-40B4-BE49-F238E27FC236}">
                <a16:creationId xmlns:a16="http://schemas.microsoft.com/office/drawing/2014/main" id="{2C95F131-07DB-4F35-9D04-F30A551264D5}"/>
              </a:ext>
            </a:extLst>
          </p:cNvPr>
          <p:cNvSpPr txBox="1">
            <a:spLocks/>
          </p:cNvSpPr>
          <p:nvPr/>
        </p:nvSpPr>
        <p:spPr>
          <a:xfrm>
            <a:off x="444470" y="1717516"/>
            <a:ext cx="8172600" cy="234900"/>
          </a:xfrm>
          <a:prstGeom prst="rect">
            <a:avLst/>
          </a:prstGeom>
          <a:noFill/>
          <a:ln>
            <a:noFill/>
          </a:ln>
        </p:spPr>
        <p:txBody>
          <a:bodyPr spcFirstLastPara="1" vert="horz" wrap="square" lIns="91425" tIns="91425" rIns="91425" bIns="91425" rtlCol="0" anchor="ctr" anchorCtr="0">
            <a:noAutofit/>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115000"/>
              </a:lnSpc>
              <a:spcBef>
                <a:spcPts val="0"/>
              </a:spcBef>
              <a:buSzPts val="1800"/>
              <a:buFont typeface="Arial" pitchFamily="34" charset="0"/>
              <a:buNone/>
            </a:pPr>
            <a:r>
              <a:rPr lang="ko-KR" altLang="en-US">
                <a:solidFill>
                  <a:srgbClr val="000000"/>
                </a:solidFill>
                <a:latin typeface="Nanum Gothic"/>
                <a:ea typeface="Nanum Gothic"/>
                <a:cs typeface="Nanum Gothic"/>
                <a:sym typeface="Nanum Gothic"/>
              </a:rPr>
              <a:t>주의 사항 </a:t>
            </a:r>
            <a:r>
              <a:rPr lang="en-US" altLang="ko-KR">
                <a:solidFill>
                  <a:srgbClr val="000000"/>
                </a:solidFill>
                <a:latin typeface="Nanum Gothic"/>
                <a:ea typeface="Nanum Gothic"/>
                <a:cs typeface="Nanum Gothic"/>
                <a:sym typeface="Nanum Gothic"/>
              </a:rPr>
              <a:t>- </a:t>
            </a:r>
            <a:r>
              <a:rPr lang="ko-KR" altLang="en-US">
                <a:solidFill>
                  <a:srgbClr val="000000"/>
                </a:solidFill>
                <a:latin typeface="Nanum Gothic"/>
                <a:ea typeface="Nanum Gothic"/>
                <a:cs typeface="Nanum Gothic"/>
                <a:sym typeface="Nanum Gothic"/>
              </a:rPr>
              <a:t>가품 판매 방지 리스팅 주의 사항 및 정기 시스템 검수 안내 </a:t>
            </a:r>
          </a:p>
        </p:txBody>
      </p:sp>
      <p:sp>
        <p:nvSpPr>
          <p:cNvPr id="14" name="Google Shape;1045;p108">
            <a:extLst>
              <a:ext uri="{FF2B5EF4-FFF2-40B4-BE49-F238E27FC236}">
                <a16:creationId xmlns:a16="http://schemas.microsoft.com/office/drawing/2014/main" id="{D446A6BD-B29F-478A-8A50-552EEBF72194}"/>
              </a:ext>
            </a:extLst>
          </p:cNvPr>
          <p:cNvSpPr txBox="1"/>
          <p:nvPr/>
        </p:nvSpPr>
        <p:spPr>
          <a:xfrm>
            <a:off x="28422" y="2272440"/>
            <a:ext cx="8786100" cy="3771900"/>
          </a:xfrm>
          <a:prstGeom prst="rect">
            <a:avLst/>
          </a:prstGeom>
          <a:noFill/>
          <a:ln>
            <a:noFill/>
          </a:ln>
        </p:spPr>
        <p:txBody>
          <a:bodyPr spcFirstLastPara="1" wrap="square" lIns="91425" tIns="91425" rIns="91425" bIns="91425" anchor="t" anchorCtr="0">
            <a:noAutofit/>
          </a:bodyPr>
          <a:lstStyle/>
          <a:p>
            <a:pPr marL="0" marR="0" lvl="0" indent="0" algn="ctr" rtl="0">
              <a:lnSpc>
                <a:spcPct val="150000"/>
              </a:lnSpc>
              <a:spcBef>
                <a:spcPts val="0"/>
              </a:spcBef>
              <a:spcAft>
                <a:spcPts val="0"/>
              </a:spcAft>
              <a:buClr>
                <a:srgbClr val="000000"/>
              </a:buClr>
              <a:buSzPts val="1800"/>
              <a:buFont typeface="Arial"/>
              <a:buNone/>
            </a:pPr>
            <a:r>
              <a:rPr lang="en" sz="1800" b="0" i="0" u="none" strike="noStrike" cap="none">
                <a:solidFill>
                  <a:srgbClr val="222222"/>
                </a:solidFill>
                <a:highlight>
                  <a:srgbClr val="FFFFFF"/>
                </a:highlight>
                <a:latin typeface="Nanum Gothic"/>
                <a:ea typeface="Nanum Gothic"/>
                <a:cs typeface="Nanum Gothic"/>
                <a:sym typeface="Nanum Gothic"/>
              </a:rPr>
              <a:t>시스템에서 주기적으로 </a:t>
            </a:r>
            <a:r>
              <a:rPr lang="en" sz="1800" b="0" i="0" u="none" strike="noStrike" cap="none">
                <a:solidFill>
                  <a:srgbClr val="222222"/>
                </a:solidFill>
                <a:highlight>
                  <a:srgbClr val="FFFFFF"/>
                </a:highlight>
                <a:latin typeface="NanumGothic ExtraBold"/>
                <a:ea typeface="NanumGothic ExtraBold"/>
                <a:cs typeface="NanumGothic ExtraBold"/>
                <a:sym typeface="NanumGothic ExtraBold"/>
              </a:rPr>
              <a:t>모든 마켓의 상품 검수</a:t>
            </a:r>
            <a:r>
              <a:rPr lang="en" sz="1800" b="0" i="0" u="none" strike="noStrike" cap="none">
                <a:solidFill>
                  <a:srgbClr val="222222"/>
                </a:solidFill>
                <a:highlight>
                  <a:srgbClr val="FFFFFF"/>
                </a:highlight>
                <a:latin typeface="Nanum Gothic"/>
                <a:ea typeface="Nanum Gothic"/>
                <a:cs typeface="Nanum Gothic"/>
                <a:sym typeface="Nanum Gothic"/>
              </a:rPr>
              <a:t>가 이루어질 예정이며, </a:t>
            </a:r>
            <a:endParaRPr/>
          </a:p>
          <a:p>
            <a:pPr marL="0" marR="0" lvl="0" indent="0" algn="ctr" rtl="0">
              <a:lnSpc>
                <a:spcPct val="150000"/>
              </a:lnSpc>
              <a:spcBef>
                <a:spcPts val="0"/>
              </a:spcBef>
              <a:spcAft>
                <a:spcPts val="0"/>
              </a:spcAft>
              <a:buClr>
                <a:srgbClr val="000000"/>
              </a:buClr>
              <a:buSzPts val="1800"/>
              <a:buFont typeface="Arial"/>
              <a:buNone/>
            </a:pPr>
            <a:r>
              <a:rPr lang="en" sz="1800" b="1" i="0" u="sng" strike="noStrike" cap="none">
                <a:solidFill>
                  <a:srgbClr val="222222"/>
                </a:solidFill>
                <a:latin typeface="Nanum Gothic"/>
                <a:ea typeface="Nanum Gothic"/>
                <a:cs typeface="Nanum Gothic"/>
                <a:sym typeface="Nanum Gothic"/>
              </a:rPr>
              <a:t>브랜드 제품</a:t>
            </a:r>
            <a:r>
              <a:rPr lang="en" sz="1800" b="0" i="0" u="none" strike="noStrike" cap="none">
                <a:solidFill>
                  <a:srgbClr val="222222"/>
                </a:solidFill>
                <a:latin typeface="Nanum Gothic"/>
                <a:ea typeface="Nanum Gothic"/>
                <a:cs typeface="Nanum Gothic"/>
                <a:sym typeface="Nanum Gothic"/>
              </a:rPr>
              <a:t>을 </a:t>
            </a:r>
            <a:r>
              <a:rPr lang="en" sz="1800" b="0" i="0" u="none" strike="noStrike" cap="none">
                <a:solidFill>
                  <a:srgbClr val="222222"/>
                </a:solidFill>
                <a:highlight>
                  <a:srgbClr val="FFFFFF"/>
                </a:highlight>
                <a:latin typeface="Nanum Gothic"/>
                <a:ea typeface="Nanum Gothic"/>
                <a:cs typeface="Nanum Gothic"/>
                <a:sym typeface="Nanum Gothic"/>
              </a:rPr>
              <a:t>판매하시는 셀러 분들이시라면 랜덤하게 진품 증빙을 요구할 수 있습니다. </a:t>
            </a:r>
            <a:endParaRPr sz="1800" b="0" i="0" u="none" strike="noStrike" cap="none">
              <a:solidFill>
                <a:srgbClr val="222222"/>
              </a:solidFill>
              <a:highlight>
                <a:srgbClr val="FFFFFF"/>
              </a:highlight>
              <a:latin typeface="Nanum Gothic"/>
              <a:ea typeface="Nanum Gothic"/>
              <a:cs typeface="Nanum Gothic"/>
              <a:sym typeface="Nanum Gothic"/>
            </a:endParaRPr>
          </a:p>
        </p:txBody>
      </p:sp>
      <p:sp>
        <p:nvSpPr>
          <p:cNvPr id="16" name="Google Shape;1046;p108">
            <a:extLst>
              <a:ext uri="{FF2B5EF4-FFF2-40B4-BE49-F238E27FC236}">
                <a16:creationId xmlns:a16="http://schemas.microsoft.com/office/drawing/2014/main" id="{0069C8A1-4042-400B-9C57-8ED3819550CC}"/>
              </a:ext>
            </a:extLst>
          </p:cNvPr>
          <p:cNvSpPr/>
          <p:nvPr/>
        </p:nvSpPr>
        <p:spPr>
          <a:xfrm>
            <a:off x="5362303" y="3383481"/>
            <a:ext cx="3133800" cy="485700"/>
          </a:xfrm>
          <a:prstGeom prst="rect">
            <a:avLst/>
          </a:prstGeom>
          <a:solidFill>
            <a:schemeClr val="lt1"/>
          </a:solidFill>
          <a:ln>
            <a:noFill/>
          </a:ln>
        </p:spPr>
        <p:txBody>
          <a:bodyPr spcFirstLastPara="1" wrap="square" lIns="36000" tIns="46800" rIns="36000" bIns="46800" anchor="ctr" anchorCtr="0">
            <a:noAutofit/>
          </a:bodyPr>
          <a:lstStyle/>
          <a:p>
            <a:pPr marL="0" marR="0" lvl="0" indent="0" algn="ctr" rtl="0">
              <a:lnSpc>
                <a:spcPct val="100000"/>
              </a:lnSpc>
              <a:spcBef>
                <a:spcPts val="0"/>
              </a:spcBef>
              <a:spcAft>
                <a:spcPts val="0"/>
              </a:spcAft>
              <a:buClr>
                <a:srgbClr val="000066"/>
              </a:buClr>
              <a:buSzPts val="1600"/>
              <a:buFont typeface="Noto Sans Symbols"/>
              <a:buNone/>
            </a:pPr>
            <a:r>
              <a:rPr lang="en" sz="1600" b="1" i="0" u="none" strike="noStrike" cap="none">
                <a:solidFill>
                  <a:schemeClr val="dk1"/>
                </a:solidFill>
                <a:latin typeface="Nanum Gothic"/>
                <a:ea typeface="Nanum Gothic"/>
                <a:cs typeface="Nanum Gothic"/>
                <a:sym typeface="Nanum Gothic"/>
              </a:rPr>
              <a:t>진품 증빙 서류로 </a:t>
            </a:r>
            <a:endParaRPr sz="1600" b="1" i="0" u="none" strike="noStrike" cap="none">
              <a:solidFill>
                <a:schemeClr val="dk1"/>
              </a:solidFill>
              <a:latin typeface="Nanum Gothic"/>
              <a:ea typeface="Nanum Gothic"/>
              <a:cs typeface="Nanum Gothic"/>
              <a:sym typeface="Nanum Gothic"/>
            </a:endParaRPr>
          </a:p>
          <a:p>
            <a:pPr marL="0" marR="0" lvl="0" indent="0" algn="ctr" rtl="0">
              <a:lnSpc>
                <a:spcPct val="100000"/>
              </a:lnSpc>
              <a:spcBef>
                <a:spcPts val="0"/>
              </a:spcBef>
              <a:spcAft>
                <a:spcPts val="0"/>
              </a:spcAft>
              <a:buClr>
                <a:srgbClr val="000066"/>
              </a:buClr>
              <a:buSzPts val="1600"/>
              <a:buFont typeface="Noto Sans Symbols"/>
              <a:buNone/>
            </a:pPr>
            <a:r>
              <a:rPr lang="en" sz="1600" b="1" i="0" u="none" strike="noStrike" cap="none">
                <a:solidFill>
                  <a:schemeClr val="dk1"/>
                </a:solidFill>
                <a:latin typeface="Nanum Gothic"/>
                <a:ea typeface="Nanum Gothic"/>
                <a:cs typeface="Nanum Gothic"/>
                <a:sym typeface="Nanum Gothic"/>
              </a:rPr>
              <a:t>다음의 서류 제출 가능 :  </a:t>
            </a:r>
            <a:endParaRPr sz="1600" b="1" i="0" u="none" strike="noStrike" cap="none">
              <a:solidFill>
                <a:schemeClr val="dk1"/>
              </a:solidFill>
              <a:latin typeface="Nanum Gothic"/>
              <a:ea typeface="Nanum Gothic"/>
              <a:cs typeface="Nanum Gothic"/>
              <a:sym typeface="Nanum Gothic"/>
            </a:endParaRPr>
          </a:p>
        </p:txBody>
      </p:sp>
      <p:sp>
        <p:nvSpPr>
          <p:cNvPr id="18" name="Google Shape;1047;p108">
            <a:extLst>
              <a:ext uri="{FF2B5EF4-FFF2-40B4-BE49-F238E27FC236}">
                <a16:creationId xmlns:a16="http://schemas.microsoft.com/office/drawing/2014/main" id="{1A923B19-961F-49BF-A3EA-A706C83A6B8A}"/>
              </a:ext>
            </a:extLst>
          </p:cNvPr>
          <p:cNvSpPr/>
          <p:nvPr/>
        </p:nvSpPr>
        <p:spPr>
          <a:xfrm>
            <a:off x="5362303" y="3928206"/>
            <a:ext cx="3133800" cy="2381114"/>
          </a:xfrm>
          <a:prstGeom prst="rect">
            <a:avLst/>
          </a:prstGeom>
          <a:solidFill>
            <a:srgbClr val="FFFFFF"/>
          </a:solidFill>
          <a:ln w="28575" cap="flat" cmpd="sng">
            <a:solidFill>
              <a:schemeClr val="dk1"/>
            </a:solidFill>
            <a:prstDash val="solid"/>
            <a:round/>
            <a:headEnd type="none" w="sm" len="sm"/>
            <a:tailEnd type="none" w="sm" len="sm"/>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1200"/>
              <a:buFont typeface="Arial"/>
              <a:buNone/>
            </a:pPr>
            <a:endParaRPr sz="1200" b="0" i="0" u="none" strike="noStrike" cap="none">
              <a:solidFill>
                <a:srgbClr val="333333"/>
              </a:solidFill>
              <a:latin typeface="Inter Light"/>
              <a:ea typeface="Inter Light"/>
              <a:cs typeface="Inter Light"/>
              <a:sym typeface="Inter Light"/>
            </a:endParaRPr>
          </a:p>
        </p:txBody>
      </p:sp>
      <p:sp>
        <p:nvSpPr>
          <p:cNvPr id="19" name="Google Shape;1048;p108">
            <a:extLst>
              <a:ext uri="{FF2B5EF4-FFF2-40B4-BE49-F238E27FC236}">
                <a16:creationId xmlns:a16="http://schemas.microsoft.com/office/drawing/2014/main" id="{765967D3-935B-4D13-A301-A4E5B76E2C60}"/>
              </a:ext>
            </a:extLst>
          </p:cNvPr>
          <p:cNvSpPr txBox="1"/>
          <p:nvPr/>
        </p:nvSpPr>
        <p:spPr>
          <a:xfrm>
            <a:off x="5574320" y="4078656"/>
            <a:ext cx="2921700" cy="1858500"/>
          </a:xfrm>
          <a:prstGeom prst="rect">
            <a:avLst/>
          </a:prstGeom>
          <a:noFill/>
          <a:ln>
            <a:noFill/>
          </a:ln>
        </p:spPr>
        <p:txBody>
          <a:bodyPr spcFirstLastPara="1" wrap="square" lIns="0" tIns="0" rIns="0" bIns="0" anchor="ctr" anchorCtr="0">
            <a:noAutofit/>
          </a:bodyPr>
          <a:lstStyle/>
          <a:p>
            <a:pPr marL="144462" marR="0" lvl="0" indent="-144462" algn="l" rtl="0">
              <a:lnSpc>
                <a:spcPct val="150000"/>
              </a:lnSpc>
              <a:spcBef>
                <a:spcPts val="0"/>
              </a:spcBef>
              <a:spcAft>
                <a:spcPts val="0"/>
              </a:spcAft>
              <a:buClr>
                <a:srgbClr val="FFD200"/>
              </a:buClr>
              <a:buSzPts val="1200"/>
              <a:buFont typeface="Dotum"/>
              <a:buChar char="▶"/>
            </a:pPr>
            <a:r>
              <a:rPr lang="en" sz="1500" b="1" i="0" u="none" strike="noStrike" cap="none" dirty="0">
                <a:solidFill>
                  <a:srgbClr val="333333"/>
                </a:solidFill>
                <a:latin typeface="Nanum Gothic"/>
                <a:ea typeface="Nanum Gothic"/>
                <a:cs typeface="Nanum Gothic"/>
                <a:sym typeface="Nanum Gothic"/>
              </a:rPr>
              <a:t>브랜드 수권서</a:t>
            </a:r>
            <a:endParaRPr sz="1500" b="1" i="0" u="none" strike="noStrike" cap="none" dirty="0">
              <a:solidFill>
                <a:srgbClr val="333333"/>
              </a:solidFill>
              <a:latin typeface="Nanum Gothic"/>
              <a:ea typeface="Nanum Gothic"/>
              <a:cs typeface="Nanum Gothic"/>
              <a:sym typeface="Nanum Gothic"/>
            </a:endParaRPr>
          </a:p>
          <a:p>
            <a:pPr marL="144462" marR="0" lvl="0" indent="-144462" algn="l" rtl="0">
              <a:lnSpc>
                <a:spcPct val="100000"/>
              </a:lnSpc>
              <a:spcBef>
                <a:spcPts val="250"/>
              </a:spcBef>
              <a:spcAft>
                <a:spcPts val="0"/>
              </a:spcAft>
              <a:buClr>
                <a:srgbClr val="FFD200"/>
              </a:buClr>
              <a:buSzPts val="1200"/>
              <a:buFont typeface="Dotum"/>
              <a:buChar char="▶"/>
            </a:pPr>
            <a:r>
              <a:rPr lang="en" sz="1500" b="1" i="0" u="none" strike="noStrike" cap="none" dirty="0">
                <a:solidFill>
                  <a:srgbClr val="333333"/>
                </a:solidFill>
                <a:latin typeface="Nanum Gothic"/>
                <a:ea typeface="Nanum Gothic"/>
                <a:cs typeface="Nanum Gothic"/>
                <a:sym typeface="Nanum Gothic"/>
              </a:rPr>
              <a:t>제조사 / 위탁판매 업체로 부터 제품을 구매한 인보이스</a:t>
            </a:r>
            <a:endParaRPr sz="1500" b="1" i="0" u="none" strike="noStrike" cap="none" dirty="0">
              <a:solidFill>
                <a:srgbClr val="333333"/>
              </a:solidFill>
              <a:latin typeface="Nanum Gothic"/>
              <a:ea typeface="Nanum Gothic"/>
              <a:cs typeface="Nanum Gothic"/>
              <a:sym typeface="Nanum Gothic"/>
            </a:endParaRPr>
          </a:p>
          <a:p>
            <a:pPr marL="144462" marR="0" lvl="0" indent="-144462" algn="l" rtl="0">
              <a:lnSpc>
                <a:spcPct val="150000"/>
              </a:lnSpc>
              <a:spcBef>
                <a:spcPts val="250"/>
              </a:spcBef>
              <a:spcAft>
                <a:spcPts val="0"/>
              </a:spcAft>
              <a:buClr>
                <a:srgbClr val="FFD200"/>
              </a:buClr>
              <a:buSzPts val="1200"/>
              <a:buFont typeface="Dotum"/>
              <a:buChar char="▶"/>
            </a:pPr>
            <a:r>
              <a:rPr lang="en" sz="1500" b="1" i="0" u="none" strike="noStrike" cap="none" dirty="0">
                <a:solidFill>
                  <a:srgbClr val="333333"/>
                </a:solidFill>
                <a:latin typeface="Nanum Gothic"/>
                <a:ea typeface="Nanum Gothic"/>
                <a:cs typeface="Nanum Gothic"/>
                <a:sym typeface="Nanum Gothic"/>
              </a:rPr>
              <a:t>상표/특허 등록 증명서</a:t>
            </a:r>
            <a:endParaRPr dirty="0"/>
          </a:p>
        </p:txBody>
      </p:sp>
      <p:sp>
        <p:nvSpPr>
          <p:cNvPr id="20" name="Google Shape;1049;p108">
            <a:extLst>
              <a:ext uri="{FF2B5EF4-FFF2-40B4-BE49-F238E27FC236}">
                <a16:creationId xmlns:a16="http://schemas.microsoft.com/office/drawing/2014/main" id="{A95D7522-A2C2-46DC-804D-496BBB210995}"/>
              </a:ext>
            </a:extLst>
          </p:cNvPr>
          <p:cNvSpPr txBox="1"/>
          <p:nvPr/>
        </p:nvSpPr>
        <p:spPr>
          <a:xfrm>
            <a:off x="134095" y="3768841"/>
            <a:ext cx="4396800" cy="1205700"/>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Clr>
                <a:srgbClr val="000000"/>
              </a:buClr>
              <a:buSzPts val="1600"/>
              <a:buFont typeface="Arial"/>
              <a:buNone/>
            </a:pPr>
            <a:r>
              <a:rPr lang="en" sz="1600" b="0" i="0" u="none" strike="noStrike" cap="none">
                <a:solidFill>
                  <a:srgbClr val="222222"/>
                </a:solidFill>
                <a:highlight>
                  <a:srgbClr val="FFFFFF"/>
                </a:highlight>
                <a:latin typeface="Nanum Gothic"/>
                <a:ea typeface="Nanum Gothic"/>
                <a:cs typeface="Nanum Gothic"/>
                <a:sym typeface="Nanum Gothic"/>
              </a:rPr>
              <a:t>셀러가 </a:t>
            </a:r>
            <a:r>
              <a:rPr lang="en" sz="1600" b="0" i="0" u="none" strike="noStrike" cap="none">
                <a:solidFill>
                  <a:srgbClr val="222222"/>
                </a:solidFill>
                <a:highlight>
                  <a:srgbClr val="FFF2CC"/>
                </a:highlight>
                <a:latin typeface="Nanum Gothic"/>
                <a:ea typeface="Nanum Gothic"/>
                <a:cs typeface="Nanum Gothic"/>
                <a:sym typeface="Nanum Gothic"/>
              </a:rPr>
              <a:t>진품 증빙 서류를 제출하지 못할 경우 </a:t>
            </a:r>
            <a:endParaRPr/>
          </a:p>
          <a:p>
            <a:pPr marL="0" marR="0" lvl="0" indent="0" algn="l" rtl="0">
              <a:lnSpc>
                <a:spcPct val="150000"/>
              </a:lnSpc>
              <a:spcBef>
                <a:spcPts val="1000"/>
              </a:spcBef>
              <a:spcAft>
                <a:spcPts val="0"/>
              </a:spcAft>
              <a:buClr>
                <a:srgbClr val="000000"/>
              </a:buClr>
              <a:buSzPts val="1600"/>
              <a:buFont typeface="Arial"/>
              <a:buNone/>
            </a:pPr>
            <a:r>
              <a:rPr lang="en" sz="1600" b="0" i="0" u="none" strike="noStrike" cap="none">
                <a:solidFill>
                  <a:srgbClr val="222222"/>
                </a:solidFill>
                <a:highlight>
                  <a:srgbClr val="FFFFFF"/>
                </a:highlight>
                <a:latin typeface="Nanum Gothic"/>
                <a:ea typeface="Nanum Gothic"/>
                <a:cs typeface="Nanum Gothic"/>
                <a:sym typeface="Nanum Gothic"/>
              </a:rPr>
              <a:t>페널티 부여를 포함한 조치가 취해질 예정이므로 셀러는 리스팅 시 </a:t>
            </a:r>
            <a:r>
              <a:rPr lang="en" sz="1600" b="0" i="0" u="none" strike="noStrike" cap="none">
                <a:solidFill>
                  <a:srgbClr val="222222"/>
                </a:solidFill>
                <a:highlight>
                  <a:srgbClr val="FFFFFF"/>
                </a:highlight>
                <a:latin typeface="NanumGothic ExtraBold"/>
                <a:ea typeface="NanumGothic ExtraBold"/>
                <a:cs typeface="NanumGothic ExtraBold"/>
                <a:sym typeface="NanumGothic ExtraBold"/>
              </a:rPr>
              <a:t>반드시 유의</a:t>
            </a:r>
            <a:endParaRPr sz="1400" b="0" i="0" u="none" strike="noStrike" cap="none">
              <a:solidFill>
                <a:srgbClr val="000000"/>
              </a:solidFill>
              <a:latin typeface="NanumGothic ExtraBold"/>
              <a:ea typeface="NanumGothic ExtraBold"/>
              <a:cs typeface="NanumGothic ExtraBold"/>
              <a:sym typeface="NanumGothic ExtraBold"/>
            </a:endParaRPr>
          </a:p>
        </p:txBody>
      </p:sp>
      <p:sp>
        <p:nvSpPr>
          <p:cNvPr id="21" name="Google Shape;1050;p108">
            <a:extLst>
              <a:ext uri="{FF2B5EF4-FFF2-40B4-BE49-F238E27FC236}">
                <a16:creationId xmlns:a16="http://schemas.microsoft.com/office/drawing/2014/main" id="{C577672C-51EE-4747-803B-197E8E21C35E}"/>
              </a:ext>
            </a:extLst>
          </p:cNvPr>
          <p:cNvSpPr/>
          <p:nvPr/>
        </p:nvSpPr>
        <p:spPr>
          <a:xfrm>
            <a:off x="4478553" y="4447435"/>
            <a:ext cx="565500" cy="309000"/>
          </a:xfrm>
          <a:prstGeom prst="rightArrow">
            <a:avLst>
              <a:gd name="adj1" fmla="val 50000"/>
              <a:gd name="adj2" fmla="val 50000"/>
            </a:avLst>
          </a:prstGeom>
          <a:solidFill>
            <a:srgbClr val="EDA500"/>
          </a:solidFill>
          <a:ln w="9525" cap="flat" cmpd="sng">
            <a:solidFill>
              <a:schemeClr val="dk2"/>
            </a:solidFill>
            <a:prstDash val="solid"/>
            <a:round/>
            <a:headEnd type="none" w="sm" len="sm"/>
            <a:tailEnd type="none" w="sm" len="sm"/>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2" name="Google Shape;1052;p108">
            <a:extLst>
              <a:ext uri="{FF2B5EF4-FFF2-40B4-BE49-F238E27FC236}">
                <a16:creationId xmlns:a16="http://schemas.microsoft.com/office/drawing/2014/main" id="{4CC9C69D-EDE0-4E47-9D1D-B4CE13BD27A2}"/>
              </a:ext>
            </a:extLst>
          </p:cNvPr>
          <p:cNvSpPr/>
          <p:nvPr/>
        </p:nvSpPr>
        <p:spPr>
          <a:xfrm>
            <a:off x="5362136" y="3855606"/>
            <a:ext cx="3133800" cy="446100"/>
          </a:xfrm>
          <a:prstGeom prst="rect">
            <a:avLst/>
          </a:prstGeom>
          <a:solidFill>
            <a:srgbClr val="EDA500"/>
          </a:solidFill>
          <a:ln>
            <a:noFill/>
          </a:ln>
        </p:spPr>
        <p:txBody>
          <a:bodyPr spcFirstLastPara="1" wrap="square" lIns="36000" tIns="46800" rIns="36000" bIns="46800" anchor="ctr" anchorCtr="0">
            <a:noAutofit/>
          </a:bodyPr>
          <a:lstStyle/>
          <a:p>
            <a:pPr marL="0" marR="0" lvl="0" indent="0" algn="ctr" rtl="0">
              <a:lnSpc>
                <a:spcPct val="100000"/>
              </a:lnSpc>
              <a:spcBef>
                <a:spcPts val="0"/>
              </a:spcBef>
              <a:spcAft>
                <a:spcPts val="0"/>
              </a:spcAft>
              <a:buClr>
                <a:srgbClr val="000066"/>
              </a:buClr>
              <a:buSzPts val="1800"/>
              <a:buFont typeface="Noto Sans Symbols"/>
              <a:buNone/>
            </a:pPr>
            <a:r>
              <a:rPr lang="en" sz="1800" b="1" i="0" u="none" strike="noStrike" cap="none" dirty="0">
                <a:solidFill>
                  <a:srgbClr val="000000"/>
                </a:solidFill>
                <a:latin typeface="Inter"/>
                <a:ea typeface="Inter"/>
                <a:cs typeface="Inter"/>
                <a:sym typeface="Inter"/>
              </a:rPr>
              <a:t>진품 증빙 서류</a:t>
            </a:r>
            <a:endParaRPr sz="1800" b="1" i="0" u="none" strike="noStrike" cap="none" dirty="0">
              <a:solidFill>
                <a:srgbClr val="000000"/>
              </a:solidFill>
              <a:latin typeface="Inter"/>
              <a:ea typeface="Inter"/>
              <a:cs typeface="Inter"/>
              <a:sym typeface="Inter"/>
            </a:endParaRPr>
          </a:p>
        </p:txBody>
      </p:sp>
    </p:spTree>
    <p:extLst>
      <p:ext uri="{BB962C8B-B14F-4D97-AF65-F5344CB8AC3E}">
        <p14:creationId xmlns:p14="http://schemas.microsoft.com/office/powerpoint/2010/main" val="429315163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직사각형 12">
            <a:extLst>
              <a:ext uri="{FF2B5EF4-FFF2-40B4-BE49-F238E27FC236}">
                <a16:creationId xmlns:a16="http://schemas.microsoft.com/office/drawing/2014/main" id="{1DFC32BF-0F18-4DD2-9124-E525419304B3}"/>
              </a:ext>
            </a:extLst>
          </p:cNvPr>
          <p:cNvSpPr/>
          <p:nvPr/>
        </p:nvSpPr>
        <p:spPr>
          <a:xfrm>
            <a:off x="7992380" y="-11113"/>
            <a:ext cx="1151620" cy="77284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나눔스퀘어라운드 ExtraBold" panose="020B0600000101010101" pitchFamily="50" charset="-127"/>
              <a:ea typeface="나눔스퀘어라운드 ExtraBold" panose="020B0600000101010101" pitchFamily="50" charset="-127"/>
            </a:endParaRPr>
          </a:p>
        </p:txBody>
      </p:sp>
      <p:cxnSp>
        <p:nvCxnSpPr>
          <p:cNvPr id="15" name="직선 연결선 14">
            <a:extLst>
              <a:ext uri="{FF2B5EF4-FFF2-40B4-BE49-F238E27FC236}">
                <a16:creationId xmlns:a16="http://schemas.microsoft.com/office/drawing/2014/main" id="{89D05493-380A-4BB8-BCEC-267A5E6AF795}"/>
              </a:ext>
            </a:extLst>
          </p:cNvPr>
          <p:cNvCxnSpPr>
            <a:cxnSpLocks/>
          </p:cNvCxnSpPr>
          <p:nvPr/>
        </p:nvCxnSpPr>
        <p:spPr>
          <a:xfrm>
            <a:off x="0" y="789864"/>
            <a:ext cx="7812360" cy="0"/>
          </a:xfrm>
          <a:prstGeom prst="line">
            <a:avLst/>
          </a:prstGeom>
          <a:ln w="28575" cmpd="sng">
            <a:solidFill>
              <a:srgbClr val="FFC000"/>
            </a:solidFill>
          </a:ln>
        </p:spPr>
        <p:style>
          <a:lnRef idx="1">
            <a:schemeClr val="accent1"/>
          </a:lnRef>
          <a:fillRef idx="0">
            <a:schemeClr val="accent1"/>
          </a:fillRef>
          <a:effectRef idx="0">
            <a:schemeClr val="accent1"/>
          </a:effectRef>
          <a:fontRef idx="minor">
            <a:schemeClr val="tx1"/>
          </a:fontRef>
        </p:style>
      </p:cxnSp>
      <p:sp>
        <p:nvSpPr>
          <p:cNvPr id="7" name="제목 1">
            <a:extLst>
              <a:ext uri="{FF2B5EF4-FFF2-40B4-BE49-F238E27FC236}">
                <a16:creationId xmlns:a16="http://schemas.microsoft.com/office/drawing/2014/main" id="{390C2AC6-713B-4994-A91B-B528A993F5A9}"/>
              </a:ext>
            </a:extLst>
          </p:cNvPr>
          <p:cNvSpPr>
            <a:spLocks noGrp="1"/>
          </p:cNvSpPr>
          <p:nvPr>
            <p:ph type="title"/>
          </p:nvPr>
        </p:nvSpPr>
        <p:spPr>
          <a:xfrm>
            <a:off x="134559" y="-367026"/>
            <a:ext cx="8397881" cy="1707794"/>
          </a:xfrm>
          <a:prstGeom prst="rect">
            <a:avLst/>
          </a:prstGeom>
        </p:spPr>
        <p:txBody>
          <a:bodyPr/>
          <a:lstStyle>
            <a:lvl1pPr marL="457200" marR="0" indent="-457200" algn="l" defTabSz="914400" rtl="0" eaLnBrk="1" fontAlgn="auto" latinLnBrk="1" hangingPunct="1">
              <a:lnSpc>
                <a:spcPct val="100000"/>
              </a:lnSpc>
              <a:spcBef>
                <a:spcPts val="0"/>
              </a:spcBef>
              <a:spcAft>
                <a:spcPts val="0"/>
              </a:spcAft>
              <a:buClrTx/>
              <a:buSzTx/>
              <a:buFontTx/>
              <a:buAutoNum type="arabicPeriod"/>
              <a:tabLst/>
              <a:defRPr b="1" i="0">
                <a:latin typeface="NanumSquare ExtraBold" panose="020B0600000101010101" pitchFamily="34" charset="-127"/>
                <a:ea typeface="NanumSquare ExtraBold" panose="020B0600000101010101" pitchFamily="34" charset="-127"/>
              </a:defRPr>
            </a:lvl1pPr>
          </a:lstStyle>
          <a:p>
            <a:pPr marL="0" lvl="0" indent="0">
              <a:buNone/>
            </a:pPr>
            <a:r>
              <a:rPr kumimoji="1" lang="en-US" altLang="ko-KR" sz="2800" dirty="0">
                <a:solidFill>
                  <a:prstClr val="black"/>
                </a:solidFill>
                <a:latin typeface="나눔스퀘어라운드 ExtraBold" panose="020B0600000101010101" pitchFamily="50" charset="-127"/>
                <a:ea typeface="나눔스퀘어라운드 ExtraBold" panose="020B0600000101010101" pitchFamily="50" charset="-127"/>
              </a:rPr>
              <a:t>3. </a:t>
            </a:r>
            <a:r>
              <a:rPr kumimoji="1" lang="ko-KR" altLang="en-US" sz="2800" dirty="0">
                <a:solidFill>
                  <a:prstClr val="black"/>
                </a:solidFill>
                <a:latin typeface="나눔스퀘어라운드 ExtraBold" panose="020B0600000101010101" pitchFamily="50" charset="-127"/>
                <a:ea typeface="나눔스퀘어라운드 ExtraBold" panose="020B0600000101010101" pitchFamily="50" charset="-127"/>
              </a:rPr>
              <a:t>해외 직판 </a:t>
            </a:r>
            <a:r>
              <a:rPr kumimoji="1" lang="en-US" altLang="ko-KR" sz="2800" dirty="0">
                <a:solidFill>
                  <a:prstClr val="black"/>
                </a:solidFill>
                <a:latin typeface="나눔스퀘어라운드 ExtraBold" panose="020B0600000101010101" pitchFamily="50" charset="-127"/>
                <a:ea typeface="나눔스퀘어라운드 ExtraBold" panose="020B0600000101010101" pitchFamily="50" charset="-127"/>
              </a:rPr>
              <a:t>Shopee </a:t>
            </a:r>
            <a:r>
              <a:rPr kumimoji="1" lang="ko-KR" altLang="en-US" sz="2800" dirty="0">
                <a:solidFill>
                  <a:prstClr val="black"/>
                </a:solidFill>
                <a:latin typeface="나눔스퀘어라운드 ExtraBold" panose="020B0600000101010101" pitchFamily="50" charset="-127"/>
                <a:ea typeface="나눔스퀘어라운드 ExtraBold" panose="020B0600000101010101" pitchFamily="50" charset="-127"/>
              </a:rPr>
              <a:t>진행절차</a:t>
            </a:r>
            <a:endParaRPr kumimoji="1" lang="ko-KR" altLang="en-US" sz="2800" b="1" i="0" u="none" strike="noStrike" kern="1200" cap="none" spc="0" normalizeH="0" baseline="0" noProof="0" dirty="0">
              <a:ln>
                <a:noFill/>
              </a:ln>
              <a:solidFill>
                <a:prstClr val="black"/>
              </a:solidFill>
              <a:effectLst/>
              <a:uLnTx/>
              <a:uFillTx/>
              <a:latin typeface="나눔스퀘어라운드 ExtraBold" panose="020B0600000101010101" pitchFamily="50" charset="-127"/>
              <a:ea typeface="나눔스퀘어라운드 ExtraBold" panose="020B0600000101010101" pitchFamily="50" charset="-127"/>
              <a:cs typeface="+mn-cs"/>
            </a:endParaRPr>
          </a:p>
        </p:txBody>
      </p:sp>
      <p:sp>
        <p:nvSpPr>
          <p:cNvPr id="10" name="Google Shape;1058;p109">
            <a:extLst>
              <a:ext uri="{FF2B5EF4-FFF2-40B4-BE49-F238E27FC236}">
                <a16:creationId xmlns:a16="http://schemas.microsoft.com/office/drawing/2014/main" id="{03826833-0FA6-40AE-90A1-1C52BB160FFE}"/>
              </a:ext>
            </a:extLst>
          </p:cNvPr>
          <p:cNvSpPr txBox="1">
            <a:spLocks/>
          </p:cNvSpPr>
          <p:nvPr/>
        </p:nvSpPr>
        <p:spPr>
          <a:xfrm>
            <a:off x="359840" y="1340768"/>
            <a:ext cx="8172600" cy="234900"/>
          </a:xfrm>
          <a:prstGeom prst="rect">
            <a:avLst/>
          </a:prstGeom>
          <a:noFill/>
          <a:ln>
            <a:noFill/>
          </a:ln>
        </p:spPr>
        <p:txBody>
          <a:bodyPr spcFirstLastPara="1" vert="horz" wrap="square" lIns="91425" tIns="91425" rIns="91425" bIns="91425" rtlCol="0" anchor="ctr" anchorCtr="0">
            <a:noAutofit/>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115000"/>
              </a:lnSpc>
              <a:spcBef>
                <a:spcPts val="0"/>
              </a:spcBef>
              <a:buSzPts val="1800"/>
              <a:buFont typeface="Arial" pitchFamily="34" charset="0"/>
              <a:buNone/>
            </a:pPr>
            <a:r>
              <a:rPr lang="ko-KR" altLang="en-US">
                <a:solidFill>
                  <a:srgbClr val="000000"/>
                </a:solidFill>
                <a:latin typeface="Nanum Gothic"/>
                <a:ea typeface="Nanum Gothic"/>
                <a:cs typeface="Nanum Gothic"/>
                <a:sym typeface="Nanum Gothic"/>
              </a:rPr>
              <a:t>주의 사항 </a:t>
            </a:r>
            <a:r>
              <a:rPr lang="en-US" altLang="ko-KR">
                <a:solidFill>
                  <a:srgbClr val="000000"/>
                </a:solidFill>
                <a:latin typeface="Nanum Gothic"/>
                <a:ea typeface="Nanum Gothic"/>
                <a:cs typeface="Nanum Gothic"/>
                <a:sym typeface="Nanum Gothic"/>
              </a:rPr>
              <a:t>- </a:t>
            </a:r>
            <a:r>
              <a:rPr lang="ko-KR" altLang="en-US">
                <a:solidFill>
                  <a:srgbClr val="000000"/>
                </a:solidFill>
                <a:latin typeface="Nanum Gothic"/>
                <a:ea typeface="Nanum Gothic"/>
                <a:cs typeface="Nanum Gothic"/>
                <a:sym typeface="Nanum Gothic"/>
              </a:rPr>
              <a:t>가품 판매 방지 리스팅 주의 사항 </a:t>
            </a:r>
            <a:r>
              <a:rPr lang="en-US" altLang="ko-KR">
                <a:solidFill>
                  <a:srgbClr val="000000"/>
                </a:solidFill>
                <a:latin typeface="Nanum Gothic"/>
                <a:ea typeface="Nanum Gothic"/>
                <a:cs typeface="Nanum Gothic"/>
                <a:sym typeface="Nanum Gothic"/>
              </a:rPr>
              <a:t>(</a:t>
            </a:r>
            <a:r>
              <a:rPr lang="ko-KR" altLang="en-US">
                <a:solidFill>
                  <a:srgbClr val="000000"/>
                </a:solidFill>
                <a:latin typeface="Nanum Gothic"/>
                <a:ea typeface="Nanum Gothic"/>
                <a:cs typeface="Nanum Gothic"/>
                <a:sym typeface="Nanum Gothic"/>
              </a:rPr>
              <a:t>싱가포르</a:t>
            </a:r>
            <a:r>
              <a:rPr lang="en-US" altLang="ko-KR">
                <a:solidFill>
                  <a:srgbClr val="000000"/>
                </a:solidFill>
                <a:latin typeface="Nanum Gothic"/>
                <a:ea typeface="Nanum Gothic"/>
                <a:cs typeface="Nanum Gothic"/>
                <a:sym typeface="Nanum Gothic"/>
              </a:rPr>
              <a:t>) </a:t>
            </a:r>
            <a:endParaRPr lang="ko-KR" altLang="en-US">
              <a:solidFill>
                <a:srgbClr val="000000"/>
              </a:solidFill>
              <a:latin typeface="Nanum Gothic"/>
              <a:ea typeface="Nanum Gothic"/>
              <a:cs typeface="Nanum Gothic"/>
              <a:sym typeface="Nanum Gothic"/>
            </a:endParaRPr>
          </a:p>
        </p:txBody>
      </p:sp>
      <p:sp>
        <p:nvSpPr>
          <p:cNvPr id="12" name="Google Shape;1059;p109">
            <a:extLst>
              <a:ext uri="{FF2B5EF4-FFF2-40B4-BE49-F238E27FC236}">
                <a16:creationId xmlns:a16="http://schemas.microsoft.com/office/drawing/2014/main" id="{9AC47429-42A6-4095-BAC0-A9A11FB5E5A1}"/>
              </a:ext>
            </a:extLst>
          </p:cNvPr>
          <p:cNvSpPr txBox="1"/>
          <p:nvPr/>
        </p:nvSpPr>
        <p:spPr>
          <a:xfrm>
            <a:off x="10300" y="1890103"/>
            <a:ext cx="5527200" cy="945600"/>
          </a:xfrm>
          <a:prstGeom prst="rect">
            <a:avLst/>
          </a:prstGeom>
          <a:noFill/>
          <a:ln>
            <a:noFill/>
          </a:ln>
        </p:spPr>
        <p:txBody>
          <a:bodyPr spcFirstLastPara="1" wrap="square" lIns="91425" tIns="91425" rIns="91425" bIns="91425" anchor="t" anchorCtr="0">
            <a:noAutofit/>
          </a:bodyPr>
          <a:lstStyle/>
          <a:p>
            <a:pPr marL="0" marR="0" lvl="0" indent="0" algn="ctr" rtl="0">
              <a:lnSpc>
                <a:spcPct val="150000"/>
              </a:lnSpc>
              <a:spcBef>
                <a:spcPts val="0"/>
              </a:spcBef>
              <a:spcAft>
                <a:spcPts val="0"/>
              </a:spcAft>
              <a:buClr>
                <a:srgbClr val="000000"/>
              </a:buClr>
              <a:buSzPts val="1600"/>
              <a:buFont typeface="Arial"/>
              <a:buNone/>
            </a:pPr>
            <a:r>
              <a:rPr lang="en" sz="1600" b="0" i="0" u="none" strike="noStrike" cap="none">
                <a:solidFill>
                  <a:srgbClr val="222222"/>
                </a:solidFill>
                <a:highlight>
                  <a:srgbClr val="FFFFFF"/>
                </a:highlight>
                <a:latin typeface="Nanum Gothic"/>
                <a:ea typeface="Nanum Gothic"/>
                <a:cs typeface="Nanum Gothic"/>
                <a:sym typeface="Nanum Gothic"/>
              </a:rPr>
              <a:t>싱가포르에서 다음의 브랜드 상품을 판매하시는 경우</a:t>
            </a:r>
            <a:endParaRPr sz="1600" b="0" i="0" u="none" strike="noStrike" cap="none">
              <a:solidFill>
                <a:srgbClr val="222222"/>
              </a:solidFill>
              <a:highlight>
                <a:srgbClr val="FFFFFF"/>
              </a:highlight>
              <a:latin typeface="Nanum Gothic"/>
              <a:ea typeface="Nanum Gothic"/>
              <a:cs typeface="Nanum Gothic"/>
              <a:sym typeface="Nanum Gothic"/>
            </a:endParaRPr>
          </a:p>
          <a:p>
            <a:pPr marL="355600" marR="0" lvl="0" indent="-285750" algn="ctr" rtl="0">
              <a:lnSpc>
                <a:spcPct val="150000"/>
              </a:lnSpc>
              <a:spcBef>
                <a:spcPts val="0"/>
              </a:spcBef>
              <a:spcAft>
                <a:spcPts val="0"/>
              </a:spcAft>
              <a:buClr>
                <a:srgbClr val="222222"/>
              </a:buClr>
              <a:buSzPts val="1700"/>
              <a:buFont typeface="Noto Sans Symbols"/>
              <a:buChar char="▪"/>
            </a:pPr>
            <a:r>
              <a:rPr lang="en" sz="1600" b="0" i="0" u="none" strike="noStrike" cap="none">
                <a:solidFill>
                  <a:srgbClr val="222222"/>
                </a:solidFill>
                <a:highlight>
                  <a:schemeClr val="lt1"/>
                </a:highlight>
                <a:latin typeface="Nanum Gothic"/>
                <a:ea typeface="Nanum Gothic"/>
                <a:cs typeface="Nanum Gothic"/>
                <a:sym typeface="Nanum Gothic"/>
              </a:rPr>
              <a:t>가품 판매 방지 위해 </a:t>
            </a:r>
            <a:r>
              <a:rPr lang="en" sz="1600" b="0" i="0" u="none" strike="noStrike" cap="none">
                <a:solidFill>
                  <a:srgbClr val="222222"/>
                </a:solidFill>
                <a:highlight>
                  <a:srgbClr val="FFFFFF"/>
                </a:highlight>
                <a:latin typeface="NanumGothic ExtraBold"/>
                <a:ea typeface="NanumGothic ExtraBold"/>
                <a:cs typeface="NanumGothic ExtraBold"/>
                <a:sym typeface="NanumGothic ExtraBold"/>
              </a:rPr>
              <a:t>진품 인증서류 제출 필수</a:t>
            </a:r>
            <a:endParaRPr/>
          </a:p>
          <a:p>
            <a:pPr marL="355600" marR="0" lvl="0" indent="-285750" algn="ctr" rtl="0">
              <a:lnSpc>
                <a:spcPct val="150000"/>
              </a:lnSpc>
              <a:spcBef>
                <a:spcPts val="0"/>
              </a:spcBef>
              <a:spcAft>
                <a:spcPts val="0"/>
              </a:spcAft>
              <a:buClr>
                <a:srgbClr val="222222"/>
              </a:buClr>
              <a:buSzPts val="1700"/>
              <a:buFont typeface="Noto Sans Symbols"/>
              <a:buChar char="▪"/>
            </a:pPr>
            <a:r>
              <a:rPr lang="en" sz="1600" b="0" i="0" u="none" strike="noStrike" cap="none">
                <a:solidFill>
                  <a:srgbClr val="222222"/>
                </a:solidFill>
                <a:highlight>
                  <a:srgbClr val="FFFFFF"/>
                </a:highlight>
                <a:latin typeface="Nanum Gothic"/>
                <a:ea typeface="Nanum Gothic"/>
                <a:cs typeface="Nanum Gothic"/>
                <a:sym typeface="Nanum Gothic"/>
              </a:rPr>
              <a:t>미제출시 상품 삭제 조치 및 페널티 발생 가능</a:t>
            </a:r>
            <a:endParaRPr sz="1600" b="0" i="0" u="none" strike="noStrike" cap="none">
              <a:solidFill>
                <a:srgbClr val="222222"/>
              </a:solidFill>
              <a:highlight>
                <a:srgbClr val="FFFFFF"/>
              </a:highlight>
              <a:latin typeface="Nanum Gothic"/>
              <a:ea typeface="Nanum Gothic"/>
              <a:cs typeface="Nanum Gothic"/>
              <a:sym typeface="Nanum Gothic"/>
            </a:endParaRPr>
          </a:p>
        </p:txBody>
      </p:sp>
      <p:graphicFrame>
        <p:nvGraphicFramePr>
          <p:cNvPr id="14" name="Google Shape;1060;p109">
            <a:extLst>
              <a:ext uri="{FF2B5EF4-FFF2-40B4-BE49-F238E27FC236}">
                <a16:creationId xmlns:a16="http://schemas.microsoft.com/office/drawing/2014/main" id="{2C806B0E-60DB-4E99-8E66-750BFAFC1441}"/>
              </a:ext>
            </a:extLst>
          </p:cNvPr>
          <p:cNvGraphicFramePr/>
          <p:nvPr/>
        </p:nvGraphicFramePr>
        <p:xfrm>
          <a:off x="572162" y="3531845"/>
          <a:ext cx="7989100" cy="2255480"/>
        </p:xfrm>
        <a:graphic>
          <a:graphicData uri="http://schemas.openxmlformats.org/drawingml/2006/table">
            <a:tbl>
              <a:tblPr>
                <a:noFill/>
              </a:tblPr>
              <a:tblGrid>
                <a:gridCol w="1043500">
                  <a:extLst>
                    <a:ext uri="{9D8B030D-6E8A-4147-A177-3AD203B41FA5}">
                      <a16:colId xmlns:a16="http://schemas.microsoft.com/office/drawing/2014/main" val="20000"/>
                    </a:ext>
                  </a:extLst>
                </a:gridCol>
                <a:gridCol w="6945600">
                  <a:extLst>
                    <a:ext uri="{9D8B030D-6E8A-4147-A177-3AD203B41FA5}">
                      <a16:colId xmlns:a16="http://schemas.microsoft.com/office/drawing/2014/main" val="20001"/>
                    </a:ext>
                  </a:extLst>
                </a:gridCol>
              </a:tblGrid>
              <a:tr h="285750">
                <a:tc>
                  <a:txBody>
                    <a:bodyPr/>
                    <a:lstStyle/>
                    <a:p>
                      <a:pPr marL="0" marR="0" lvl="0" indent="0" algn="ctr" rtl="0">
                        <a:lnSpc>
                          <a:spcPct val="100000"/>
                        </a:lnSpc>
                        <a:spcBef>
                          <a:spcPts val="0"/>
                        </a:spcBef>
                        <a:spcAft>
                          <a:spcPts val="0"/>
                        </a:spcAft>
                        <a:buClr>
                          <a:srgbClr val="000000"/>
                        </a:buClr>
                        <a:buSzPts val="1100"/>
                        <a:buFont typeface="Arial"/>
                        <a:buNone/>
                      </a:pPr>
                      <a:r>
                        <a:rPr lang="en" sz="1100" b="1" u="none" strike="noStrike" cap="none">
                          <a:latin typeface="Nanum Gothic"/>
                          <a:ea typeface="Nanum Gothic"/>
                          <a:cs typeface="Nanum Gothic"/>
                          <a:sym typeface="Nanum Gothic"/>
                        </a:rPr>
                        <a:t>화장품</a:t>
                      </a:r>
                      <a:endParaRPr sz="1100" b="1" u="none" strike="noStrike" cap="none">
                        <a:latin typeface="Nanum Gothic"/>
                        <a:ea typeface="Nanum Gothic"/>
                        <a:cs typeface="Nanum Gothic"/>
                        <a:sym typeface="Nanum Gothic"/>
                      </a:endParaRPr>
                    </a:p>
                  </a:txBody>
                  <a:tcPr marL="68575" marR="68575" marT="68575" marB="68575" anchor="ctr">
                    <a:lnL w="28575" cap="flat" cmpd="sng">
                      <a:solidFill>
                        <a:srgbClr val="CCCCCC"/>
                      </a:solidFill>
                      <a:prstDash val="solid"/>
                      <a:round/>
                      <a:headEnd type="none" w="sm" len="sm"/>
                      <a:tailEnd type="none" w="sm" len="sm"/>
                    </a:lnL>
                    <a:lnR w="28575" cap="flat" cmpd="sng">
                      <a:solidFill>
                        <a:srgbClr val="CCCCCC"/>
                      </a:solidFill>
                      <a:prstDash val="solid"/>
                      <a:round/>
                      <a:headEnd type="none" w="sm" len="sm"/>
                      <a:tailEnd type="none" w="sm" len="sm"/>
                    </a:lnR>
                    <a:lnT w="28575" cap="flat" cmpd="sng">
                      <a:solidFill>
                        <a:srgbClr val="CCCCCC"/>
                      </a:solidFill>
                      <a:prstDash val="solid"/>
                      <a:round/>
                      <a:headEnd type="none" w="sm" len="sm"/>
                      <a:tailEnd type="none" w="sm" len="sm"/>
                    </a:lnT>
                    <a:lnB w="28575" cap="flat" cmpd="sng">
                      <a:solidFill>
                        <a:srgbClr val="CCCCCC"/>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000"/>
                        <a:buFont typeface="Arial"/>
                        <a:buNone/>
                      </a:pPr>
                      <a:r>
                        <a:rPr lang="en" sz="1000" u="none" strike="noStrike" cap="none">
                          <a:latin typeface="Raleway"/>
                          <a:ea typeface="Raleway"/>
                          <a:cs typeface="Raleway"/>
                          <a:sym typeface="Raleway"/>
                        </a:rPr>
                        <a:t>Armaf, Bobbi Brown, Burberry, Bvlgari, Calvin Klein, CHANEL, Chloé, Christian Dior, Clarins, Clinique, Davidoff, Elizabeth Arden, Estee Lauder, Foreo, Gucci, HUGO BOSS, Issey Miyake, Jean Paul Gaultier, </a:t>
                      </a:r>
                      <a:br>
                        <a:rPr lang="en" sz="1000" u="none" strike="noStrike" cap="none">
                          <a:latin typeface="Raleway"/>
                          <a:ea typeface="Raleway"/>
                          <a:cs typeface="Raleway"/>
                          <a:sym typeface="Raleway"/>
                        </a:rPr>
                      </a:br>
                      <a:r>
                        <a:rPr lang="en" sz="1000" u="none" strike="noStrike" cap="none">
                          <a:latin typeface="Raleway"/>
                          <a:ea typeface="Raleway"/>
                          <a:cs typeface="Raleway"/>
                          <a:sym typeface="Raleway"/>
                        </a:rPr>
                        <a:t>Jo Malone, Kiehl's, Lancome, Lanvin, Laura Mercier, M.A.C, Make Up For Ever, Mont Blanc, Origins, </a:t>
                      </a:r>
                      <a:br>
                        <a:rPr lang="en" sz="1000" u="none" strike="noStrike" cap="none">
                          <a:latin typeface="Raleway"/>
                          <a:ea typeface="Raleway"/>
                          <a:cs typeface="Raleway"/>
                          <a:sym typeface="Raleway"/>
                        </a:rPr>
                      </a:br>
                      <a:r>
                        <a:rPr lang="en" sz="1000" u="none" strike="noStrike" cap="none">
                          <a:latin typeface="Raleway"/>
                          <a:ea typeface="Raleway"/>
                          <a:cs typeface="Raleway"/>
                          <a:sym typeface="Raleway"/>
                        </a:rPr>
                        <a:t>Paula's choice, Prada, Salvatore Ferragamo, Shiseido, SK-ll, Skinceuticals, Sulwhasoo, The Ordinary, </a:t>
                      </a:r>
                      <a:br>
                        <a:rPr lang="en" sz="1000" u="none" strike="noStrike" cap="none">
                          <a:latin typeface="Raleway"/>
                          <a:ea typeface="Raleway"/>
                          <a:cs typeface="Raleway"/>
                          <a:sym typeface="Raleway"/>
                        </a:rPr>
                      </a:br>
                      <a:r>
                        <a:rPr lang="en" sz="1000" u="none" strike="noStrike" cap="none">
                          <a:latin typeface="Raleway"/>
                          <a:ea typeface="Raleway"/>
                          <a:cs typeface="Raleway"/>
                          <a:sym typeface="Raleway"/>
                        </a:rPr>
                        <a:t>Urban Decay, Versace, Victoria's Secret, YSL </a:t>
                      </a:r>
                      <a:r>
                        <a:rPr lang="en" sz="1000">
                          <a:latin typeface="Raleway"/>
                          <a:ea typeface="Raleway"/>
                          <a:cs typeface="Raleway"/>
                          <a:sym typeface="Raleway"/>
                        </a:rPr>
                        <a:t>등</a:t>
                      </a:r>
                      <a:endParaRPr sz="1000" u="none" strike="noStrike" cap="none">
                        <a:latin typeface="Raleway"/>
                        <a:ea typeface="Raleway"/>
                        <a:cs typeface="Raleway"/>
                        <a:sym typeface="Raleway"/>
                      </a:endParaRPr>
                    </a:p>
                  </a:txBody>
                  <a:tcPr marL="68575" marR="68575" marT="68575" marB="68575">
                    <a:lnL w="28575" cap="flat" cmpd="sng">
                      <a:solidFill>
                        <a:srgbClr val="CCCCCC"/>
                      </a:solidFill>
                      <a:prstDash val="solid"/>
                      <a:round/>
                      <a:headEnd type="none" w="sm" len="sm"/>
                      <a:tailEnd type="none" w="sm" len="sm"/>
                    </a:lnL>
                    <a:lnR w="28575" cap="flat" cmpd="sng">
                      <a:solidFill>
                        <a:srgbClr val="CCCCCC"/>
                      </a:solidFill>
                      <a:prstDash val="solid"/>
                      <a:round/>
                      <a:headEnd type="none" w="sm" len="sm"/>
                      <a:tailEnd type="none" w="sm" len="sm"/>
                    </a:lnR>
                    <a:lnT w="28575" cap="flat" cmpd="sng">
                      <a:solidFill>
                        <a:srgbClr val="CCCCCC"/>
                      </a:solidFill>
                      <a:prstDash val="solid"/>
                      <a:round/>
                      <a:headEnd type="none" w="sm" len="sm"/>
                      <a:tailEnd type="none" w="sm" len="sm"/>
                    </a:lnT>
                    <a:lnB w="28575" cap="flat" cmpd="sng">
                      <a:solidFill>
                        <a:srgbClr val="D9D9D9"/>
                      </a:solidFill>
                      <a:prstDash val="solid"/>
                      <a:round/>
                      <a:headEnd type="none" w="sm" len="sm"/>
                      <a:tailEnd type="none" w="sm" len="sm"/>
                    </a:lnB>
                  </a:tcPr>
                </a:tc>
                <a:extLst>
                  <a:ext uri="{0D108BD9-81ED-4DB2-BD59-A6C34878D82A}">
                    <a16:rowId xmlns:a16="http://schemas.microsoft.com/office/drawing/2014/main" val="10000"/>
                  </a:ext>
                </a:extLst>
              </a:tr>
              <a:tr h="285750">
                <a:tc>
                  <a:txBody>
                    <a:bodyPr/>
                    <a:lstStyle/>
                    <a:p>
                      <a:pPr marL="0" marR="0" lvl="0" indent="0" algn="ctr" rtl="0">
                        <a:lnSpc>
                          <a:spcPct val="100000"/>
                        </a:lnSpc>
                        <a:spcBef>
                          <a:spcPts val="0"/>
                        </a:spcBef>
                        <a:spcAft>
                          <a:spcPts val="0"/>
                        </a:spcAft>
                        <a:buClr>
                          <a:srgbClr val="000000"/>
                        </a:buClr>
                        <a:buSzPts val="1100"/>
                        <a:buFont typeface="Arial"/>
                        <a:buNone/>
                      </a:pPr>
                      <a:r>
                        <a:rPr lang="en" sz="1100" b="1" u="none" strike="noStrike" cap="none">
                          <a:latin typeface="Nanum Gothic"/>
                          <a:ea typeface="Nanum Gothic"/>
                          <a:cs typeface="Nanum Gothic"/>
                          <a:sym typeface="Nanum Gothic"/>
                        </a:rPr>
                        <a:t>패션 </a:t>
                      </a:r>
                      <a:endParaRPr sz="1100" b="1" u="none" strike="noStrike" cap="none">
                        <a:latin typeface="Nanum Gothic"/>
                        <a:ea typeface="Nanum Gothic"/>
                        <a:cs typeface="Nanum Gothic"/>
                        <a:sym typeface="Nanum Gothic"/>
                      </a:endParaRPr>
                    </a:p>
                  </a:txBody>
                  <a:tcPr marL="68575" marR="68575" marT="68575" marB="68575" anchor="ctr">
                    <a:lnL w="28575" cap="flat" cmpd="sng">
                      <a:solidFill>
                        <a:srgbClr val="CCCCCC"/>
                      </a:solidFill>
                      <a:prstDash val="solid"/>
                      <a:round/>
                      <a:headEnd type="none" w="sm" len="sm"/>
                      <a:tailEnd type="none" w="sm" len="sm"/>
                    </a:lnL>
                    <a:lnR w="28575" cap="flat" cmpd="sng">
                      <a:solidFill>
                        <a:srgbClr val="D9D9D9"/>
                      </a:solidFill>
                      <a:prstDash val="solid"/>
                      <a:round/>
                      <a:headEnd type="none" w="sm" len="sm"/>
                      <a:tailEnd type="none" w="sm" len="sm"/>
                    </a:lnR>
                    <a:lnT w="28575" cap="flat" cmpd="sng">
                      <a:solidFill>
                        <a:srgbClr val="CCCCCC"/>
                      </a:solidFill>
                      <a:prstDash val="solid"/>
                      <a:round/>
                      <a:headEnd type="none" w="sm" len="sm"/>
                      <a:tailEnd type="none" w="sm" len="sm"/>
                    </a:lnT>
                    <a:lnB w="28575" cap="flat" cmpd="sng">
                      <a:solidFill>
                        <a:srgbClr val="CCCCCC"/>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000"/>
                        <a:buFont typeface="Arial"/>
                        <a:buNone/>
                      </a:pPr>
                      <a:r>
                        <a:rPr lang="en" sz="1000" u="none" strike="noStrike" cap="none">
                          <a:latin typeface="Raleway"/>
                          <a:ea typeface="Raleway"/>
                          <a:cs typeface="Raleway"/>
                          <a:sym typeface="Raleway"/>
                        </a:rPr>
                        <a:t>Adidas, BURBERRY, CALVIN KLEIN, Casio, Champion, CHANEL, Citizen, COACH, Daniel Wellington, DIOR, EMPORIO ARMANI, FENDI, FILA, Fjallraven, Fossil, Furla, GUCCI, GUESS, Havaianas, Herschel, Kate Spade, KENZO, LEVI'S, Longchamp, LOUIS VUITTON, Marc Jacobs, MCM, MICHAEL KORS, Miu Miu, Nike, OMEGA, Prada, Puma, Rolex, SEIKO, Supreme, Tissot, Tommy Hilfiger, Tory Burch </a:t>
                      </a:r>
                      <a:r>
                        <a:rPr lang="en" sz="1000">
                          <a:latin typeface="Raleway"/>
                          <a:ea typeface="Raleway"/>
                          <a:cs typeface="Raleway"/>
                          <a:sym typeface="Raleway"/>
                        </a:rPr>
                        <a:t>등</a:t>
                      </a:r>
                      <a:endParaRPr sz="1000" u="none" strike="noStrike" cap="none">
                        <a:latin typeface="Raleway"/>
                        <a:ea typeface="Raleway"/>
                        <a:cs typeface="Raleway"/>
                        <a:sym typeface="Raleway"/>
                      </a:endParaRPr>
                    </a:p>
                  </a:txBody>
                  <a:tcPr marL="68575" marR="68575" marT="68575" marB="68575">
                    <a:lnL w="28575" cap="flat" cmpd="sng">
                      <a:solidFill>
                        <a:srgbClr val="D9D9D9"/>
                      </a:solidFill>
                      <a:prstDash val="solid"/>
                      <a:round/>
                      <a:headEnd type="none" w="sm" len="sm"/>
                      <a:tailEnd type="none" w="sm" len="sm"/>
                    </a:lnL>
                    <a:lnR w="28575" cap="flat" cmpd="sng">
                      <a:solidFill>
                        <a:srgbClr val="D9D9D9"/>
                      </a:solidFill>
                      <a:prstDash val="solid"/>
                      <a:round/>
                      <a:headEnd type="none" w="sm" len="sm"/>
                      <a:tailEnd type="none" w="sm" len="sm"/>
                    </a:lnR>
                    <a:lnT w="28575" cap="flat" cmpd="sng">
                      <a:solidFill>
                        <a:srgbClr val="D9D9D9"/>
                      </a:solidFill>
                      <a:prstDash val="solid"/>
                      <a:round/>
                      <a:headEnd type="none" w="sm" len="sm"/>
                      <a:tailEnd type="none" w="sm" len="sm"/>
                    </a:lnT>
                    <a:lnB w="28575" cap="flat" cmpd="sng">
                      <a:solidFill>
                        <a:srgbClr val="D9D9D9"/>
                      </a:solidFill>
                      <a:prstDash val="solid"/>
                      <a:round/>
                      <a:headEnd type="none" w="sm" len="sm"/>
                      <a:tailEnd type="none" w="sm" len="sm"/>
                    </a:lnB>
                  </a:tcPr>
                </a:tc>
                <a:extLst>
                  <a:ext uri="{0D108BD9-81ED-4DB2-BD59-A6C34878D82A}">
                    <a16:rowId xmlns:a16="http://schemas.microsoft.com/office/drawing/2014/main" val="10001"/>
                  </a:ext>
                </a:extLst>
              </a:tr>
              <a:tr h="285750">
                <a:tc>
                  <a:txBody>
                    <a:bodyPr/>
                    <a:lstStyle/>
                    <a:p>
                      <a:pPr marL="0" marR="0" lvl="0" indent="0" algn="ctr" rtl="0">
                        <a:lnSpc>
                          <a:spcPct val="100000"/>
                        </a:lnSpc>
                        <a:spcBef>
                          <a:spcPts val="0"/>
                        </a:spcBef>
                        <a:spcAft>
                          <a:spcPts val="0"/>
                        </a:spcAft>
                        <a:buClr>
                          <a:srgbClr val="000000"/>
                        </a:buClr>
                        <a:buSzPts val="1100"/>
                        <a:buFont typeface="Arial"/>
                        <a:buNone/>
                      </a:pPr>
                      <a:r>
                        <a:rPr lang="en" sz="1100" b="1" u="none" strike="noStrike" cap="none">
                          <a:latin typeface="Nanum Gothic"/>
                          <a:ea typeface="Nanum Gothic"/>
                          <a:cs typeface="Nanum Gothic"/>
                          <a:sym typeface="Nanum Gothic"/>
                        </a:rPr>
                        <a:t>스포츠/패션</a:t>
                      </a:r>
                      <a:endParaRPr sz="1100" b="1" u="none" strike="noStrike" cap="none">
                        <a:latin typeface="Nanum Gothic"/>
                        <a:ea typeface="Nanum Gothic"/>
                        <a:cs typeface="Nanum Gothic"/>
                        <a:sym typeface="Nanum Gothic"/>
                      </a:endParaRPr>
                    </a:p>
                  </a:txBody>
                  <a:tcPr marL="68575" marR="68575" marT="68575" marB="68575" anchor="ctr">
                    <a:lnL w="28575" cap="flat" cmpd="sng">
                      <a:solidFill>
                        <a:srgbClr val="CCCCCC"/>
                      </a:solidFill>
                      <a:prstDash val="solid"/>
                      <a:round/>
                      <a:headEnd type="none" w="sm" len="sm"/>
                      <a:tailEnd type="none" w="sm" len="sm"/>
                    </a:lnL>
                    <a:lnR w="28575" cap="flat" cmpd="sng">
                      <a:solidFill>
                        <a:srgbClr val="CCCCCC"/>
                      </a:solidFill>
                      <a:prstDash val="solid"/>
                      <a:round/>
                      <a:headEnd type="none" w="sm" len="sm"/>
                      <a:tailEnd type="none" w="sm" len="sm"/>
                    </a:lnR>
                    <a:lnT w="28575" cap="flat" cmpd="sng">
                      <a:solidFill>
                        <a:srgbClr val="CCCCCC"/>
                      </a:solidFill>
                      <a:prstDash val="solid"/>
                      <a:round/>
                      <a:headEnd type="none" w="sm" len="sm"/>
                      <a:tailEnd type="none" w="sm" len="sm"/>
                    </a:lnT>
                    <a:lnB w="28575" cap="flat" cmpd="sng">
                      <a:solidFill>
                        <a:srgbClr val="CCCCCC"/>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000"/>
                        <a:buFont typeface="Arial"/>
                        <a:buNone/>
                      </a:pPr>
                      <a:r>
                        <a:rPr lang="en" sz="1000" u="none" strike="noStrike" cap="none">
                          <a:latin typeface="Raleway"/>
                          <a:ea typeface="Raleway"/>
                          <a:cs typeface="Raleway"/>
                          <a:sym typeface="Raleway"/>
                        </a:rPr>
                        <a:t>Adidas, Nike, Puma </a:t>
                      </a:r>
                      <a:r>
                        <a:rPr lang="en" sz="1000">
                          <a:latin typeface="Raleway"/>
                          <a:ea typeface="Raleway"/>
                          <a:cs typeface="Raleway"/>
                          <a:sym typeface="Raleway"/>
                        </a:rPr>
                        <a:t>등</a:t>
                      </a:r>
                      <a:endParaRPr sz="1000" u="none" strike="noStrike" cap="none">
                        <a:latin typeface="Raleway"/>
                        <a:ea typeface="Raleway"/>
                        <a:cs typeface="Raleway"/>
                        <a:sym typeface="Raleway"/>
                      </a:endParaRPr>
                    </a:p>
                  </a:txBody>
                  <a:tcPr marL="68575" marR="68575" marT="68575" marB="68575">
                    <a:lnL w="28575" cap="flat" cmpd="sng">
                      <a:solidFill>
                        <a:srgbClr val="CCCCCC"/>
                      </a:solidFill>
                      <a:prstDash val="solid"/>
                      <a:round/>
                      <a:headEnd type="none" w="sm" len="sm"/>
                      <a:tailEnd type="none" w="sm" len="sm"/>
                    </a:lnL>
                    <a:lnR w="28575" cap="flat" cmpd="sng">
                      <a:solidFill>
                        <a:srgbClr val="CCCCCC"/>
                      </a:solidFill>
                      <a:prstDash val="solid"/>
                      <a:round/>
                      <a:headEnd type="none" w="sm" len="sm"/>
                      <a:tailEnd type="none" w="sm" len="sm"/>
                    </a:lnR>
                    <a:lnT w="28575" cap="flat" cmpd="sng">
                      <a:solidFill>
                        <a:srgbClr val="D9D9D9"/>
                      </a:solidFill>
                      <a:prstDash val="solid"/>
                      <a:round/>
                      <a:headEnd type="none" w="sm" len="sm"/>
                      <a:tailEnd type="none" w="sm" len="sm"/>
                    </a:lnT>
                    <a:lnB w="28575" cap="flat" cmpd="sng">
                      <a:solidFill>
                        <a:srgbClr val="CCCCCC"/>
                      </a:solidFill>
                      <a:prstDash val="solid"/>
                      <a:round/>
                      <a:headEnd type="none" w="sm" len="sm"/>
                      <a:tailEnd type="none" w="sm" len="sm"/>
                    </a:lnB>
                  </a:tcPr>
                </a:tc>
                <a:extLst>
                  <a:ext uri="{0D108BD9-81ED-4DB2-BD59-A6C34878D82A}">
                    <a16:rowId xmlns:a16="http://schemas.microsoft.com/office/drawing/2014/main" val="10002"/>
                  </a:ext>
                </a:extLst>
              </a:tr>
              <a:tr h="285750">
                <a:tc>
                  <a:txBody>
                    <a:bodyPr/>
                    <a:lstStyle/>
                    <a:p>
                      <a:pPr marL="0" marR="0" lvl="0" indent="0" algn="ctr" rtl="0">
                        <a:lnSpc>
                          <a:spcPct val="100000"/>
                        </a:lnSpc>
                        <a:spcBef>
                          <a:spcPts val="0"/>
                        </a:spcBef>
                        <a:spcAft>
                          <a:spcPts val="0"/>
                        </a:spcAft>
                        <a:buClr>
                          <a:srgbClr val="000000"/>
                        </a:buClr>
                        <a:buSzPts val="1100"/>
                        <a:buFont typeface="Arial"/>
                        <a:buNone/>
                      </a:pPr>
                      <a:r>
                        <a:rPr lang="en" sz="1100" b="1" u="none" strike="noStrike" cap="none">
                          <a:latin typeface="Nanum Gothic"/>
                          <a:ea typeface="Nanum Gothic"/>
                          <a:cs typeface="Nanum Gothic"/>
                          <a:sym typeface="Nanum Gothic"/>
                        </a:rPr>
                        <a:t>전자제품 </a:t>
                      </a:r>
                      <a:endParaRPr sz="1100" b="1" u="none" strike="noStrike" cap="none">
                        <a:latin typeface="Nanum Gothic"/>
                        <a:ea typeface="Nanum Gothic"/>
                        <a:cs typeface="Nanum Gothic"/>
                        <a:sym typeface="Nanum Gothic"/>
                      </a:endParaRPr>
                    </a:p>
                  </a:txBody>
                  <a:tcPr marL="68575" marR="68575" marT="68575" marB="68575" anchor="ctr">
                    <a:lnL w="28575" cap="flat" cmpd="sng">
                      <a:solidFill>
                        <a:srgbClr val="CCCCCC"/>
                      </a:solidFill>
                      <a:prstDash val="solid"/>
                      <a:round/>
                      <a:headEnd type="none" w="sm" len="sm"/>
                      <a:tailEnd type="none" w="sm" len="sm"/>
                    </a:lnL>
                    <a:lnR w="28575" cap="flat" cmpd="sng">
                      <a:solidFill>
                        <a:srgbClr val="CCCCCC"/>
                      </a:solidFill>
                      <a:prstDash val="solid"/>
                      <a:round/>
                      <a:headEnd type="none" w="sm" len="sm"/>
                      <a:tailEnd type="none" w="sm" len="sm"/>
                    </a:lnR>
                    <a:lnT w="28575" cap="flat" cmpd="sng">
                      <a:solidFill>
                        <a:srgbClr val="CCCCCC"/>
                      </a:solidFill>
                      <a:prstDash val="solid"/>
                      <a:round/>
                      <a:headEnd type="none" w="sm" len="sm"/>
                      <a:tailEnd type="none" w="sm" len="sm"/>
                    </a:lnT>
                    <a:lnB w="28575" cap="flat" cmpd="sng">
                      <a:solidFill>
                        <a:srgbClr val="CCCCCC"/>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000"/>
                        <a:buFont typeface="Arial"/>
                        <a:buNone/>
                      </a:pPr>
                      <a:r>
                        <a:rPr lang="en" sz="1000" u="none" strike="noStrike" cap="none">
                          <a:latin typeface="Raleway"/>
                          <a:ea typeface="Raleway"/>
                          <a:cs typeface="Raleway"/>
                          <a:sym typeface="Raleway"/>
                        </a:rPr>
                        <a:t>Amazfit, Logitech, Powersupport, Sandisk, Switcheasy </a:t>
                      </a:r>
                      <a:r>
                        <a:rPr lang="en" sz="1000">
                          <a:latin typeface="Raleway"/>
                          <a:ea typeface="Raleway"/>
                          <a:cs typeface="Raleway"/>
                          <a:sym typeface="Raleway"/>
                        </a:rPr>
                        <a:t>등</a:t>
                      </a:r>
                      <a:endParaRPr sz="1000" u="none" strike="noStrike" cap="none">
                        <a:latin typeface="Raleway"/>
                        <a:ea typeface="Raleway"/>
                        <a:cs typeface="Raleway"/>
                        <a:sym typeface="Raleway"/>
                      </a:endParaRPr>
                    </a:p>
                  </a:txBody>
                  <a:tcPr marL="68575" marR="68575" marT="68575" marB="68575">
                    <a:lnL w="28575" cap="flat" cmpd="sng">
                      <a:solidFill>
                        <a:srgbClr val="CCCCCC"/>
                      </a:solidFill>
                      <a:prstDash val="solid"/>
                      <a:round/>
                      <a:headEnd type="none" w="sm" len="sm"/>
                      <a:tailEnd type="none" w="sm" len="sm"/>
                    </a:lnL>
                    <a:lnR w="28575" cap="flat" cmpd="sng">
                      <a:solidFill>
                        <a:srgbClr val="CCCCCC"/>
                      </a:solidFill>
                      <a:prstDash val="solid"/>
                      <a:round/>
                      <a:headEnd type="none" w="sm" len="sm"/>
                      <a:tailEnd type="none" w="sm" len="sm"/>
                    </a:lnR>
                    <a:lnT w="28575" cap="flat" cmpd="sng">
                      <a:solidFill>
                        <a:srgbClr val="CCCCCC"/>
                      </a:solidFill>
                      <a:prstDash val="solid"/>
                      <a:round/>
                      <a:headEnd type="none" w="sm" len="sm"/>
                      <a:tailEnd type="none" w="sm" len="sm"/>
                    </a:lnT>
                    <a:lnB w="28575" cap="flat" cmpd="sng">
                      <a:solidFill>
                        <a:srgbClr val="CCCCCC"/>
                      </a:solidFill>
                      <a:prstDash val="solid"/>
                      <a:round/>
                      <a:headEnd type="none" w="sm" len="sm"/>
                      <a:tailEnd type="none" w="sm" len="sm"/>
                    </a:lnB>
                  </a:tcPr>
                </a:tc>
                <a:extLst>
                  <a:ext uri="{0D108BD9-81ED-4DB2-BD59-A6C34878D82A}">
                    <a16:rowId xmlns:a16="http://schemas.microsoft.com/office/drawing/2014/main" val="10003"/>
                  </a:ext>
                </a:extLst>
              </a:tr>
            </a:tbl>
          </a:graphicData>
        </a:graphic>
      </p:graphicFrame>
      <p:sp>
        <p:nvSpPr>
          <p:cNvPr id="16" name="Google Shape;1061;p109">
            <a:extLst>
              <a:ext uri="{FF2B5EF4-FFF2-40B4-BE49-F238E27FC236}">
                <a16:creationId xmlns:a16="http://schemas.microsoft.com/office/drawing/2014/main" id="{B2C040D5-BDEC-456E-8096-51A291994E07}"/>
              </a:ext>
            </a:extLst>
          </p:cNvPr>
          <p:cNvSpPr/>
          <p:nvPr/>
        </p:nvSpPr>
        <p:spPr>
          <a:xfrm>
            <a:off x="5279019" y="2398457"/>
            <a:ext cx="582000" cy="357300"/>
          </a:xfrm>
          <a:prstGeom prst="rightArrow">
            <a:avLst>
              <a:gd name="adj1" fmla="val 43343"/>
              <a:gd name="adj2" fmla="val 50000"/>
            </a:avLst>
          </a:prstGeom>
          <a:solidFill>
            <a:srgbClr val="FF9900"/>
          </a:solidFill>
          <a:ln w="9525" cap="flat" cmpd="sng">
            <a:solidFill>
              <a:schemeClr val="dk2"/>
            </a:solidFill>
            <a:prstDash val="solid"/>
            <a:round/>
            <a:headEnd type="none" w="sm" len="sm"/>
            <a:tailEnd type="none" w="sm" len="sm"/>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 name="Google Shape;1062;p109">
            <a:extLst>
              <a:ext uri="{FF2B5EF4-FFF2-40B4-BE49-F238E27FC236}">
                <a16:creationId xmlns:a16="http://schemas.microsoft.com/office/drawing/2014/main" id="{0AB84C2A-9C42-45F2-BA29-FACB8BAE68E1}"/>
              </a:ext>
            </a:extLst>
          </p:cNvPr>
          <p:cNvSpPr txBox="1"/>
          <p:nvPr/>
        </p:nvSpPr>
        <p:spPr>
          <a:xfrm>
            <a:off x="540180" y="5931026"/>
            <a:ext cx="5289000" cy="333600"/>
          </a:xfrm>
          <a:prstGeom prst="rect">
            <a:avLst/>
          </a:prstGeom>
          <a:noFill/>
          <a:ln>
            <a:noFill/>
          </a:ln>
        </p:spPr>
        <p:txBody>
          <a:bodyPr spcFirstLastPara="1" wrap="square" lIns="68575" tIns="68575" rIns="68575" bIns="68575" anchor="t" anchorCtr="0">
            <a:noAutofit/>
          </a:bodyPr>
          <a:lstStyle/>
          <a:p>
            <a:pPr marL="0" marR="0" lvl="0" indent="0" algn="l" rtl="0">
              <a:lnSpc>
                <a:spcPct val="115000"/>
              </a:lnSpc>
              <a:spcBef>
                <a:spcPts val="0"/>
              </a:spcBef>
              <a:spcAft>
                <a:spcPts val="0"/>
              </a:spcAft>
              <a:buClr>
                <a:srgbClr val="000000"/>
              </a:buClr>
              <a:buSzPts val="1000"/>
              <a:buFont typeface="Arial"/>
              <a:buNone/>
            </a:pPr>
            <a:r>
              <a:rPr lang="en" sz="1000" b="1" i="0" u="none" strike="noStrike" cap="none">
                <a:solidFill>
                  <a:schemeClr val="dk1"/>
                </a:solidFill>
                <a:latin typeface="Nanum Gothic"/>
                <a:ea typeface="Nanum Gothic"/>
                <a:cs typeface="Nanum Gothic"/>
                <a:sym typeface="Nanum Gothic"/>
              </a:rPr>
              <a:t>* 리스트는 추후 추가될 수 있으므로 운영 매뉴얼 및 인큐베이션 메일 상시 확인 요망</a:t>
            </a:r>
            <a:endParaRPr sz="1000" b="1" i="0" u="none" strike="noStrike" cap="none">
              <a:solidFill>
                <a:schemeClr val="dk1"/>
              </a:solidFill>
              <a:latin typeface="Nanum Gothic"/>
              <a:ea typeface="Nanum Gothic"/>
              <a:cs typeface="Nanum Gothic"/>
              <a:sym typeface="Nanum Gothic"/>
            </a:endParaRPr>
          </a:p>
        </p:txBody>
      </p:sp>
      <p:sp>
        <p:nvSpPr>
          <p:cNvPr id="18" name="Google Shape;1063;p109">
            <a:extLst>
              <a:ext uri="{FF2B5EF4-FFF2-40B4-BE49-F238E27FC236}">
                <a16:creationId xmlns:a16="http://schemas.microsoft.com/office/drawing/2014/main" id="{FACD1C27-2DAD-4889-9432-8205F9968BB7}"/>
              </a:ext>
            </a:extLst>
          </p:cNvPr>
          <p:cNvSpPr txBox="1"/>
          <p:nvPr/>
        </p:nvSpPr>
        <p:spPr>
          <a:xfrm>
            <a:off x="6049228" y="1722421"/>
            <a:ext cx="2242200" cy="1453500"/>
          </a:xfrm>
          <a:prstGeom prst="rect">
            <a:avLst/>
          </a:prstGeom>
          <a:noFill/>
          <a:ln w="28575" cap="flat" cmpd="sng">
            <a:solidFill>
              <a:srgbClr val="FF9900"/>
            </a:solidFill>
            <a:prstDash val="solid"/>
            <a:round/>
            <a:headEnd type="none" w="sm" len="sm"/>
            <a:tailEnd type="none" w="sm" len="sm"/>
          </a:ln>
        </p:spPr>
        <p:txBody>
          <a:bodyPr spcFirstLastPara="1" wrap="square" lIns="205725" tIns="68575" rIns="68575" bIns="68575" anchor="t" anchorCtr="0">
            <a:noAutofit/>
          </a:bodyPr>
          <a:lstStyle/>
          <a:p>
            <a:pPr marL="0" marR="0" lvl="0" indent="0" algn="ctr" rtl="0">
              <a:lnSpc>
                <a:spcPct val="150000"/>
              </a:lnSpc>
              <a:spcBef>
                <a:spcPts val="0"/>
              </a:spcBef>
              <a:spcAft>
                <a:spcPts val="0"/>
              </a:spcAft>
              <a:buClr>
                <a:srgbClr val="000000"/>
              </a:buClr>
              <a:buSzPts val="1100"/>
              <a:buFont typeface="Arial"/>
              <a:buNone/>
            </a:pPr>
            <a:r>
              <a:rPr lang="en" sz="1100" b="0" i="0" u="none" strike="noStrike" cap="none">
                <a:solidFill>
                  <a:srgbClr val="000000"/>
                </a:solidFill>
                <a:latin typeface="Nanum Gothic"/>
                <a:ea typeface="Nanum Gothic"/>
                <a:cs typeface="Nanum Gothic"/>
                <a:sym typeface="Nanum Gothic"/>
              </a:rPr>
              <a:t>다음의 서류 제출 가능: </a:t>
            </a:r>
            <a:endParaRPr sz="1100" b="0" i="0" u="none" strike="noStrike" cap="none">
              <a:solidFill>
                <a:srgbClr val="000000"/>
              </a:solidFill>
              <a:latin typeface="Nanum Gothic"/>
              <a:ea typeface="Nanum Gothic"/>
              <a:cs typeface="Nanum Gothic"/>
              <a:sym typeface="Nanum Gothic"/>
            </a:endParaRPr>
          </a:p>
          <a:p>
            <a:pPr marL="0" marR="0" lvl="0" indent="0" algn="l" rtl="0">
              <a:lnSpc>
                <a:spcPct val="150000"/>
              </a:lnSpc>
              <a:spcBef>
                <a:spcPts val="800"/>
              </a:spcBef>
              <a:spcAft>
                <a:spcPts val="0"/>
              </a:spcAft>
              <a:buClr>
                <a:srgbClr val="000000"/>
              </a:buClr>
              <a:buSzPts val="1000"/>
              <a:buFont typeface="Arial"/>
              <a:buNone/>
            </a:pPr>
            <a:r>
              <a:rPr lang="en" sz="1000" b="1" i="0" u="none" strike="noStrike" cap="none">
                <a:solidFill>
                  <a:srgbClr val="252525"/>
                </a:solidFill>
                <a:latin typeface="Nanum Gothic"/>
                <a:ea typeface="Nanum Gothic"/>
                <a:cs typeface="Nanum Gothic"/>
                <a:sym typeface="Nanum Gothic"/>
              </a:rPr>
              <a:t>1. 브랜드 수권서</a:t>
            </a:r>
            <a:endParaRPr sz="1000" b="1" i="0" u="none" strike="noStrike" cap="none">
              <a:solidFill>
                <a:srgbClr val="252525"/>
              </a:solidFill>
              <a:latin typeface="Nanum Gothic"/>
              <a:ea typeface="Nanum Gothic"/>
              <a:cs typeface="Nanum Gothic"/>
              <a:sym typeface="Nanum Gothic"/>
            </a:endParaRPr>
          </a:p>
          <a:p>
            <a:pPr marL="0" marR="0" lvl="0" indent="0" algn="l" rtl="0">
              <a:lnSpc>
                <a:spcPct val="150000"/>
              </a:lnSpc>
              <a:spcBef>
                <a:spcPts val="0"/>
              </a:spcBef>
              <a:spcAft>
                <a:spcPts val="0"/>
              </a:spcAft>
              <a:buClr>
                <a:srgbClr val="000000"/>
              </a:buClr>
              <a:buSzPts val="1000"/>
              <a:buFont typeface="Arial"/>
              <a:buNone/>
            </a:pPr>
            <a:r>
              <a:rPr lang="en" sz="1000" b="1" i="0" u="none" strike="noStrike" cap="none">
                <a:solidFill>
                  <a:srgbClr val="252525"/>
                </a:solidFill>
                <a:latin typeface="Nanum Gothic"/>
                <a:ea typeface="Nanum Gothic"/>
                <a:cs typeface="Nanum Gothic"/>
                <a:sym typeface="Nanum Gothic"/>
              </a:rPr>
              <a:t>2. 제조사/ 위탁판매 업체로부터 </a:t>
            </a:r>
            <a:endParaRPr/>
          </a:p>
          <a:p>
            <a:pPr marL="0" marR="0" lvl="0" indent="0" algn="l" rtl="0">
              <a:lnSpc>
                <a:spcPct val="150000"/>
              </a:lnSpc>
              <a:spcBef>
                <a:spcPts val="0"/>
              </a:spcBef>
              <a:spcAft>
                <a:spcPts val="0"/>
              </a:spcAft>
              <a:buClr>
                <a:srgbClr val="000000"/>
              </a:buClr>
              <a:buSzPts val="1000"/>
              <a:buFont typeface="Arial"/>
              <a:buNone/>
            </a:pPr>
            <a:r>
              <a:rPr lang="en" sz="1000" b="1" i="0" u="none" strike="noStrike" cap="none">
                <a:solidFill>
                  <a:srgbClr val="252525"/>
                </a:solidFill>
                <a:latin typeface="Nanum Gothic"/>
                <a:ea typeface="Nanum Gothic"/>
                <a:cs typeface="Nanum Gothic"/>
                <a:sym typeface="Nanum Gothic"/>
              </a:rPr>
              <a:t>     제품을 구매한 인보이스</a:t>
            </a:r>
            <a:endParaRPr sz="1000" b="1" i="0" u="none" strike="noStrike" cap="none">
              <a:solidFill>
                <a:srgbClr val="252525"/>
              </a:solidFill>
              <a:latin typeface="Nanum Gothic"/>
              <a:ea typeface="Nanum Gothic"/>
              <a:cs typeface="Nanum Gothic"/>
              <a:sym typeface="Nanum Gothic"/>
            </a:endParaRPr>
          </a:p>
          <a:p>
            <a:pPr marL="0" marR="0" lvl="0" indent="0" algn="l" rtl="0">
              <a:lnSpc>
                <a:spcPct val="150000"/>
              </a:lnSpc>
              <a:spcBef>
                <a:spcPts val="0"/>
              </a:spcBef>
              <a:spcAft>
                <a:spcPts val="0"/>
              </a:spcAft>
              <a:buClr>
                <a:srgbClr val="000000"/>
              </a:buClr>
              <a:buSzPts val="1000"/>
              <a:buFont typeface="Arial"/>
              <a:buNone/>
            </a:pPr>
            <a:r>
              <a:rPr lang="en" sz="1000" b="1" i="0" u="none" strike="noStrike" cap="none">
                <a:solidFill>
                  <a:srgbClr val="252525"/>
                </a:solidFill>
                <a:latin typeface="Nanum Gothic"/>
                <a:ea typeface="Nanum Gothic"/>
                <a:cs typeface="Nanum Gothic"/>
                <a:sym typeface="Nanum Gothic"/>
              </a:rPr>
              <a:t>3. 상표/특허 등록 증명서</a:t>
            </a:r>
            <a:endParaRPr sz="1050" b="1" i="0" u="none" strike="noStrike" cap="none">
              <a:solidFill>
                <a:srgbClr val="000000"/>
              </a:solidFill>
              <a:latin typeface="Nanum Gothic"/>
              <a:ea typeface="Nanum Gothic"/>
              <a:cs typeface="Nanum Gothic"/>
              <a:sym typeface="Nanum Gothic"/>
            </a:endParaRPr>
          </a:p>
        </p:txBody>
      </p:sp>
      <p:sp>
        <p:nvSpPr>
          <p:cNvPr id="19" name="Google Shape;1064;p109">
            <a:extLst>
              <a:ext uri="{FF2B5EF4-FFF2-40B4-BE49-F238E27FC236}">
                <a16:creationId xmlns:a16="http://schemas.microsoft.com/office/drawing/2014/main" id="{4B6AA7B8-13FE-4311-8370-6F18B90D2135}"/>
              </a:ext>
            </a:extLst>
          </p:cNvPr>
          <p:cNvSpPr txBox="1"/>
          <p:nvPr/>
        </p:nvSpPr>
        <p:spPr>
          <a:xfrm>
            <a:off x="448429" y="3239523"/>
            <a:ext cx="6022500" cy="253800"/>
          </a:xfrm>
          <a:prstGeom prst="rect">
            <a:avLst/>
          </a:prstGeom>
          <a:noFill/>
          <a:ln>
            <a:noFill/>
          </a:ln>
        </p:spPr>
        <p:txBody>
          <a:bodyPr spcFirstLastPara="1" wrap="square" lIns="91425" tIns="45700" rIns="91425" bIns="45700" anchor="t" anchorCtr="0">
            <a:spAutoFit/>
          </a:bodyPr>
          <a:lstStyle/>
          <a:p>
            <a:pPr marL="0" marR="0" lvl="0" indent="0" algn="l" rtl="0">
              <a:lnSpc>
                <a:spcPct val="115000"/>
              </a:lnSpc>
              <a:spcBef>
                <a:spcPts val="0"/>
              </a:spcBef>
              <a:spcAft>
                <a:spcPts val="0"/>
              </a:spcAft>
              <a:buClr>
                <a:srgbClr val="000000"/>
              </a:buClr>
              <a:buSzPts val="1050"/>
              <a:buFont typeface="Arial"/>
              <a:buNone/>
            </a:pPr>
            <a:r>
              <a:rPr lang="en" sz="1050" b="1" i="0" u="none" strike="noStrike" cap="none">
                <a:solidFill>
                  <a:schemeClr val="dk1"/>
                </a:solidFill>
                <a:latin typeface="Nanum Gothic"/>
                <a:ea typeface="Nanum Gothic"/>
                <a:cs typeface="Nanum Gothic"/>
                <a:sym typeface="Nanum Gothic"/>
              </a:rPr>
              <a:t>&lt;고가의 브랜드 상품&gt;</a:t>
            </a:r>
            <a:endParaRPr sz="1050" b="1" i="0" u="none" strike="noStrike" cap="none">
              <a:solidFill>
                <a:schemeClr val="dk1"/>
              </a:solidFill>
              <a:latin typeface="Nanum Gothic"/>
              <a:ea typeface="Nanum Gothic"/>
              <a:cs typeface="Nanum Gothic"/>
              <a:sym typeface="Nanum Gothic"/>
            </a:endParaRPr>
          </a:p>
        </p:txBody>
      </p:sp>
    </p:spTree>
    <p:extLst>
      <p:ext uri="{BB962C8B-B14F-4D97-AF65-F5344CB8AC3E}">
        <p14:creationId xmlns:p14="http://schemas.microsoft.com/office/powerpoint/2010/main" val="234544018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직사각형 12">
            <a:extLst>
              <a:ext uri="{FF2B5EF4-FFF2-40B4-BE49-F238E27FC236}">
                <a16:creationId xmlns:a16="http://schemas.microsoft.com/office/drawing/2014/main" id="{1DFC32BF-0F18-4DD2-9124-E525419304B3}"/>
              </a:ext>
            </a:extLst>
          </p:cNvPr>
          <p:cNvSpPr/>
          <p:nvPr/>
        </p:nvSpPr>
        <p:spPr>
          <a:xfrm>
            <a:off x="7992380" y="-11113"/>
            <a:ext cx="1151620" cy="77284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나눔스퀘어라운드 ExtraBold" panose="020B0600000101010101" pitchFamily="50" charset="-127"/>
              <a:ea typeface="나눔스퀘어라운드 ExtraBold" panose="020B0600000101010101" pitchFamily="50" charset="-127"/>
            </a:endParaRPr>
          </a:p>
        </p:txBody>
      </p:sp>
      <p:cxnSp>
        <p:nvCxnSpPr>
          <p:cNvPr id="15" name="직선 연결선 14">
            <a:extLst>
              <a:ext uri="{FF2B5EF4-FFF2-40B4-BE49-F238E27FC236}">
                <a16:creationId xmlns:a16="http://schemas.microsoft.com/office/drawing/2014/main" id="{89D05493-380A-4BB8-BCEC-267A5E6AF795}"/>
              </a:ext>
            </a:extLst>
          </p:cNvPr>
          <p:cNvCxnSpPr>
            <a:cxnSpLocks/>
          </p:cNvCxnSpPr>
          <p:nvPr/>
        </p:nvCxnSpPr>
        <p:spPr>
          <a:xfrm>
            <a:off x="0" y="789864"/>
            <a:ext cx="7812360" cy="0"/>
          </a:xfrm>
          <a:prstGeom prst="line">
            <a:avLst/>
          </a:prstGeom>
          <a:ln w="28575" cmpd="sng">
            <a:solidFill>
              <a:srgbClr val="FFC000"/>
            </a:solidFill>
          </a:ln>
        </p:spPr>
        <p:style>
          <a:lnRef idx="1">
            <a:schemeClr val="accent1"/>
          </a:lnRef>
          <a:fillRef idx="0">
            <a:schemeClr val="accent1"/>
          </a:fillRef>
          <a:effectRef idx="0">
            <a:schemeClr val="accent1"/>
          </a:effectRef>
          <a:fontRef idx="minor">
            <a:schemeClr val="tx1"/>
          </a:fontRef>
        </p:style>
      </p:cxnSp>
      <p:sp>
        <p:nvSpPr>
          <p:cNvPr id="7" name="제목 1">
            <a:extLst>
              <a:ext uri="{FF2B5EF4-FFF2-40B4-BE49-F238E27FC236}">
                <a16:creationId xmlns:a16="http://schemas.microsoft.com/office/drawing/2014/main" id="{390C2AC6-713B-4994-A91B-B528A993F5A9}"/>
              </a:ext>
            </a:extLst>
          </p:cNvPr>
          <p:cNvSpPr>
            <a:spLocks noGrp="1"/>
          </p:cNvSpPr>
          <p:nvPr>
            <p:ph type="title"/>
          </p:nvPr>
        </p:nvSpPr>
        <p:spPr>
          <a:xfrm>
            <a:off x="134559" y="-367026"/>
            <a:ext cx="8397881" cy="1707794"/>
          </a:xfrm>
          <a:prstGeom prst="rect">
            <a:avLst/>
          </a:prstGeom>
        </p:spPr>
        <p:txBody>
          <a:bodyPr/>
          <a:lstStyle>
            <a:lvl1pPr marL="457200" marR="0" indent="-457200" algn="l" defTabSz="914400" rtl="0" eaLnBrk="1" fontAlgn="auto" latinLnBrk="1" hangingPunct="1">
              <a:lnSpc>
                <a:spcPct val="100000"/>
              </a:lnSpc>
              <a:spcBef>
                <a:spcPts val="0"/>
              </a:spcBef>
              <a:spcAft>
                <a:spcPts val="0"/>
              </a:spcAft>
              <a:buClrTx/>
              <a:buSzTx/>
              <a:buFontTx/>
              <a:buAutoNum type="arabicPeriod"/>
              <a:tabLst/>
              <a:defRPr b="1" i="0">
                <a:latin typeface="NanumSquare ExtraBold" panose="020B0600000101010101" pitchFamily="34" charset="-127"/>
                <a:ea typeface="NanumSquare ExtraBold" panose="020B0600000101010101" pitchFamily="34" charset="-127"/>
              </a:defRPr>
            </a:lvl1pPr>
          </a:lstStyle>
          <a:p>
            <a:pPr marL="0" lvl="0" indent="0">
              <a:buNone/>
            </a:pPr>
            <a:r>
              <a:rPr kumimoji="1" lang="en-US" altLang="ko-KR" sz="2800" dirty="0">
                <a:solidFill>
                  <a:prstClr val="black"/>
                </a:solidFill>
                <a:latin typeface="나눔스퀘어라운드 ExtraBold" panose="020B0600000101010101" pitchFamily="50" charset="-127"/>
                <a:ea typeface="나눔스퀘어라운드 ExtraBold" panose="020B0600000101010101" pitchFamily="50" charset="-127"/>
              </a:rPr>
              <a:t>3. </a:t>
            </a:r>
            <a:r>
              <a:rPr kumimoji="1" lang="ko-KR" altLang="en-US" sz="2800" dirty="0">
                <a:solidFill>
                  <a:prstClr val="black"/>
                </a:solidFill>
                <a:latin typeface="나눔스퀘어라운드 ExtraBold" panose="020B0600000101010101" pitchFamily="50" charset="-127"/>
                <a:ea typeface="나눔스퀘어라운드 ExtraBold" panose="020B0600000101010101" pitchFamily="50" charset="-127"/>
              </a:rPr>
              <a:t>해외 직판 </a:t>
            </a:r>
            <a:r>
              <a:rPr kumimoji="1" lang="en-US" altLang="ko-KR" sz="2800" dirty="0">
                <a:solidFill>
                  <a:prstClr val="black"/>
                </a:solidFill>
                <a:latin typeface="나눔스퀘어라운드 ExtraBold" panose="020B0600000101010101" pitchFamily="50" charset="-127"/>
                <a:ea typeface="나눔스퀘어라운드 ExtraBold" panose="020B0600000101010101" pitchFamily="50" charset="-127"/>
              </a:rPr>
              <a:t>Shopee </a:t>
            </a:r>
            <a:r>
              <a:rPr kumimoji="1" lang="ko-KR" altLang="en-US" sz="2800" dirty="0">
                <a:solidFill>
                  <a:prstClr val="black"/>
                </a:solidFill>
                <a:latin typeface="나눔스퀘어라운드 ExtraBold" panose="020B0600000101010101" pitchFamily="50" charset="-127"/>
                <a:ea typeface="나눔스퀘어라운드 ExtraBold" panose="020B0600000101010101" pitchFamily="50" charset="-127"/>
              </a:rPr>
              <a:t>진행절차</a:t>
            </a:r>
            <a:endParaRPr kumimoji="1" lang="ko-KR" altLang="en-US" sz="2800" b="1" i="0" u="none" strike="noStrike" kern="1200" cap="none" spc="0" normalizeH="0" baseline="0" noProof="0" dirty="0">
              <a:ln>
                <a:noFill/>
              </a:ln>
              <a:solidFill>
                <a:prstClr val="black"/>
              </a:solidFill>
              <a:effectLst/>
              <a:uLnTx/>
              <a:uFillTx/>
              <a:latin typeface="나눔스퀘어라운드 ExtraBold" panose="020B0600000101010101" pitchFamily="50" charset="-127"/>
              <a:ea typeface="나눔스퀘어라운드 ExtraBold" panose="020B0600000101010101" pitchFamily="50" charset="-127"/>
              <a:cs typeface="+mn-cs"/>
            </a:endParaRPr>
          </a:p>
        </p:txBody>
      </p:sp>
      <p:sp>
        <p:nvSpPr>
          <p:cNvPr id="8" name="Google Shape;1070;p110">
            <a:extLst>
              <a:ext uri="{FF2B5EF4-FFF2-40B4-BE49-F238E27FC236}">
                <a16:creationId xmlns:a16="http://schemas.microsoft.com/office/drawing/2014/main" id="{D0738CDB-E678-4115-9219-5DFB8648716A}"/>
              </a:ext>
            </a:extLst>
          </p:cNvPr>
          <p:cNvSpPr txBox="1">
            <a:spLocks/>
          </p:cNvSpPr>
          <p:nvPr/>
        </p:nvSpPr>
        <p:spPr>
          <a:xfrm>
            <a:off x="359840" y="1579231"/>
            <a:ext cx="8172600" cy="234900"/>
          </a:xfrm>
          <a:prstGeom prst="rect">
            <a:avLst/>
          </a:prstGeom>
          <a:noFill/>
          <a:ln>
            <a:noFill/>
          </a:ln>
        </p:spPr>
        <p:txBody>
          <a:bodyPr spcFirstLastPara="1" vert="horz" wrap="square" lIns="91425" tIns="91425" rIns="91425" bIns="91425" rtlCol="0" anchor="ctr" anchorCtr="0">
            <a:noAutofit/>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115000"/>
              </a:lnSpc>
              <a:spcBef>
                <a:spcPts val="0"/>
              </a:spcBef>
              <a:buSzPts val="1800"/>
              <a:buFont typeface="Arial" pitchFamily="34" charset="0"/>
              <a:buNone/>
            </a:pPr>
            <a:r>
              <a:rPr lang="ko-KR" altLang="en-US">
                <a:solidFill>
                  <a:srgbClr val="000000"/>
                </a:solidFill>
                <a:latin typeface="Nanum Gothic"/>
                <a:ea typeface="Nanum Gothic"/>
                <a:cs typeface="Nanum Gothic"/>
                <a:sym typeface="Nanum Gothic"/>
              </a:rPr>
              <a:t>주의 사항 </a:t>
            </a:r>
            <a:r>
              <a:rPr lang="en-US" altLang="ko-KR">
                <a:solidFill>
                  <a:srgbClr val="000000"/>
                </a:solidFill>
                <a:latin typeface="Nanum Gothic"/>
                <a:ea typeface="Nanum Gothic"/>
                <a:cs typeface="Nanum Gothic"/>
                <a:sym typeface="Nanum Gothic"/>
              </a:rPr>
              <a:t>-  </a:t>
            </a:r>
            <a:r>
              <a:rPr lang="ko-KR" altLang="en-US">
                <a:solidFill>
                  <a:srgbClr val="000000"/>
                </a:solidFill>
                <a:latin typeface="Nanum Gothic"/>
                <a:ea typeface="Nanum Gothic"/>
                <a:cs typeface="Nanum Gothic"/>
                <a:sym typeface="Nanum Gothic"/>
              </a:rPr>
              <a:t>상품 이미지 설정시 태그</a:t>
            </a:r>
            <a:r>
              <a:rPr lang="en-US" altLang="ko-KR">
                <a:solidFill>
                  <a:srgbClr val="000000"/>
                </a:solidFill>
                <a:latin typeface="Nanum Gothic"/>
                <a:ea typeface="Nanum Gothic"/>
                <a:cs typeface="Nanum Gothic"/>
                <a:sym typeface="Nanum Gothic"/>
              </a:rPr>
              <a:t>(Tag) </a:t>
            </a:r>
            <a:r>
              <a:rPr lang="ko-KR" altLang="en-US">
                <a:solidFill>
                  <a:srgbClr val="000000"/>
                </a:solidFill>
                <a:latin typeface="Nanum Gothic"/>
                <a:ea typeface="Nanum Gothic"/>
                <a:cs typeface="Nanum Gothic"/>
                <a:sym typeface="Nanum Gothic"/>
              </a:rPr>
              <a:t>사용 주의사항 </a:t>
            </a:r>
          </a:p>
        </p:txBody>
      </p:sp>
      <p:sp>
        <p:nvSpPr>
          <p:cNvPr id="10" name="Google Shape;1071;p110">
            <a:extLst>
              <a:ext uri="{FF2B5EF4-FFF2-40B4-BE49-F238E27FC236}">
                <a16:creationId xmlns:a16="http://schemas.microsoft.com/office/drawing/2014/main" id="{3EE604D6-18B8-4425-9814-F6F7CF8BBBC8}"/>
              </a:ext>
            </a:extLst>
          </p:cNvPr>
          <p:cNvSpPr txBox="1"/>
          <p:nvPr/>
        </p:nvSpPr>
        <p:spPr>
          <a:xfrm>
            <a:off x="83381" y="2484710"/>
            <a:ext cx="3353700" cy="968700"/>
          </a:xfrm>
          <a:prstGeom prst="rect">
            <a:avLst/>
          </a:prstGeom>
          <a:noFill/>
          <a:ln>
            <a:noFill/>
          </a:ln>
        </p:spPr>
        <p:txBody>
          <a:bodyPr spcFirstLastPara="1" wrap="square" lIns="91425" tIns="91425" rIns="91425" bIns="91425" anchor="t" anchorCtr="0">
            <a:noAutofit/>
          </a:bodyPr>
          <a:lstStyle/>
          <a:p>
            <a:pPr marL="285750" marR="0" lvl="0" indent="-285750" algn="l" rtl="0">
              <a:lnSpc>
                <a:spcPct val="150000"/>
              </a:lnSpc>
              <a:spcBef>
                <a:spcPts val="0"/>
              </a:spcBef>
              <a:spcAft>
                <a:spcPts val="0"/>
              </a:spcAft>
              <a:buClr>
                <a:srgbClr val="000000"/>
              </a:buClr>
              <a:buSzPts val="1600"/>
              <a:buFont typeface="Arial"/>
              <a:buChar char="•"/>
            </a:pPr>
            <a:r>
              <a:rPr lang="en" sz="1600" b="1" i="0" u="none" strike="noStrike" cap="none">
                <a:solidFill>
                  <a:srgbClr val="222222"/>
                </a:solidFill>
                <a:highlight>
                  <a:srgbClr val="FFFFFF"/>
                </a:highlight>
                <a:latin typeface="Nanum Gothic"/>
                <a:ea typeface="Nanum Gothic"/>
                <a:cs typeface="Nanum Gothic"/>
                <a:sym typeface="Nanum Gothic"/>
              </a:rPr>
              <a:t>시스템 검수 기간: </a:t>
            </a:r>
            <a:endParaRPr sz="1600" b="1" i="0" u="none" strike="noStrike" cap="none">
              <a:solidFill>
                <a:srgbClr val="222222"/>
              </a:solidFill>
              <a:highlight>
                <a:srgbClr val="FFFFFF"/>
              </a:highlight>
              <a:latin typeface="Nanum Gothic"/>
              <a:ea typeface="Nanum Gothic"/>
              <a:cs typeface="Nanum Gothic"/>
              <a:sym typeface="Nanum Gothic"/>
            </a:endParaRPr>
          </a:p>
          <a:p>
            <a:pPr marL="0" marR="0" lvl="0" indent="0" algn="ctr" rtl="0">
              <a:lnSpc>
                <a:spcPct val="150000"/>
              </a:lnSpc>
              <a:spcBef>
                <a:spcPts val="0"/>
              </a:spcBef>
              <a:spcAft>
                <a:spcPts val="0"/>
              </a:spcAft>
              <a:buClr>
                <a:srgbClr val="000000"/>
              </a:buClr>
              <a:buSzPts val="1600"/>
              <a:buFont typeface="Arial"/>
              <a:buNone/>
            </a:pPr>
            <a:r>
              <a:rPr lang="en" sz="1600" b="0" i="0" u="none" strike="noStrike" cap="none">
                <a:solidFill>
                  <a:srgbClr val="222222"/>
                </a:solidFill>
                <a:highlight>
                  <a:srgbClr val="FFFFFF"/>
                </a:highlight>
                <a:latin typeface="Nanum Gothic"/>
                <a:ea typeface="Nanum Gothic"/>
                <a:cs typeface="Nanum Gothic"/>
                <a:sym typeface="Nanum Gothic"/>
              </a:rPr>
              <a:t>2021월 3월 8일부터 ~</a:t>
            </a:r>
            <a:endParaRPr/>
          </a:p>
          <a:p>
            <a:pPr marL="0" marR="0" lvl="0" indent="0" algn="ctr" rtl="0">
              <a:lnSpc>
                <a:spcPct val="150000"/>
              </a:lnSpc>
              <a:spcBef>
                <a:spcPts val="0"/>
              </a:spcBef>
              <a:spcAft>
                <a:spcPts val="0"/>
              </a:spcAft>
              <a:buClr>
                <a:srgbClr val="000000"/>
              </a:buClr>
              <a:buSzPts val="1600"/>
              <a:buFont typeface="Arial"/>
              <a:buNone/>
            </a:pPr>
            <a:endParaRPr sz="1600" b="0" i="0" u="none" strike="noStrike" cap="none">
              <a:solidFill>
                <a:srgbClr val="222222"/>
              </a:solidFill>
              <a:highlight>
                <a:srgbClr val="FFFFFF"/>
              </a:highlight>
              <a:latin typeface="Nanum Gothic"/>
              <a:ea typeface="Nanum Gothic"/>
              <a:cs typeface="Nanum Gothic"/>
              <a:sym typeface="Nanum Gothic"/>
            </a:endParaRPr>
          </a:p>
          <a:p>
            <a:pPr marL="285750" marR="0" lvl="0" indent="-285750" algn="l" rtl="0">
              <a:lnSpc>
                <a:spcPct val="150000"/>
              </a:lnSpc>
              <a:spcBef>
                <a:spcPts val="800"/>
              </a:spcBef>
              <a:spcAft>
                <a:spcPts val="0"/>
              </a:spcAft>
              <a:buClr>
                <a:srgbClr val="000000"/>
              </a:buClr>
              <a:buSzPts val="1600"/>
              <a:buFont typeface="Arial"/>
              <a:buChar char="•"/>
            </a:pPr>
            <a:r>
              <a:rPr lang="en" sz="1600" b="1" i="0" u="none" strike="noStrike" cap="none">
                <a:solidFill>
                  <a:srgbClr val="222222"/>
                </a:solidFill>
                <a:highlight>
                  <a:srgbClr val="FFFFFF"/>
                </a:highlight>
                <a:latin typeface="Nanum Gothic"/>
                <a:ea typeface="Nanum Gothic"/>
                <a:cs typeface="Nanum Gothic"/>
                <a:sym typeface="Nanum Gothic"/>
              </a:rPr>
              <a:t>검수 대상: </a:t>
            </a:r>
            <a:endParaRPr sz="1600" b="1" i="0" u="none" strike="noStrike" cap="none">
              <a:solidFill>
                <a:srgbClr val="222222"/>
              </a:solidFill>
              <a:highlight>
                <a:srgbClr val="FFFFFF"/>
              </a:highlight>
              <a:latin typeface="Nanum Gothic"/>
              <a:ea typeface="Nanum Gothic"/>
              <a:cs typeface="Nanum Gothic"/>
              <a:sym typeface="Nanum Gothic"/>
            </a:endParaRPr>
          </a:p>
          <a:p>
            <a:pPr marL="0" marR="0" lvl="0" indent="0" algn="ctr" rtl="0">
              <a:lnSpc>
                <a:spcPct val="150000"/>
              </a:lnSpc>
              <a:spcBef>
                <a:spcPts val="0"/>
              </a:spcBef>
              <a:spcAft>
                <a:spcPts val="0"/>
              </a:spcAft>
              <a:buClr>
                <a:srgbClr val="000000"/>
              </a:buClr>
              <a:buSzPts val="1600"/>
              <a:buFont typeface="Arial"/>
              <a:buNone/>
            </a:pPr>
            <a:r>
              <a:rPr lang="en" sz="1600" b="0" i="0" u="none" strike="noStrike" cap="none">
                <a:solidFill>
                  <a:srgbClr val="222222"/>
                </a:solidFill>
                <a:highlight>
                  <a:srgbClr val="FFFFFF"/>
                </a:highlight>
                <a:latin typeface="Nanum Gothic"/>
                <a:ea typeface="Nanum Gothic"/>
                <a:cs typeface="Nanum Gothic"/>
                <a:sym typeface="Nanum Gothic"/>
              </a:rPr>
              <a:t>샵에 리스팅된 모든 상품 </a:t>
            </a:r>
            <a:br>
              <a:rPr lang="en" sz="1600" b="0" i="0" u="none" strike="noStrike" cap="none">
                <a:solidFill>
                  <a:srgbClr val="222222"/>
                </a:solidFill>
                <a:highlight>
                  <a:srgbClr val="FFFFFF"/>
                </a:highlight>
                <a:latin typeface="Nanum Gothic"/>
                <a:ea typeface="Nanum Gothic"/>
                <a:cs typeface="Nanum Gothic"/>
                <a:sym typeface="Nanum Gothic"/>
              </a:rPr>
            </a:br>
            <a:endParaRPr sz="1600" b="0" i="0" u="none" strike="noStrike" cap="none">
              <a:solidFill>
                <a:srgbClr val="222222"/>
              </a:solidFill>
              <a:highlight>
                <a:srgbClr val="FFFFFF"/>
              </a:highlight>
              <a:latin typeface="Nanum Gothic"/>
              <a:ea typeface="Nanum Gothic"/>
              <a:cs typeface="Nanum Gothic"/>
              <a:sym typeface="Nanum Gothic"/>
            </a:endParaRPr>
          </a:p>
          <a:p>
            <a:pPr marL="285750" marR="0" lvl="0" indent="-285750" algn="l" rtl="0">
              <a:lnSpc>
                <a:spcPct val="150000"/>
              </a:lnSpc>
              <a:spcBef>
                <a:spcPts val="0"/>
              </a:spcBef>
              <a:spcAft>
                <a:spcPts val="0"/>
              </a:spcAft>
              <a:buClr>
                <a:srgbClr val="000000"/>
              </a:buClr>
              <a:buSzPts val="1600"/>
              <a:buFont typeface="Arial"/>
              <a:buChar char="•"/>
            </a:pPr>
            <a:r>
              <a:rPr lang="en" sz="1600" b="1" i="0" u="none" strike="noStrike" cap="none">
                <a:solidFill>
                  <a:srgbClr val="222222"/>
                </a:solidFill>
                <a:highlight>
                  <a:srgbClr val="FFFFFF"/>
                </a:highlight>
                <a:latin typeface="Nanum Gothic"/>
                <a:ea typeface="Nanum Gothic"/>
                <a:cs typeface="Nanum Gothic"/>
                <a:sym typeface="Nanum Gothic"/>
              </a:rPr>
              <a:t>대상 국가:</a:t>
            </a:r>
            <a:endParaRPr sz="1600" b="1" i="0" u="none" strike="noStrike" cap="none">
              <a:solidFill>
                <a:srgbClr val="222222"/>
              </a:solidFill>
              <a:highlight>
                <a:srgbClr val="FFFFFF"/>
              </a:highlight>
              <a:latin typeface="Nanum Gothic"/>
              <a:ea typeface="Nanum Gothic"/>
              <a:cs typeface="Nanum Gothic"/>
              <a:sym typeface="Nanum Gothic"/>
            </a:endParaRPr>
          </a:p>
          <a:p>
            <a:pPr marL="0" marR="0" lvl="0" indent="0" algn="ctr" rtl="0">
              <a:lnSpc>
                <a:spcPct val="150000"/>
              </a:lnSpc>
              <a:spcBef>
                <a:spcPts val="0"/>
              </a:spcBef>
              <a:spcAft>
                <a:spcPts val="0"/>
              </a:spcAft>
              <a:buClr>
                <a:srgbClr val="000000"/>
              </a:buClr>
              <a:buSzPts val="1600"/>
              <a:buFont typeface="Arial"/>
              <a:buNone/>
            </a:pPr>
            <a:r>
              <a:rPr lang="en" sz="1600" b="0" i="0" u="none" strike="noStrike" cap="none">
                <a:solidFill>
                  <a:srgbClr val="222222"/>
                </a:solidFill>
                <a:highlight>
                  <a:srgbClr val="FFFFFF"/>
                </a:highlight>
                <a:latin typeface="NanumGothic ExtraBold"/>
                <a:ea typeface="NanumGothic ExtraBold"/>
                <a:cs typeface="NanumGothic ExtraBold"/>
                <a:sym typeface="NanumGothic ExtraBold"/>
              </a:rPr>
              <a:t>모든 마켓</a:t>
            </a:r>
            <a:r>
              <a:rPr lang="en" sz="1600" b="0" i="0" u="none" strike="noStrike" cap="none">
                <a:solidFill>
                  <a:srgbClr val="222222"/>
                </a:solidFill>
                <a:highlight>
                  <a:srgbClr val="FFFFFF"/>
                </a:highlight>
                <a:latin typeface="Nanum Gothic"/>
                <a:ea typeface="Nanum Gothic"/>
                <a:cs typeface="Nanum Gothic"/>
                <a:sym typeface="Nanum Gothic"/>
              </a:rPr>
              <a:t> </a:t>
            </a:r>
            <a:endParaRPr sz="1600" b="0" i="0" u="none" strike="noStrike" cap="none">
              <a:solidFill>
                <a:srgbClr val="222222"/>
              </a:solidFill>
              <a:highlight>
                <a:srgbClr val="FFFFFF"/>
              </a:highlight>
              <a:latin typeface="Nanum Gothic"/>
              <a:ea typeface="Nanum Gothic"/>
              <a:cs typeface="Nanum Gothic"/>
              <a:sym typeface="Nanum Gothic"/>
            </a:endParaRPr>
          </a:p>
          <a:p>
            <a:pPr marL="0" marR="0" lvl="0" indent="0" algn="ctr" rtl="0">
              <a:lnSpc>
                <a:spcPct val="150000"/>
              </a:lnSpc>
              <a:spcBef>
                <a:spcPts val="0"/>
              </a:spcBef>
              <a:spcAft>
                <a:spcPts val="0"/>
              </a:spcAft>
              <a:buClr>
                <a:srgbClr val="000000"/>
              </a:buClr>
              <a:buSzPts val="1600"/>
              <a:buFont typeface="Arial"/>
              <a:buNone/>
            </a:pPr>
            <a:r>
              <a:rPr lang="en" sz="1600" b="0" i="0" u="none" strike="noStrike" cap="none">
                <a:solidFill>
                  <a:srgbClr val="222222"/>
                </a:solidFill>
                <a:highlight>
                  <a:srgbClr val="FFFFFF"/>
                </a:highlight>
                <a:latin typeface="Nanum Gothic"/>
                <a:ea typeface="Nanum Gothic"/>
                <a:cs typeface="Nanum Gothic"/>
                <a:sym typeface="Nanum Gothic"/>
              </a:rPr>
              <a:t>(SG, ID, MY, TW, TH, VN, PH, </a:t>
            </a:r>
            <a:r>
              <a:rPr lang="en" sz="1600">
                <a:solidFill>
                  <a:srgbClr val="222222"/>
                </a:solidFill>
                <a:highlight>
                  <a:srgbClr val="FFFFFF"/>
                </a:highlight>
                <a:latin typeface="Nanum Gothic"/>
                <a:ea typeface="Nanum Gothic"/>
                <a:cs typeface="Nanum Gothic"/>
                <a:sym typeface="Nanum Gothic"/>
              </a:rPr>
              <a:t>BR</a:t>
            </a:r>
            <a:r>
              <a:rPr lang="en" sz="1600" b="0" i="0" u="none" strike="noStrike" cap="none">
                <a:solidFill>
                  <a:srgbClr val="222222"/>
                </a:solidFill>
                <a:highlight>
                  <a:srgbClr val="FFFFFF"/>
                </a:highlight>
                <a:latin typeface="Nanum Gothic"/>
                <a:ea typeface="Nanum Gothic"/>
                <a:cs typeface="Nanum Gothic"/>
                <a:sym typeface="Nanum Gothic"/>
              </a:rPr>
              <a:t>) </a:t>
            </a:r>
            <a:endParaRPr sz="1400" b="0" i="0" u="none" strike="noStrike" cap="none">
              <a:solidFill>
                <a:srgbClr val="000000"/>
              </a:solidFill>
              <a:latin typeface="Arial"/>
              <a:ea typeface="Arial"/>
              <a:cs typeface="Arial"/>
              <a:sym typeface="Arial"/>
            </a:endParaRPr>
          </a:p>
        </p:txBody>
      </p:sp>
      <p:grpSp>
        <p:nvGrpSpPr>
          <p:cNvPr id="11" name="Google Shape;1072;p110">
            <a:extLst>
              <a:ext uri="{FF2B5EF4-FFF2-40B4-BE49-F238E27FC236}">
                <a16:creationId xmlns:a16="http://schemas.microsoft.com/office/drawing/2014/main" id="{F153A48E-47E3-41F8-89BB-05055A48F033}"/>
              </a:ext>
            </a:extLst>
          </p:cNvPr>
          <p:cNvGrpSpPr/>
          <p:nvPr/>
        </p:nvGrpSpPr>
        <p:grpSpPr>
          <a:xfrm>
            <a:off x="2920338" y="2273436"/>
            <a:ext cx="5899050" cy="2790094"/>
            <a:chOff x="4250325" y="867350"/>
            <a:chExt cx="7865400" cy="3720125"/>
          </a:xfrm>
        </p:grpSpPr>
        <p:sp>
          <p:nvSpPr>
            <p:cNvPr id="12" name="Google Shape;1073;p110">
              <a:extLst>
                <a:ext uri="{FF2B5EF4-FFF2-40B4-BE49-F238E27FC236}">
                  <a16:creationId xmlns:a16="http://schemas.microsoft.com/office/drawing/2014/main" id="{D9E1A56B-E3CB-495D-A8D9-31B7CE9C0609}"/>
                </a:ext>
              </a:extLst>
            </p:cNvPr>
            <p:cNvSpPr txBox="1"/>
            <p:nvPr/>
          </p:nvSpPr>
          <p:spPr>
            <a:xfrm>
              <a:off x="4250325" y="2553475"/>
              <a:ext cx="7865400" cy="2034000"/>
            </a:xfrm>
            <a:prstGeom prst="rect">
              <a:avLst/>
            </a:prstGeom>
            <a:noFill/>
            <a:ln>
              <a:noFill/>
            </a:ln>
          </p:spPr>
          <p:txBody>
            <a:bodyPr spcFirstLastPara="1" wrap="square" lIns="91425" tIns="91425" rIns="91425" bIns="91425" anchor="t" anchorCtr="0">
              <a:noAutofit/>
            </a:bodyPr>
            <a:lstStyle/>
            <a:p>
              <a:pPr marL="0" marR="0" lvl="0" indent="0" algn="ctr" rtl="0">
                <a:lnSpc>
                  <a:spcPct val="150000"/>
                </a:lnSpc>
                <a:spcBef>
                  <a:spcPts val="0"/>
                </a:spcBef>
                <a:spcAft>
                  <a:spcPts val="0"/>
                </a:spcAft>
                <a:buClr>
                  <a:srgbClr val="000000"/>
                </a:buClr>
                <a:buSzPts val="1800"/>
                <a:buFont typeface="Arial"/>
                <a:buNone/>
              </a:pPr>
              <a:r>
                <a:rPr lang="en" sz="1800" b="0" i="0" u="none" strike="noStrike" cap="none" dirty="0">
                  <a:solidFill>
                    <a:srgbClr val="222222"/>
                  </a:solidFill>
                  <a:highlight>
                    <a:srgbClr val="FFF2CC"/>
                  </a:highlight>
                  <a:latin typeface="Nanum Gothic"/>
                  <a:ea typeface="Nanum Gothic"/>
                  <a:cs typeface="Nanum Gothic"/>
                  <a:sym typeface="Nanum Gothic"/>
                </a:rPr>
                <a:t>상품 이미지에 공식 판매처임을 강조하는 태그나 </a:t>
              </a:r>
              <a:br>
                <a:rPr lang="en" sz="1800" b="0" i="0" u="none" strike="noStrike" cap="none" dirty="0">
                  <a:solidFill>
                    <a:srgbClr val="222222"/>
                  </a:solidFill>
                  <a:highlight>
                    <a:srgbClr val="FFF2CC"/>
                  </a:highlight>
                  <a:latin typeface="Nanum Gothic"/>
                  <a:ea typeface="Nanum Gothic"/>
                  <a:cs typeface="Nanum Gothic"/>
                  <a:sym typeface="Nanum Gothic"/>
                </a:rPr>
              </a:br>
              <a:r>
                <a:rPr lang="en" sz="1800" b="0" i="0" u="none" strike="noStrike" cap="none" dirty="0">
                  <a:solidFill>
                    <a:srgbClr val="222222"/>
                  </a:solidFill>
                  <a:highlight>
                    <a:srgbClr val="FFF2CC"/>
                  </a:highlight>
                  <a:latin typeface="Nanum Gothic"/>
                  <a:ea typeface="Nanum Gothic"/>
                  <a:cs typeface="Nanum Gothic"/>
                  <a:sym typeface="Nanum Gothic"/>
                </a:rPr>
                <a:t>쇼피 샵 태그를 임의로 사용해 </a:t>
              </a:r>
              <a:br>
                <a:rPr lang="en" sz="1800" b="0" i="0" u="none" strike="noStrike" cap="none" dirty="0">
                  <a:solidFill>
                    <a:srgbClr val="222222"/>
                  </a:solidFill>
                  <a:highlight>
                    <a:srgbClr val="FFF2CC"/>
                  </a:highlight>
                  <a:latin typeface="Nanum Gothic"/>
                  <a:ea typeface="Nanum Gothic"/>
                  <a:cs typeface="Nanum Gothic"/>
                  <a:sym typeface="Nanum Gothic"/>
                </a:rPr>
              </a:br>
              <a:r>
                <a:rPr lang="en" sz="1800" b="0" i="0" u="none" strike="noStrike" cap="none" dirty="0">
                  <a:solidFill>
                    <a:srgbClr val="FF0000"/>
                  </a:solidFill>
                  <a:highlight>
                    <a:srgbClr val="FFF2CC"/>
                  </a:highlight>
                  <a:latin typeface="NanumGothic ExtraBold"/>
                  <a:ea typeface="NanumGothic ExtraBold"/>
                  <a:cs typeface="NanumGothic ExtraBold"/>
                  <a:sym typeface="NanumGothic ExtraBold"/>
                </a:rPr>
                <a:t>구매자를 호도하는 행위</a:t>
              </a:r>
              <a:r>
                <a:rPr lang="en" sz="1800" b="0" i="0" u="none" strike="noStrike" cap="none" dirty="0">
                  <a:solidFill>
                    <a:srgbClr val="222222"/>
                  </a:solidFill>
                  <a:highlight>
                    <a:srgbClr val="FFF2CC"/>
                  </a:highlight>
                  <a:latin typeface="Nanum Gothic"/>
                  <a:ea typeface="Nanum Gothic"/>
                  <a:cs typeface="Nanum Gothic"/>
                  <a:sym typeface="Nanum Gothic"/>
                </a:rPr>
                <a:t>는 </a:t>
              </a:r>
              <a:r>
                <a:rPr lang="en" sz="1800" b="0" i="0" u="none" strike="noStrike" cap="none" dirty="0">
                  <a:solidFill>
                    <a:srgbClr val="222222"/>
                  </a:solidFill>
                  <a:highlight>
                    <a:srgbClr val="FFF2CC"/>
                  </a:highlight>
                  <a:latin typeface="NanumGothic ExtraBold"/>
                  <a:ea typeface="NanumGothic ExtraBold"/>
                  <a:cs typeface="NanumGothic ExtraBold"/>
                  <a:sym typeface="NanumGothic ExtraBold"/>
                </a:rPr>
                <a:t>엄격히 금지</a:t>
              </a:r>
              <a:endParaRPr dirty="0"/>
            </a:p>
            <a:p>
              <a:pPr marL="0" marR="0" lvl="0" indent="0" algn="ctr" rtl="0">
                <a:lnSpc>
                  <a:spcPct val="150000"/>
                </a:lnSpc>
                <a:spcBef>
                  <a:spcPts val="0"/>
                </a:spcBef>
                <a:spcAft>
                  <a:spcPts val="0"/>
                </a:spcAft>
                <a:buClr>
                  <a:srgbClr val="000000"/>
                </a:buClr>
                <a:buSzPts val="1800"/>
                <a:buFont typeface="Arial"/>
                <a:buNone/>
              </a:pPr>
              <a:endParaRPr sz="1800" b="0" i="0" u="none" strike="noStrike" cap="none" dirty="0">
                <a:solidFill>
                  <a:srgbClr val="222222"/>
                </a:solidFill>
                <a:highlight>
                  <a:srgbClr val="FFF2CC"/>
                </a:highlight>
                <a:latin typeface="NanumGothic ExtraBold"/>
                <a:ea typeface="NanumGothic ExtraBold"/>
                <a:cs typeface="NanumGothic ExtraBold"/>
                <a:sym typeface="NanumGothic ExtraBold"/>
              </a:endParaRPr>
            </a:p>
            <a:p>
              <a:pPr marL="1054100" marR="0" lvl="0" indent="-285750" algn="l" rtl="0">
                <a:lnSpc>
                  <a:spcPct val="150000"/>
                </a:lnSpc>
                <a:spcBef>
                  <a:spcPts val="0"/>
                </a:spcBef>
                <a:spcAft>
                  <a:spcPts val="0"/>
                </a:spcAft>
                <a:buClr>
                  <a:srgbClr val="222222"/>
                </a:buClr>
                <a:buSzPts val="1500"/>
                <a:buFont typeface="Arial"/>
                <a:buChar char="•"/>
              </a:pPr>
              <a:r>
                <a:rPr lang="en" sz="1400" b="0" i="0" u="none" strike="noStrike" cap="none" dirty="0">
                  <a:solidFill>
                    <a:srgbClr val="222222"/>
                  </a:solidFill>
                  <a:highlight>
                    <a:srgbClr val="FFFFFF"/>
                  </a:highlight>
                  <a:latin typeface="Nanum Gothic"/>
                  <a:ea typeface="Nanum Gothic"/>
                  <a:cs typeface="Nanum Gothic"/>
                  <a:sym typeface="Nanum Gothic"/>
                </a:rPr>
                <a:t>적발 1회당 최대 2점의 </a:t>
              </a:r>
              <a:r>
                <a:rPr lang="en" dirty="0">
                  <a:solidFill>
                    <a:srgbClr val="222222"/>
                  </a:solidFill>
                  <a:highlight>
                    <a:srgbClr val="FFFFFF"/>
                  </a:highlight>
                  <a:latin typeface="Nanum Gothic"/>
                  <a:ea typeface="Nanum Gothic"/>
                  <a:cs typeface="Nanum Gothic"/>
                  <a:sym typeface="Nanum Gothic"/>
                </a:rPr>
                <a:t>패널</a:t>
              </a:r>
              <a:r>
                <a:rPr lang="en" sz="1400" b="0" i="0" u="none" strike="noStrike" cap="none" dirty="0">
                  <a:solidFill>
                    <a:srgbClr val="222222"/>
                  </a:solidFill>
                  <a:highlight>
                    <a:srgbClr val="FFFFFF"/>
                  </a:highlight>
                  <a:latin typeface="Nanum Gothic"/>
                  <a:ea typeface="Nanum Gothic"/>
                  <a:cs typeface="Nanum Gothic"/>
                  <a:sym typeface="Nanum Gothic"/>
                </a:rPr>
                <a:t>티 부과</a:t>
              </a:r>
              <a:endParaRPr sz="1400" b="0" i="0" u="none" strike="noStrike" cap="none" dirty="0">
                <a:solidFill>
                  <a:srgbClr val="222222"/>
                </a:solidFill>
                <a:highlight>
                  <a:srgbClr val="FFFFFF"/>
                </a:highlight>
                <a:latin typeface="Nanum Gothic"/>
                <a:ea typeface="Nanum Gothic"/>
                <a:cs typeface="Nanum Gothic"/>
                <a:sym typeface="Nanum Gothic"/>
              </a:endParaRPr>
            </a:p>
            <a:p>
              <a:pPr marL="1054100" marR="0" lvl="0" indent="-285750" algn="l" rtl="0">
                <a:lnSpc>
                  <a:spcPct val="150000"/>
                </a:lnSpc>
                <a:spcBef>
                  <a:spcPts val="0"/>
                </a:spcBef>
                <a:spcAft>
                  <a:spcPts val="0"/>
                </a:spcAft>
                <a:buClr>
                  <a:srgbClr val="222222"/>
                </a:buClr>
                <a:buSzPts val="1500"/>
                <a:buFont typeface="Arial"/>
                <a:buChar char="•"/>
              </a:pPr>
              <a:r>
                <a:rPr lang="en" sz="1400" b="0" i="0" u="none" strike="noStrike" cap="none" dirty="0">
                  <a:solidFill>
                    <a:srgbClr val="222222"/>
                  </a:solidFill>
                  <a:highlight>
                    <a:srgbClr val="FFFFFF"/>
                  </a:highlight>
                  <a:latin typeface="Nanum Gothic"/>
                  <a:ea typeface="Nanum Gothic"/>
                  <a:cs typeface="Nanum Gothic"/>
                  <a:sym typeface="Nanum Gothic"/>
                </a:rPr>
                <a:t>지속적인 위반인 경우 샵 최대 샵 비활성화 조치가 취해질 예정이므로 셀러는 리스팅시 반드시 유의 </a:t>
              </a:r>
              <a:endParaRPr sz="1400" b="0" i="0" u="none" strike="noStrike" cap="none" dirty="0">
                <a:solidFill>
                  <a:srgbClr val="222222"/>
                </a:solidFill>
                <a:highlight>
                  <a:srgbClr val="FFFFFF"/>
                </a:highlight>
                <a:latin typeface="Nanum Gothic"/>
                <a:ea typeface="Nanum Gothic"/>
                <a:cs typeface="Nanum Gothic"/>
                <a:sym typeface="Nanum Gothic"/>
              </a:endParaRPr>
            </a:p>
          </p:txBody>
        </p:sp>
        <p:sp>
          <p:nvSpPr>
            <p:cNvPr id="14" name="Google Shape;1074;p110">
              <a:extLst>
                <a:ext uri="{FF2B5EF4-FFF2-40B4-BE49-F238E27FC236}">
                  <a16:creationId xmlns:a16="http://schemas.microsoft.com/office/drawing/2014/main" id="{7BCCA33C-1B53-4A87-9DFB-9FAF1DD9FDFA}"/>
                </a:ext>
              </a:extLst>
            </p:cNvPr>
            <p:cNvSpPr txBox="1"/>
            <p:nvPr/>
          </p:nvSpPr>
          <p:spPr>
            <a:xfrm>
              <a:off x="4339576" y="867350"/>
              <a:ext cx="7623600" cy="1498200"/>
            </a:xfrm>
            <a:prstGeom prst="rect">
              <a:avLst/>
            </a:prstGeom>
            <a:noFill/>
            <a:ln>
              <a:noFill/>
            </a:ln>
          </p:spPr>
          <p:txBody>
            <a:bodyPr spcFirstLastPara="1" wrap="square" lIns="68575" tIns="68575" rIns="68575" bIns="68575" anchor="t" anchorCtr="0">
              <a:spAutoFit/>
            </a:bodyPr>
            <a:lstStyle/>
            <a:p>
              <a:pPr marL="342900" marR="0" lvl="0" indent="0" algn="ctr" rtl="0">
                <a:lnSpc>
                  <a:spcPct val="150000"/>
                </a:lnSpc>
                <a:spcBef>
                  <a:spcPts val="0"/>
                </a:spcBef>
                <a:spcAft>
                  <a:spcPts val="0"/>
                </a:spcAft>
                <a:buClr>
                  <a:srgbClr val="000000"/>
                </a:buClr>
                <a:buSzPts val="1600"/>
                <a:buFont typeface="Arial"/>
                <a:buNone/>
              </a:pPr>
              <a:r>
                <a:rPr lang="en" sz="1600" b="1" i="0" u="none" strike="noStrike" cap="none">
                  <a:solidFill>
                    <a:srgbClr val="222222"/>
                  </a:solidFill>
                  <a:highlight>
                    <a:schemeClr val="lt1"/>
                  </a:highlight>
                  <a:latin typeface="Nanum Gothic"/>
                  <a:ea typeface="Nanum Gothic"/>
                  <a:cs typeface="Nanum Gothic"/>
                  <a:sym typeface="Nanum Gothic"/>
                </a:rPr>
                <a:t>공식 판매처 (브랜드 직입점/ 공식 독점 유통사</a:t>
              </a:r>
              <a:r>
                <a:rPr lang="en" sz="1600" b="0" i="0" u="none" strike="noStrike" cap="none">
                  <a:solidFill>
                    <a:srgbClr val="222222"/>
                  </a:solidFill>
                  <a:highlight>
                    <a:schemeClr val="lt1"/>
                  </a:highlight>
                  <a:latin typeface="Nanum Gothic"/>
                  <a:ea typeface="Nanum Gothic"/>
                  <a:cs typeface="Nanum Gothic"/>
                  <a:sym typeface="Nanum Gothic"/>
                </a:rPr>
                <a:t>) 혹은 </a:t>
              </a:r>
              <a:endParaRPr sz="1600" b="0" i="0" u="none" strike="noStrike" cap="none">
                <a:solidFill>
                  <a:srgbClr val="222222"/>
                </a:solidFill>
                <a:highlight>
                  <a:schemeClr val="lt1"/>
                </a:highlight>
                <a:latin typeface="Nanum Gothic"/>
                <a:ea typeface="Nanum Gothic"/>
                <a:cs typeface="Nanum Gothic"/>
                <a:sym typeface="Nanum Gothic"/>
              </a:endParaRPr>
            </a:p>
            <a:p>
              <a:pPr marL="342900" marR="0" lvl="0" indent="0" algn="ctr" rtl="0">
                <a:lnSpc>
                  <a:spcPct val="150000"/>
                </a:lnSpc>
                <a:spcBef>
                  <a:spcPts val="0"/>
                </a:spcBef>
                <a:spcAft>
                  <a:spcPts val="0"/>
                </a:spcAft>
                <a:buClr>
                  <a:srgbClr val="000000"/>
                </a:buClr>
                <a:buSzPts val="1600"/>
                <a:buFont typeface="Arial"/>
                <a:buNone/>
              </a:pPr>
              <a:r>
                <a:rPr lang="en" sz="1600" b="1" i="0" u="none" strike="noStrike" cap="none">
                  <a:solidFill>
                    <a:srgbClr val="222222"/>
                  </a:solidFill>
                  <a:highlight>
                    <a:schemeClr val="lt1"/>
                  </a:highlight>
                  <a:latin typeface="Nanum Gothic"/>
                  <a:ea typeface="Nanum Gothic"/>
                  <a:cs typeface="Nanum Gothic"/>
                  <a:sym typeface="Nanum Gothic"/>
                </a:rPr>
                <a:t>쇼피 인증 셀러 (오피셜 몰, Preferred Seller, CCB/FSP 가입 셀러 등)</a:t>
              </a:r>
              <a:r>
                <a:rPr lang="en" sz="1600" b="0" i="0" u="none" strike="noStrike" cap="none">
                  <a:solidFill>
                    <a:srgbClr val="222222"/>
                  </a:solidFill>
                  <a:highlight>
                    <a:schemeClr val="lt1"/>
                  </a:highlight>
                  <a:latin typeface="Nanum Gothic"/>
                  <a:ea typeface="Nanum Gothic"/>
                  <a:cs typeface="Nanum Gothic"/>
                  <a:sym typeface="Nanum Gothic"/>
                </a:rPr>
                <a:t>가 아닌 경우</a:t>
              </a:r>
              <a:endParaRPr sz="1050" b="0" i="0" u="none" strike="noStrike" cap="none">
                <a:solidFill>
                  <a:srgbClr val="000000"/>
                </a:solidFill>
                <a:latin typeface="Roboto"/>
                <a:ea typeface="Roboto"/>
                <a:cs typeface="Roboto"/>
                <a:sym typeface="Roboto"/>
              </a:endParaRPr>
            </a:p>
          </p:txBody>
        </p:sp>
      </p:grpSp>
    </p:spTree>
    <p:extLst>
      <p:ext uri="{BB962C8B-B14F-4D97-AF65-F5344CB8AC3E}">
        <p14:creationId xmlns:p14="http://schemas.microsoft.com/office/powerpoint/2010/main" val="245408854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직사각형 12">
            <a:extLst>
              <a:ext uri="{FF2B5EF4-FFF2-40B4-BE49-F238E27FC236}">
                <a16:creationId xmlns:a16="http://schemas.microsoft.com/office/drawing/2014/main" id="{1DFC32BF-0F18-4DD2-9124-E525419304B3}"/>
              </a:ext>
            </a:extLst>
          </p:cNvPr>
          <p:cNvSpPr/>
          <p:nvPr/>
        </p:nvSpPr>
        <p:spPr>
          <a:xfrm>
            <a:off x="7992380" y="-11113"/>
            <a:ext cx="1151620" cy="77284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나눔스퀘어라운드 ExtraBold" panose="020B0600000101010101" pitchFamily="50" charset="-127"/>
              <a:ea typeface="나눔스퀘어라운드 ExtraBold" panose="020B0600000101010101" pitchFamily="50" charset="-127"/>
            </a:endParaRPr>
          </a:p>
        </p:txBody>
      </p:sp>
      <p:cxnSp>
        <p:nvCxnSpPr>
          <p:cNvPr id="15" name="직선 연결선 14">
            <a:extLst>
              <a:ext uri="{FF2B5EF4-FFF2-40B4-BE49-F238E27FC236}">
                <a16:creationId xmlns:a16="http://schemas.microsoft.com/office/drawing/2014/main" id="{89D05493-380A-4BB8-BCEC-267A5E6AF795}"/>
              </a:ext>
            </a:extLst>
          </p:cNvPr>
          <p:cNvCxnSpPr>
            <a:cxnSpLocks/>
          </p:cNvCxnSpPr>
          <p:nvPr/>
        </p:nvCxnSpPr>
        <p:spPr>
          <a:xfrm>
            <a:off x="0" y="789864"/>
            <a:ext cx="7812360" cy="0"/>
          </a:xfrm>
          <a:prstGeom prst="line">
            <a:avLst/>
          </a:prstGeom>
          <a:ln w="28575" cmpd="sng">
            <a:solidFill>
              <a:srgbClr val="FFC000"/>
            </a:solidFill>
          </a:ln>
        </p:spPr>
        <p:style>
          <a:lnRef idx="1">
            <a:schemeClr val="accent1"/>
          </a:lnRef>
          <a:fillRef idx="0">
            <a:schemeClr val="accent1"/>
          </a:fillRef>
          <a:effectRef idx="0">
            <a:schemeClr val="accent1"/>
          </a:effectRef>
          <a:fontRef idx="minor">
            <a:schemeClr val="tx1"/>
          </a:fontRef>
        </p:style>
      </p:cxnSp>
      <p:sp>
        <p:nvSpPr>
          <p:cNvPr id="7" name="제목 1">
            <a:extLst>
              <a:ext uri="{FF2B5EF4-FFF2-40B4-BE49-F238E27FC236}">
                <a16:creationId xmlns:a16="http://schemas.microsoft.com/office/drawing/2014/main" id="{390C2AC6-713B-4994-A91B-B528A993F5A9}"/>
              </a:ext>
            </a:extLst>
          </p:cNvPr>
          <p:cNvSpPr>
            <a:spLocks noGrp="1"/>
          </p:cNvSpPr>
          <p:nvPr>
            <p:ph type="title"/>
          </p:nvPr>
        </p:nvSpPr>
        <p:spPr>
          <a:xfrm>
            <a:off x="134559" y="-367026"/>
            <a:ext cx="8397881" cy="1707794"/>
          </a:xfrm>
          <a:prstGeom prst="rect">
            <a:avLst/>
          </a:prstGeom>
        </p:spPr>
        <p:txBody>
          <a:bodyPr/>
          <a:lstStyle>
            <a:lvl1pPr marL="457200" marR="0" indent="-457200" algn="l" defTabSz="914400" rtl="0" eaLnBrk="1" fontAlgn="auto" latinLnBrk="1" hangingPunct="1">
              <a:lnSpc>
                <a:spcPct val="100000"/>
              </a:lnSpc>
              <a:spcBef>
                <a:spcPts val="0"/>
              </a:spcBef>
              <a:spcAft>
                <a:spcPts val="0"/>
              </a:spcAft>
              <a:buClrTx/>
              <a:buSzTx/>
              <a:buFontTx/>
              <a:buAutoNum type="arabicPeriod"/>
              <a:tabLst/>
              <a:defRPr b="1" i="0">
                <a:latin typeface="NanumSquare ExtraBold" panose="020B0600000101010101" pitchFamily="34" charset="-127"/>
                <a:ea typeface="NanumSquare ExtraBold" panose="020B0600000101010101" pitchFamily="34" charset="-127"/>
              </a:defRPr>
            </a:lvl1pPr>
          </a:lstStyle>
          <a:p>
            <a:pPr marL="0" lvl="0" indent="0">
              <a:buNone/>
            </a:pPr>
            <a:r>
              <a:rPr kumimoji="1" lang="en-US" altLang="ko-KR" sz="2800" dirty="0">
                <a:solidFill>
                  <a:prstClr val="black"/>
                </a:solidFill>
                <a:latin typeface="나눔스퀘어라운드 ExtraBold" panose="020B0600000101010101" pitchFamily="50" charset="-127"/>
                <a:ea typeface="나눔스퀘어라운드 ExtraBold" panose="020B0600000101010101" pitchFamily="50" charset="-127"/>
              </a:rPr>
              <a:t>3. </a:t>
            </a:r>
            <a:r>
              <a:rPr kumimoji="1" lang="ko-KR" altLang="en-US" sz="2800" dirty="0">
                <a:solidFill>
                  <a:prstClr val="black"/>
                </a:solidFill>
                <a:latin typeface="나눔스퀘어라운드 ExtraBold" panose="020B0600000101010101" pitchFamily="50" charset="-127"/>
                <a:ea typeface="나눔스퀘어라운드 ExtraBold" panose="020B0600000101010101" pitchFamily="50" charset="-127"/>
              </a:rPr>
              <a:t>해외 직판 </a:t>
            </a:r>
            <a:r>
              <a:rPr kumimoji="1" lang="en-US" altLang="ko-KR" sz="2800" dirty="0">
                <a:solidFill>
                  <a:prstClr val="black"/>
                </a:solidFill>
                <a:latin typeface="나눔스퀘어라운드 ExtraBold" panose="020B0600000101010101" pitchFamily="50" charset="-127"/>
                <a:ea typeface="나눔스퀘어라운드 ExtraBold" panose="020B0600000101010101" pitchFamily="50" charset="-127"/>
              </a:rPr>
              <a:t>Shopee </a:t>
            </a:r>
            <a:r>
              <a:rPr kumimoji="1" lang="ko-KR" altLang="en-US" sz="2800" dirty="0">
                <a:solidFill>
                  <a:prstClr val="black"/>
                </a:solidFill>
                <a:latin typeface="나눔스퀘어라운드 ExtraBold" panose="020B0600000101010101" pitchFamily="50" charset="-127"/>
                <a:ea typeface="나눔스퀘어라운드 ExtraBold" panose="020B0600000101010101" pitchFamily="50" charset="-127"/>
              </a:rPr>
              <a:t>진행절차</a:t>
            </a:r>
            <a:endParaRPr kumimoji="1" lang="ko-KR" altLang="en-US" sz="2800" b="1" i="0" u="none" strike="noStrike" kern="1200" cap="none" spc="0" normalizeH="0" baseline="0" noProof="0" dirty="0">
              <a:ln>
                <a:noFill/>
              </a:ln>
              <a:solidFill>
                <a:prstClr val="black"/>
              </a:solidFill>
              <a:effectLst/>
              <a:uLnTx/>
              <a:uFillTx/>
              <a:latin typeface="나눔스퀘어라운드 ExtraBold" panose="020B0600000101010101" pitchFamily="50" charset="-127"/>
              <a:ea typeface="나눔스퀘어라운드 ExtraBold" panose="020B0600000101010101" pitchFamily="50" charset="-127"/>
              <a:cs typeface="+mn-cs"/>
            </a:endParaRPr>
          </a:p>
        </p:txBody>
      </p:sp>
      <p:pic>
        <p:nvPicPr>
          <p:cNvPr id="8" name="Google Shape;1081;p111">
            <a:extLst>
              <a:ext uri="{FF2B5EF4-FFF2-40B4-BE49-F238E27FC236}">
                <a16:creationId xmlns:a16="http://schemas.microsoft.com/office/drawing/2014/main" id="{B1F92D23-0E88-4549-B40A-3DD9C15AF306}"/>
              </a:ext>
            </a:extLst>
          </p:cNvPr>
          <p:cNvPicPr preferRelativeResize="0"/>
          <p:nvPr/>
        </p:nvPicPr>
        <p:blipFill rotWithShape="1">
          <a:blip r:embed="rId2">
            <a:alphaModFix/>
          </a:blip>
          <a:srcRect l="5917" r="9907"/>
          <a:stretch/>
        </p:blipFill>
        <p:spPr>
          <a:xfrm>
            <a:off x="755576" y="1663292"/>
            <a:ext cx="2651758" cy="2721769"/>
          </a:xfrm>
          <a:prstGeom prst="rect">
            <a:avLst/>
          </a:prstGeom>
          <a:noFill/>
          <a:ln>
            <a:noFill/>
          </a:ln>
        </p:spPr>
      </p:pic>
      <p:pic>
        <p:nvPicPr>
          <p:cNvPr id="9" name="Google Shape;1082;p111">
            <a:extLst>
              <a:ext uri="{FF2B5EF4-FFF2-40B4-BE49-F238E27FC236}">
                <a16:creationId xmlns:a16="http://schemas.microsoft.com/office/drawing/2014/main" id="{EC513127-6ACD-49DE-8B51-7850341755F9}"/>
              </a:ext>
            </a:extLst>
          </p:cNvPr>
          <p:cNvPicPr preferRelativeResize="0"/>
          <p:nvPr/>
        </p:nvPicPr>
        <p:blipFill rotWithShape="1">
          <a:blip r:embed="rId3">
            <a:alphaModFix/>
          </a:blip>
          <a:srcRect/>
          <a:stretch/>
        </p:blipFill>
        <p:spPr>
          <a:xfrm>
            <a:off x="4105604" y="2031655"/>
            <a:ext cx="4821094" cy="2286905"/>
          </a:xfrm>
          <a:prstGeom prst="rect">
            <a:avLst/>
          </a:prstGeom>
          <a:noFill/>
          <a:ln>
            <a:noFill/>
          </a:ln>
        </p:spPr>
      </p:pic>
      <p:sp>
        <p:nvSpPr>
          <p:cNvPr id="10" name="Google Shape;1083;p111">
            <a:extLst>
              <a:ext uri="{FF2B5EF4-FFF2-40B4-BE49-F238E27FC236}">
                <a16:creationId xmlns:a16="http://schemas.microsoft.com/office/drawing/2014/main" id="{35546271-B5E7-4FA0-A9BC-6D8C0D31E68C}"/>
              </a:ext>
            </a:extLst>
          </p:cNvPr>
          <p:cNvSpPr txBox="1"/>
          <p:nvPr/>
        </p:nvSpPr>
        <p:spPr>
          <a:xfrm>
            <a:off x="274935" y="4637242"/>
            <a:ext cx="3318000" cy="785100"/>
          </a:xfrm>
          <a:prstGeom prst="rect">
            <a:avLst/>
          </a:prstGeom>
          <a:noFill/>
          <a:ln>
            <a:noFill/>
          </a:ln>
        </p:spPr>
        <p:txBody>
          <a:bodyPr spcFirstLastPara="1" wrap="square" lIns="68575" tIns="68575" rIns="68575" bIns="68575" anchor="t" anchorCtr="0">
            <a:spAutoFit/>
          </a:bodyPr>
          <a:lstStyle/>
          <a:p>
            <a:pPr marL="0" marR="0" lvl="0" indent="0" algn="ctr" rtl="0">
              <a:lnSpc>
                <a:spcPct val="100000"/>
              </a:lnSpc>
              <a:spcBef>
                <a:spcPts val="0"/>
              </a:spcBef>
              <a:spcAft>
                <a:spcPts val="0"/>
              </a:spcAft>
              <a:buClr>
                <a:srgbClr val="000000"/>
              </a:buClr>
              <a:buSzPts val="1300"/>
              <a:buFont typeface="Arial"/>
              <a:buNone/>
            </a:pPr>
            <a:r>
              <a:rPr lang="en" sz="1300" b="0" i="0" u="none" strike="noStrike" cap="none">
                <a:solidFill>
                  <a:srgbClr val="000000"/>
                </a:solidFill>
                <a:latin typeface="Nanum Gothic"/>
                <a:ea typeface="Nanum Gothic"/>
                <a:cs typeface="Nanum Gothic"/>
                <a:sym typeface="Nanum Gothic"/>
              </a:rPr>
              <a:t>공식 판매처/ 공식 유통사가 아닌 셀러가</a:t>
            </a:r>
            <a:endParaRPr sz="1300" b="0" i="0" u="none" strike="noStrike" cap="none">
              <a:solidFill>
                <a:srgbClr val="000000"/>
              </a:solidFill>
              <a:latin typeface="Nanum Gothic"/>
              <a:ea typeface="Nanum Gothic"/>
              <a:cs typeface="Nanum Gothic"/>
              <a:sym typeface="Nanum Gothic"/>
            </a:endParaRPr>
          </a:p>
          <a:p>
            <a:pPr marL="0" marR="0" lvl="0" indent="0" algn="ctr" rtl="0">
              <a:lnSpc>
                <a:spcPct val="100000"/>
              </a:lnSpc>
              <a:spcBef>
                <a:spcPts val="0"/>
              </a:spcBef>
              <a:spcAft>
                <a:spcPts val="0"/>
              </a:spcAft>
              <a:buClr>
                <a:srgbClr val="000000"/>
              </a:buClr>
              <a:buSzPts val="1300"/>
              <a:buFont typeface="Arial"/>
              <a:buNone/>
            </a:pPr>
            <a:r>
              <a:rPr lang="en" sz="1300" b="0" i="0" u="none" strike="noStrike" cap="none">
                <a:solidFill>
                  <a:srgbClr val="000000"/>
                </a:solidFill>
                <a:latin typeface="Nanum Gothic"/>
                <a:ea typeface="Nanum Gothic"/>
                <a:cs typeface="Nanum Gothic"/>
                <a:sym typeface="Nanum Gothic"/>
              </a:rPr>
              <a:t>상품 이미지에서 “Local Vendor” 태그를 붙여 </a:t>
            </a:r>
            <a:endParaRPr sz="1300" b="0" i="0" u="none" strike="noStrike" cap="none">
              <a:solidFill>
                <a:srgbClr val="000000"/>
              </a:solidFill>
              <a:latin typeface="Nanum Gothic"/>
              <a:ea typeface="Nanum Gothic"/>
              <a:cs typeface="Nanum Gothic"/>
              <a:sym typeface="Nanum Gothic"/>
            </a:endParaRPr>
          </a:p>
          <a:p>
            <a:pPr marL="0" marR="0" lvl="0" indent="0" algn="ctr" rtl="0">
              <a:lnSpc>
                <a:spcPct val="100000"/>
              </a:lnSpc>
              <a:spcBef>
                <a:spcPts val="0"/>
              </a:spcBef>
              <a:spcAft>
                <a:spcPts val="0"/>
              </a:spcAft>
              <a:buClr>
                <a:srgbClr val="000000"/>
              </a:buClr>
              <a:buSzPts val="1300"/>
              <a:buFont typeface="Arial"/>
              <a:buNone/>
            </a:pPr>
            <a:r>
              <a:rPr lang="en" sz="1300" b="0" i="0" u="none" strike="noStrike" cap="none">
                <a:solidFill>
                  <a:srgbClr val="000000"/>
                </a:solidFill>
                <a:latin typeface="Nanum Gothic"/>
                <a:ea typeface="Nanum Gothic"/>
                <a:cs typeface="Nanum Gothic"/>
                <a:sym typeface="Nanum Gothic"/>
              </a:rPr>
              <a:t>구매자를 호도하는 행위: </a:t>
            </a:r>
            <a:r>
              <a:rPr lang="en" sz="1600" b="1" i="0" u="sng" strike="noStrike" cap="none">
                <a:solidFill>
                  <a:srgbClr val="FF0000"/>
                </a:solidFill>
                <a:latin typeface="Nanum Gothic"/>
                <a:ea typeface="Nanum Gothic"/>
                <a:cs typeface="Nanum Gothic"/>
                <a:sym typeface="Nanum Gothic"/>
              </a:rPr>
              <a:t>금지</a:t>
            </a:r>
            <a:endParaRPr sz="1600" b="1" i="0" u="sng" strike="noStrike" cap="none">
              <a:solidFill>
                <a:srgbClr val="FF0000"/>
              </a:solidFill>
              <a:latin typeface="Nanum Gothic"/>
              <a:ea typeface="Nanum Gothic"/>
              <a:cs typeface="Nanum Gothic"/>
              <a:sym typeface="Nanum Gothic"/>
            </a:endParaRPr>
          </a:p>
        </p:txBody>
      </p:sp>
      <p:sp>
        <p:nvSpPr>
          <p:cNvPr id="11" name="Google Shape;1084;p111">
            <a:extLst>
              <a:ext uri="{FF2B5EF4-FFF2-40B4-BE49-F238E27FC236}">
                <a16:creationId xmlns:a16="http://schemas.microsoft.com/office/drawing/2014/main" id="{A007E78C-04C8-448F-A284-0FB4FAC36D25}"/>
              </a:ext>
            </a:extLst>
          </p:cNvPr>
          <p:cNvSpPr txBox="1"/>
          <p:nvPr/>
        </p:nvSpPr>
        <p:spPr>
          <a:xfrm>
            <a:off x="4951040" y="4637242"/>
            <a:ext cx="3211200" cy="785100"/>
          </a:xfrm>
          <a:prstGeom prst="rect">
            <a:avLst/>
          </a:prstGeom>
          <a:noFill/>
          <a:ln>
            <a:noFill/>
          </a:ln>
        </p:spPr>
        <p:txBody>
          <a:bodyPr spcFirstLastPara="1" wrap="square" lIns="68575" tIns="68575" rIns="68575" bIns="68575" anchor="t" anchorCtr="0">
            <a:spAutoFit/>
          </a:bodyPr>
          <a:lstStyle/>
          <a:p>
            <a:pPr marL="0" marR="0" lvl="0" indent="0" algn="ctr" rtl="0">
              <a:lnSpc>
                <a:spcPct val="100000"/>
              </a:lnSpc>
              <a:spcBef>
                <a:spcPts val="0"/>
              </a:spcBef>
              <a:spcAft>
                <a:spcPts val="0"/>
              </a:spcAft>
              <a:buClr>
                <a:srgbClr val="000000"/>
              </a:buClr>
              <a:buSzPts val="1300"/>
              <a:buFont typeface="Arial"/>
              <a:buNone/>
            </a:pPr>
            <a:r>
              <a:rPr lang="en" sz="1300" b="0" i="0" u="none" strike="noStrike" cap="none">
                <a:solidFill>
                  <a:srgbClr val="000000"/>
                </a:solidFill>
                <a:latin typeface="Nanum Gothic"/>
                <a:ea typeface="Nanum Gothic"/>
                <a:cs typeface="Nanum Gothic"/>
                <a:sym typeface="Nanum Gothic"/>
              </a:rPr>
              <a:t>쇼피 인증을 받지 않은 셀러가 임의로 상품 이미지에 Preferred Seller 태그를 붙여 </a:t>
            </a:r>
            <a:endParaRPr sz="1300" b="0" i="0" u="none" strike="noStrike" cap="none">
              <a:solidFill>
                <a:srgbClr val="000000"/>
              </a:solidFill>
              <a:latin typeface="Nanum Gothic"/>
              <a:ea typeface="Nanum Gothic"/>
              <a:cs typeface="Nanum Gothic"/>
              <a:sym typeface="Nanum Gothic"/>
            </a:endParaRPr>
          </a:p>
          <a:p>
            <a:pPr marL="0" marR="0" lvl="0" indent="0" algn="ctr" rtl="0">
              <a:lnSpc>
                <a:spcPct val="100000"/>
              </a:lnSpc>
              <a:spcBef>
                <a:spcPts val="0"/>
              </a:spcBef>
              <a:spcAft>
                <a:spcPts val="0"/>
              </a:spcAft>
              <a:buClr>
                <a:srgbClr val="000000"/>
              </a:buClr>
              <a:buSzPts val="1300"/>
              <a:buFont typeface="Arial"/>
              <a:buNone/>
            </a:pPr>
            <a:r>
              <a:rPr lang="en" sz="1300" b="0" i="0" u="none" strike="noStrike" cap="none">
                <a:solidFill>
                  <a:srgbClr val="000000"/>
                </a:solidFill>
                <a:latin typeface="Nanum Gothic"/>
                <a:ea typeface="Nanum Gothic"/>
                <a:cs typeface="Nanum Gothic"/>
                <a:sym typeface="Nanum Gothic"/>
              </a:rPr>
              <a:t>구매자를 호도하는 행위: </a:t>
            </a:r>
            <a:r>
              <a:rPr lang="en" sz="1600" b="1" i="0" u="sng" strike="noStrike" cap="none">
                <a:solidFill>
                  <a:srgbClr val="FF0000"/>
                </a:solidFill>
                <a:latin typeface="Nanum Gothic"/>
                <a:ea typeface="Nanum Gothic"/>
                <a:cs typeface="Nanum Gothic"/>
                <a:sym typeface="Nanum Gothic"/>
              </a:rPr>
              <a:t>금지</a:t>
            </a:r>
            <a:endParaRPr sz="1600" b="1" i="0" u="sng" strike="noStrike" cap="none">
              <a:solidFill>
                <a:srgbClr val="FF0000"/>
              </a:solidFill>
              <a:latin typeface="Nanum Gothic"/>
              <a:ea typeface="Nanum Gothic"/>
              <a:cs typeface="Nanum Gothic"/>
              <a:sym typeface="Nanum Gothic"/>
            </a:endParaRPr>
          </a:p>
        </p:txBody>
      </p:sp>
    </p:spTree>
    <p:extLst>
      <p:ext uri="{BB962C8B-B14F-4D97-AF65-F5344CB8AC3E}">
        <p14:creationId xmlns:p14="http://schemas.microsoft.com/office/powerpoint/2010/main" val="237760859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직사각형 12">
            <a:extLst>
              <a:ext uri="{FF2B5EF4-FFF2-40B4-BE49-F238E27FC236}">
                <a16:creationId xmlns:a16="http://schemas.microsoft.com/office/drawing/2014/main" id="{1DFC32BF-0F18-4DD2-9124-E525419304B3}"/>
              </a:ext>
            </a:extLst>
          </p:cNvPr>
          <p:cNvSpPr/>
          <p:nvPr/>
        </p:nvSpPr>
        <p:spPr>
          <a:xfrm>
            <a:off x="7992380" y="-11113"/>
            <a:ext cx="1151620" cy="77284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나눔스퀘어라운드 ExtraBold" panose="020B0600000101010101" pitchFamily="50" charset="-127"/>
              <a:ea typeface="나눔스퀘어라운드 ExtraBold" panose="020B0600000101010101" pitchFamily="50" charset="-127"/>
            </a:endParaRPr>
          </a:p>
        </p:txBody>
      </p:sp>
      <p:cxnSp>
        <p:nvCxnSpPr>
          <p:cNvPr id="15" name="직선 연결선 14">
            <a:extLst>
              <a:ext uri="{FF2B5EF4-FFF2-40B4-BE49-F238E27FC236}">
                <a16:creationId xmlns:a16="http://schemas.microsoft.com/office/drawing/2014/main" id="{89D05493-380A-4BB8-BCEC-267A5E6AF795}"/>
              </a:ext>
            </a:extLst>
          </p:cNvPr>
          <p:cNvCxnSpPr>
            <a:cxnSpLocks/>
          </p:cNvCxnSpPr>
          <p:nvPr/>
        </p:nvCxnSpPr>
        <p:spPr>
          <a:xfrm>
            <a:off x="0" y="789864"/>
            <a:ext cx="7812360" cy="0"/>
          </a:xfrm>
          <a:prstGeom prst="line">
            <a:avLst/>
          </a:prstGeom>
          <a:ln w="28575" cmpd="sng">
            <a:solidFill>
              <a:srgbClr val="FFC000"/>
            </a:solidFill>
          </a:ln>
        </p:spPr>
        <p:style>
          <a:lnRef idx="1">
            <a:schemeClr val="accent1"/>
          </a:lnRef>
          <a:fillRef idx="0">
            <a:schemeClr val="accent1"/>
          </a:fillRef>
          <a:effectRef idx="0">
            <a:schemeClr val="accent1"/>
          </a:effectRef>
          <a:fontRef idx="minor">
            <a:schemeClr val="tx1"/>
          </a:fontRef>
        </p:style>
      </p:cxnSp>
      <p:sp>
        <p:nvSpPr>
          <p:cNvPr id="6" name="제목 1">
            <a:extLst>
              <a:ext uri="{FF2B5EF4-FFF2-40B4-BE49-F238E27FC236}">
                <a16:creationId xmlns:a16="http://schemas.microsoft.com/office/drawing/2014/main" id="{6DF8129D-116B-384A-B039-1C88E46C2215}"/>
              </a:ext>
            </a:extLst>
          </p:cNvPr>
          <p:cNvSpPr>
            <a:spLocks noGrp="1"/>
          </p:cNvSpPr>
          <p:nvPr>
            <p:ph type="title"/>
          </p:nvPr>
        </p:nvSpPr>
        <p:spPr>
          <a:xfrm>
            <a:off x="134559" y="-367026"/>
            <a:ext cx="8397881" cy="1707794"/>
          </a:xfrm>
          <a:prstGeom prst="rect">
            <a:avLst/>
          </a:prstGeom>
        </p:spPr>
        <p:txBody>
          <a:bodyPr/>
          <a:lstStyle>
            <a:lvl1pPr marL="457200" marR="0" indent="-457200" algn="l" defTabSz="914400" rtl="0" eaLnBrk="1" fontAlgn="auto" latinLnBrk="1" hangingPunct="1">
              <a:lnSpc>
                <a:spcPct val="100000"/>
              </a:lnSpc>
              <a:spcBef>
                <a:spcPts val="0"/>
              </a:spcBef>
              <a:spcAft>
                <a:spcPts val="0"/>
              </a:spcAft>
              <a:buClrTx/>
              <a:buSzTx/>
              <a:buFontTx/>
              <a:buAutoNum type="arabicPeriod"/>
              <a:tabLst/>
              <a:defRPr b="1" i="0">
                <a:latin typeface="NanumSquare ExtraBold" panose="020B0600000101010101" pitchFamily="34" charset="-127"/>
                <a:ea typeface="NanumSquare ExtraBold" panose="020B0600000101010101" pitchFamily="34" charset="-127"/>
              </a:defRPr>
            </a:lvl1pPr>
          </a:lstStyle>
          <a:p>
            <a:pPr marL="0" lvl="0" indent="0">
              <a:buNone/>
            </a:pPr>
            <a:r>
              <a:rPr kumimoji="1" lang="en-US" altLang="ko-KR" sz="2800" dirty="0">
                <a:solidFill>
                  <a:prstClr val="black"/>
                </a:solidFill>
                <a:latin typeface="나눔스퀘어라운드 ExtraBold" panose="020B0600000101010101" pitchFamily="50" charset="-127"/>
                <a:ea typeface="나눔스퀘어라운드 ExtraBold" panose="020B0600000101010101" pitchFamily="50" charset="-127"/>
              </a:rPr>
              <a:t>3. </a:t>
            </a:r>
            <a:r>
              <a:rPr kumimoji="1" lang="ko-KR" altLang="en-US" sz="2800" dirty="0">
                <a:solidFill>
                  <a:prstClr val="black"/>
                </a:solidFill>
                <a:latin typeface="나눔스퀘어라운드 ExtraBold" panose="020B0600000101010101" pitchFamily="50" charset="-127"/>
                <a:ea typeface="나눔스퀘어라운드 ExtraBold" panose="020B0600000101010101" pitchFamily="50" charset="-127"/>
              </a:rPr>
              <a:t>해외 직판 </a:t>
            </a:r>
            <a:r>
              <a:rPr kumimoji="1" lang="en-US" altLang="ko-KR" sz="2800" dirty="0">
                <a:solidFill>
                  <a:prstClr val="black"/>
                </a:solidFill>
                <a:latin typeface="나눔스퀘어라운드 ExtraBold" panose="020B0600000101010101" pitchFamily="50" charset="-127"/>
                <a:ea typeface="나눔스퀘어라운드 ExtraBold" panose="020B0600000101010101" pitchFamily="50" charset="-127"/>
              </a:rPr>
              <a:t>Shopee </a:t>
            </a:r>
            <a:r>
              <a:rPr kumimoji="1" lang="ko-KR" altLang="en-US" sz="2800" dirty="0">
                <a:solidFill>
                  <a:prstClr val="black"/>
                </a:solidFill>
                <a:latin typeface="나눔스퀘어라운드 ExtraBold" panose="020B0600000101010101" pitchFamily="50" charset="-127"/>
                <a:ea typeface="나눔스퀘어라운드 ExtraBold" panose="020B0600000101010101" pitchFamily="50" charset="-127"/>
              </a:rPr>
              <a:t>진행절차</a:t>
            </a:r>
            <a:endParaRPr kumimoji="1" lang="ko-KR" altLang="en-US" sz="2800" b="1" i="0" u="none" strike="noStrike" kern="1200" cap="none" spc="0" normalizeH="0" baseline="0" noProof="0" dirty="0">
              <a:ln>
                <a:noFill/>
              </a:ln>
              <a:solidFill>
                <a:prstClr val="black"/>
              </a:solidFill>
              <a:effectLst/>
              <a:uLnTx/>
              <a:uFillTx/>
              <a:latin typeface="나눔스퀘어라운드 ExtraBold" panose="020B0600000101010101" pitchFamily="50" charset="-127"/>
              <a:ea typeface="나눔스퀘어라운드 ExtraBold" panose="020B0600000101010101" pitchFamily="50" charset="-127"/>
              <a:cs typeface="+mn-cs"/>
            </a:endParaRPr>
          </a:p>
        </p:txBody>
      </p:sp>
      <p:sp>
        <p:nvSpPr>
          <p:cNvPr id="83" name="Google Shape;1128;p114">
            <a:extLst>
              <a:ext uri="{FF2B5EF4-FFF2-40B4-BE49-F238E27FC236}">
                <a16:creationId xmlns:a16="http://schemas.microsoft.com/office/drawing/2014/main" id="{39257E95-A3E6-466D-BF27-F52D50D80A84}"/>
              </a:ext>
            </a:extLst>
          </p:cNvPr>
          <p:cNvSpPr txBox="1">
            <a:spLocks/>
          </p:cNvSpPr>
          <p:nvPr/>
        </p:nvSpPr>
        <p:spPr>
          <a:xfrm>
            <a:off x="587026" y="1193626"/>
            <a:ext cx="8172600" cy="234900"/>
          </a:xfrm>
          <a:prstGeom prst="rect">
            <a:avLst/>
          </a:prstGeom>
          <a:noFill/>
          <a:ln>
            <a:noFill/>
          </a:ln>
        </p:spPr>
        <p:txBody>
          <a:bodyPr spcFirstLastPara="1" vert="horz" wrap="square" lIns="91425" tIns="91425" rIns="91425" bIns="91425" rtlCol="0" anchor="ctr" anchorCtr="0">
            <a:noAutofit/>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115000"/>
              </a:lnSpc>
              <a:spcBef>
                <a:spcPts val="0"/>
              </a:spcBef>
              <a:buSzPts val="1800"/>
              <a:buFont typeface="Arial" pitchFamily="34" charset="0"/>
              <a:buNone/>
            </a:pPr>
            <a:r>
              <a:rPr lang="ko-KR" altLang="en-US" dirty="0">
                <a:latin typeface="Nanum Gothic"/>
                <a:ea typeface="Nanum Gothic"/>
                <a:cs typeface="Nanum Gothic"/>
                <a:sym typeface="Nanum Gothic"/>
              </a:rPr>
              <a:t>가격 책정 방법</a:t>
            </a:r>
          </a:p>
        </p:txBody>
      </p:sp>
      <p:sp>
        <p:nvSpPr>
          <p:cNvPr id="84" name="Google Shape;1129;p114">
            <a:extLst>
              <a:ext uri="{FF2B5EF4-FFF2-40B4-BE49-F238E27FC236}">
                <a16:creationId xmlns:a16="http://schemas.microsoft.com/office/drawing/2014/main" id="{73265FFC-6719-4662-BED9-63EC95D068D1}"/>
              </a:ext>
            </a:extLst>
          </p:cNvPr>
          <p:cNvSpPr txBox="1"/>
          <p:nvPr/>
        </p:nvSpPr>
        <p:spPr>
          <a:xfrm>
            <a:off x="-11399" y="1623522"/>
            <a:ext cx="9002100" cy="5409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1400"/>
              <a:buFont typeface="Arial"/>
              <a:buNone/>
            </a:pPr>
            <a:r>
              <a:rPr lang="en" sz="1400" b="0" i="0" u="none" strike="noStrike" cap="none">
                <a:solidFill>
                  <a:srgbClr val="000000"/>
                </a:solidFill>
                <a:latin typeface="Nanum Gothic"/>
                <a:ea typeface="Nanum Gothic"/>
                <a:cs typeface="Nanum Gothic"/>
                <a:sym typeface="Nanum Gothic"/>
              </a:rPr>
              <a:t>Price Tool 탭에서 국내 판매가 , 상품 무게(포장 기준) 작성하면,</a:t>
            </a:r>
            <a:endParaRPr sz="1400" b="0" i="0" u="none" strike="noStrike" cap="none">
              <a:solidFill>
                <a:srgbClr val="000000"/>
              </a:solidFill>
              <a:latin typeface="Nanum Gothic"/>
              <a:ea typeface="Nanum Gothic"/>
              <a:cs typeface="Nanum Gothic"/>
              <a:sym typeface="Nanum Gothic"/>
            </a:endParaRPr>
          </a:p>
          <a:p>
            <a:pPr marL="0" marR="0" lvl="0" indent="0" algn="ctr" rtl="0">
              <a:lnSpc>
                <a:spcPct val="100000"/>
              </a:lnSpc>
              <a:spcBef>
                <a:spcPts val="0"/>
              </a:spcBef>
              <a:spcAft>
                <a:spcPts val="0"/>
              </a:spcAft>
              <a:buClr>
                <a:srgbClr val="000000"/>
              </a:buClr>
              <a:buSzPts val="1400"/>
              <a:buFont typeface="Arial"/>
              <a:buNone/>
            </a:pPr>
            <a:r>
              <a:rPr lang="en" sz="1400" b="0" i="0" u="none" strike="noStrike" cap="none">
                <a:solidFill>
                  <a:srgbClr val="000000"/>
                </a:solidFill>
                <a:latin typeface="Nanum Gothic"/>
                <a:ea typeface="Nanum Gothic"/>
                <a:cs typeface="Nanum Gothic"/>
                <a:sym typeface="Nanum Gothic"/>
              </a:rPr>
              <a:t>자동 계산하여 최종 판매가격 책정 금액이 표기</a:t>
            </a:r>
            <a:endParaRPr sz="1400" b="0" i="0" u="none" strike="noStrike" cap="none">
              <a:solidFill>
                <a:srgbClr val="000000"/>
              </a:solidFill>
              <a:latin typeface="Nanum Gothic"/>
              <a:ea typeface="Nanum Gothic"/>
              <a:cs typeface="Nanum Gothic"/>
              <a:sym typeface="Nanum Gothic"/>
            </a:endParaRPr>
          </a:p>
        </p:txBody>
      </p:sp>
      <p:pic>
        <p:nvPicPr>
          <p:cNvPr id="85" name="Google Shape;1130;p114">
            <a:extLst>
              <a:ext uri="{FF2B5EF4-FFF2-40B4-BE49-F238E27FC236}">
                <a16:creationId xmlns:a16="http://schemas.microsoft.com/office/drawing/2014/main" id="{B332DD89-FB58-4B69-803E-B70C7900F134}"/>
              </a:ext>
            </a:extLst>
          </p:cNvPr>
          <p:cNvPicPr preferRelativeResize="0"/>
          <p:nvPr/>
        </p:nvPicPr>
        <p:blipFill>
          <a:blip r:embed="rId2">
            <a:alphaModFix/>
          </a:blip>
          <a:stretch>
            <a:fillRect/>
          </a:stretch>
        </p:blipFill>
        <p:spPr>
          <a:xfrm>
            <a:off x="385851" y="2349277"/>
            <a:ext cx="8401649" cy="3699971"/>
          </a:xfrm>
          <a:prstGeom prst="rect">
            <a:avLst/>
          </a:prstGeom>
          <a:noFill/>
          <a:ln>
            <a:noFill/>
          </a:ln>
        </p:spPr>
      </p:pic>
      <p:sp>
        <p:nvSpPr>
          <p:cNvPr id="86" name="Google Shape;1131;p114">
            <a:extLst>
              <a:ext uri="{FF2B5EF4-FFF2-40B4-BE49-F238E27FC236}">
                <a16:creationId xmlns:a16="http://schemas.microsoft.com/office/drawing/2014/main" id="{916DB92B-BD7F-4BED-9E28-50D98D5D11ED}"/>
              </a:ext>
            </a:extLst>
          </p:cNvPr>
          <p:cNvSpPr/>
          <p:nvPr/>
        </p:nvSpPr>
        <p:spPr>
          <a:xfrm>
            <a:off x="427526" y="2374022"/>
            <a:ext cx="1999500" cy="3373500"/>
          </a:xfrm>
          <a:prstGeom prst="rect">
            <a:avLst/>
          </a:prstGeom>
          <a:noFill/>
          <a:ln w="28575" cap="flat" cmpd="sng">
            <a:solidFill>
              <a:srgbClr val="CC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 name="Google Shape;1132;p114">
            <a:extLst>
              <a:ext uri="{FF2B5EF4-FFF2-40B4-BE49-F238E27FC236}">
                <a16:creationId xmlns:a16="http://schemas.microsoft.com/office/drawing/2014/main" id="{64327A33-3149-4D62-A9BE-CE465E212ADE}"/>
              </a:ext>
            </a:extLst>
          </p:cNvPr>
          <p:cNvSpPr txBox="1"/>
          <p:nvPr/>
        </p:nvSpPr>
        <p:spPr>
          <a:xfrm>
            <a:off x="807626" y="3651344"/>
            <a:ext cx="1239300" cy="356400"/>
          </a:xfrm>
          <a:prstGeom prst="rect">
            <a:avLst/>
          </a:prstGeom>
          <a:solidFill>
            <a:srgbClr val="FFFFFF"/>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200" b="1">
                <a:solidFill>
                  <a:srgbClr val="CC0000"/>
                </a:solidFill>
                <a:latin typeface="Nanum Gothic"/>
                <a:ea typeface="Nanum Gothic"/>
                <a:cs typeface="Nanum Gothic"/>
                <a:sym typeface="Nanum Gothic"/>
              </a:rPr>
              <a:t>작성 필요 부분</a:t>
            </a:r>
            <a:endParaRPr sz="1200" b="1">
              <a:solidFill>
                <a:srgbClr val="CC0000"/>
              </a:solidFill>
              <a:latin typeface="Nanum Gothic"/>
              <a:ea typeface="Nanum Gothic"/>
              <a:cs typeface="Nanum Gothic"/>
              <a:sym typeface="Nanum Gothic"/>
            </a:endParaRPr>
          </a:p>
        </p:txBody>
      </p:sp>
      <p:sp>
        <p:nvSpPr>
          <p:cNvPr id="88" name="Google Shape;1133;p114">
            <a:extLst>
              <a:ext uri="{FF2B5EF4-FFF2-40B4-BE49-F238E27FC236}">
                <a16:creationId xmlns:a16="http://schemas.microsoft.com/office/drawing/2014/main" id="{3EFC1F5D-7B29-4F7A-ABEE-18F75D872268}"/>
              </a:ext>
            </a:extLst>
          </p:cNvPr>
          <p:cNvSpPr/>
          <p:nvPr/>
        </p:nvSpPr>
        <p:spPr>
          <a:xfrm>
            <a:off x="2427026" y="2374022"/>
            <a:ext cx="5304600" cy="3373500"/>
          </a:xfrm>
          <a:prstGeom prst="rect">
            <a:avLst/>
          </a:prstGeom>
          <a:noFill/>
          <a:ln w="28575" cap="flat" cmpd="sng">
            <a:solidFill>
              <a:srgbClr val="FF99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 name="Google Shape;1134;p114">
            <a:extLst>
              <a:ext uri="{FF2B5EF4-FFF2-40B4-BE49-F238E27FC236}">
                <a16:creationId xmlns:a16="http://schemas.microsoft.com/office/drawing/2014/main" id="{C333A1A2-EF35-4B1D-AE69-9C1105AB20CE}"/>
              </a:ext>
            </a:extLst>
          </p:cNvPr>
          <p:cNvSpPr txBox="1"/>
          <p:nvPr/>
        </p:nvSpPr>
        <p:spPr>
          <a:xfrm>
            <a:off x="4290401" y="3651344"/>
            <a:ext cx="1402500" cy="356400"/>
          </a:xfrm>
          <a:prstGeom prst="rect">
            <a:avLst/>
          </a:prstGeom>
          <a:solidFill>
            <a:srgbClr val="FFFFFF"/>
          </a:solid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300" b="1">
                <a:solidFill>
                  <a:srgbClr val="FF9900"/>
                </a:solidFill>
                <a:latin typeface="Nanum Gothic"/>
                <a:ea typeface="Nanum Gothic"/>
                <a:cs typeface="Nanum Gothic"/>
                <a:sym typeface="Nanum Gothic"/>
              </a:rPr>
              <a:t>자동 표기</a:t>
            </a:r>
            <a:endParaRPr sz="1300" b="1">
              <a:solidFill>
                <a:srgbClr val="FF9900"/>
              </a:solidFill>
              <a:latin typeface="Nanum Gothic"/>
              <a:ea typeface="Nanum Gothic"/>
              <a:cs typeface="Nanum Gothic"/>
              <a:sym typeface="Nanum Gothic"/>
            </a:endParaRPr>
          </a:p>
        </p:txBody>
      </p:sp>
      <p:sp>
        <p:nvSpPr>
          <p:cNvPr id="90" name="Google Shape;1135;p114">
            <a:extLst>
              <a:ext uri="{FF2B5EF4-FFF2-40B4-BE49-F238E27FC236}">
                <a16:creationId xmlns:a16="http://schemas.microsoft.com/office/drawing/2014/main" id="{FD76B608-C6CE-471A-B8B7-BE34F61FAF1C}"/>
              </a:ext>
            </a:extLst>
          </p:cNvPr>
          <p:cNvSpPr/>
          <p:nvPr/>
        </p:nvSpPr>
        <p:spPr>
          <a:xfrm>
            <a:off x="7731676" y="2374022"/>
            <a:ext cx="1055700" cy="3373500"/>
          </a:xfrm>
          <a:prstGeom prst="rect">
            <a:avLst/>
          </a:prstGeom>
          <a:noFill/>
          <a:ln w="28575" cap="flat" cmpd="sng">
            <a:solidFill>
              <a:srgbClr val="0000FF"/>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 name="Google Shape;1136;p114">
            <a:extLst>
              <a:ext uri="{FF2B5EF4-FFF2-40B4-BE49-F238E27FC236}">
                <a16:creationId xmlns:a16="http://schemas.microsoft.com/office/drawing/2014/main" id="{C5EBCF34-7CD9-493C-9FCB-EB0E5878AC3C}"/>
              </a:ext>
            </a:extLst>
          </p:cNvPr>
          <p:cNvSpPr txBox="1"/>
          <p:nvPr/>
        </p:nvSpPr>
        <p:spPr>
          <a:xfrm>
            <a:off x="7759426" y="3592697"/>
            <a:ext cx="1000200" cy="473700"/>
          </a:xfrm>
          <a:prstGeom prst="rect">
            <a:avLst/>
          </a:prstGeom>
          <a:solidFill>
            <a:srgbClr val="FFFFFF"/>
          </a:solid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000" b="1">
                <a:solidFill>
                  <a:srgbClr val="0000FF"/>
                </a:solidFill>
                <a:latin typeface="Nanum Gothic"/>
                <a:ea typeface="Nanum Gothic"/>
                <a:cs typeface="Nanum Gothic"/>
                <a:sym typeface="Nanum Gothic"/>
              </a:rPr>
              <a:t>쇼피 상품 </a:t>
            </a:r>
            <a:endParaRPr sz="1000" b="1">
              <a:solidFill>
                <a:srgbClr val="0000FF"/>
              </a:solidFill>
              <a:latin typeface="Nanum Gothic"/>
              <a:ea typeface="Nanum Gothic"/>
              <a:cs typeface="Nanum Gothic"/>
              <a:sym typeface="Nanum Gothic"/>
            </a:endParaRPr>
          </a:p>
          <a:p>
            <a:pPr marL="0" lvl="0" indent="0" algn="ctr" rtl="0">
              <a:spcBef>
                <a:spcPts val="0"/>
              </a:spcBef>
              <a:spcAft>
                <a:spcPts val="0"/>
              </a:spcAft>
              <a:buNone/>
            </a:pPr>
            <a:r>
              <a:rPr lang="en" sz="1000" b="1">
                <a:solidFill>
                  <a:srgbClr val="0000FF"/>
                </a:solidFill>
                <a:latin typeface="Nanum Gothic"/>
                <a:ea typeface="Nanum Gothic"/>
                <a:cs typeface="Nanum Gothic"/>
                <a:sym typeface="Nanum Gothic"/>
              </a:rPr>
              <a:t>판매가로 등록</a:t>
            </a:r>
            <a:endParaRPr sz="1000" b="1">
              <a:solidFill>
                <a:srgbClr val="0000FF"/>
              </a:solidFill>
              <a:latin typeface="Nanum Gothic"/>
              <a:ea typeface="Nanum Gothic"/>
              <a:cs typeface="Nanum Gothic"/>
              <a:sym typeface="Nanum Gothic"/>
            </a:endParaRPr>
          </a:p>
        </p:txBody>
      </p:sp>
      <p:cxnSp>
        <p:nvCxnSpPr>
          <p:cNvPr id="92" name="Google Shape;1137;p114">
            <a:extLst>
              <a:ext uri="{FF2B5EF4-FFF2-40B4-BE49-F238E27FC236}">
                <a16:creationId xmlns:a16="http://schemas.microsoft.com/office/drawing/2014/main" id="{645D716F-4197-4455-9ACA-E2328DB41C03}"/>
              </a:ext>
            </a:extLst>
          </p:cNvPr>
          <p:cNvCxnSpPr/>
          <p:nvPr/>
        </p:nvCxnSpPr>
        <p:spPr>
          <a:xfrm>
            <a:off x="2427026" y="4136972"/>
            <a:ext cx="5304600" cy="0"/>
          </a:xfrm>
          <a:prstGeom prst="straightConnector1">
            <a:avLst/>
          </a:prstGeom>
          <a:noFill/>
          <a:ln w="28575" cap="flat" cmpd="sng">
            <a:solidFill>
              <a:srgbClr val="FF9900"/>
            </a:solidFill>
            <a:prstDash val="solid"/>
            <a:round/>
            <a:headEnd type="stealth" w="med" len="med"/>
            <a:tailEnd type="triangle" w="med" len="med"/>
          </a:ln>
        </p:spPr>
      </p:cxnSp>
      <p:sp>
        <p:nvSpPr>
          <p:cNvPr id="93" name="Google Shape;1138;p114">
            <a:extLst>
              <a:ext uri="{FF2B5EF4-FFF2-40B4-BE49-F238E27FC236}">
                <a16:creationId xmlns:a16="http://schemas.microsoft.com/office/drawing/2014/main" id="{00D4DDDB-D24A-4D52-8D61-C34249A7565B}"/>
              </a:ext>
            </a:extLst>
          </p:cNvPr>
          <p:cNvSpPr txBox="1"/>
          <p:nvPr/>
        </p:nvSpPr>
        <p:spPr>
          <a:xfrm>
            <a:off x="427526" y="2004722"/>
            <a:ext cx="2288100" cy="369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200" b="1">
                <a:latin typeface="Nanum Gothic"/>
                <a:ea typeface="Nanum Gothic"/>
                <a:cs typeface="Nanum Gothic"/>
                <a:sym typeface="Nanum Gothic"/>
              </a:rPr>
              <a:t>※싱가포르 기준</a:t>
            </a:r>
            <a:endParaRPr sz="1200" b="1">
              <a:latin typeface="Nanum Gothic"/>
              <a:ea typeface="Nanum Gothic"/>
              <a:cs typeface="Nanum Gothic"/>
              <a:sym typeface="Nanum Gothic"/>
            </a:endParaRPr>
          </a:p>
        </p:txBody>
      </p:sp>
    </p:spTree>
    <p:extLst>
      <p:ext uri="{BB962C8B-B14F-4D97-AF65-F5344CB8AC3E}">
        <p14:creationId xmlns:p14="http://schemas.microsoft.com/office/powerpoint/2010/main" val="285204001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직사각형 12">
            <a:extLst>
              <a:ext uri="{FF2B5EF4-FFF2-40B4-BE49-F238E27FC236}">
                <a16:creationId xmlns:a16="http://schemas.microsoft.com/office/drawing/2014/main" id="{1DFC32BF-0F18-4DD2-9124-E525419304B3}"/>
              </a:ext>
            </a:extLst>
          </p:cNvPr>
          <p:cNvSpPr/>
          <p:nvPr/>
        </p:nvSpPr>
        <p:spPr>
          <a:xfrm>
            <a:off x="7992380" y="-11113"/>
            <a:ext cx="1151620" cy="77284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나눔스퀘어라운드 ExtraBold" panose="020B0600000101010101" pitchFamily="50" charset="-127"/>
              <a:ea typeface="나눔스퀘어라운드 ExtraBold" panose="020B0600000101010101" pitchFamily="50" charset="-127"/>
            </a:endParaRPr>
          </a:p>
        </p:txBody>
      </p:sp>
      <p:cxnSp>
        <p:nvCxnSpPr>
          <p:cNvPr id="15" name="직선 연결선 14">
            <a:extLst>
              <a:ext uri="{FF2B5EF4-FFF2-40B4-BE49-F238E27FC236}">
                <a16:creationId xmlns:a16="http://schemas.microsoft.com/office/drawing/2014/main" id="{89D05493-380A-4BB8-BCEC-267A5E6AF795}"/>
              </a:ext>
            </a:extLst>
          </p:cNvPr>
          <p:cNvCxnSpPr>
            <a:cxnSpLocks/>
          </p:cNvCxnSpPr>
          <p:nvPr/>
        </p:nvCxnSpPr>
        <p:spPr>
          <a:xfrm>
            <a:off x="0" y="789864"/>
            <a:ext cx="7812360" cy="0"/>
          </a:xfrm>
          <a:prstGeom prst="line">
            <a:avLst/>
          </a:prstGeom>
          <a:ln w="28575" cmpd="sng">
            <a:solidFill>
              <a:srgbClr val="FFC000"/>
            </a:solidFill>
          </a:ln>
        </p:spPr>
        <p:style>
          <a:lnRef idx="1">
            <a:schemeClr val="accent1"/>
          </a:lnRef>
          <a:fillRef idx="0">
            <a:schemeClr val="accent1"/>
          </a:fillRef>
          <a:effectRef idx="0">
            <a:schemeClr val="accent1"/>
          </a:effectRef>
          <a:fontRef idx="minor">
            <a:schemeClr val="tx1"/>
          </a:fontRef>
        </p:style>
      </p:cxnSp>
      <p:sp>
        <p:nvSpPr>
          <p:cNvPr id="6" name="제목 1">
            <a:extLst>
              <a:ext uri="{FF2B5EF4-FFF2-40B4-BE49-F238E27FC236}">
                <a16:creationId xmlns:a16="http://schemas.microsoft.com/office/drawing/2014/main" id="{6DF8129D-116B-384A-B039-1C88E46C2215}"/>
              </a:ext>
            </a:extLst>
          </p:cNvPr>
          <p:cNvSpPr>
            <a:spLocks noGrp="1"/>
          </p:cNvSpPr>
          <p:nvPr>
            <p:ph type="title"/>
          </p:nvPr>
        </p:nvSpPr>
        <p:spPr>
          <a:xfrm>
            <a:off x="134559" y="-367026"/>
            <a:ext cx="8397881" cy="1707794"/>
          </a:xfrm>
          <a:prstGeom prst="rect">
            <a:avLst/>
          </a:prstGeom>
        </p:spPr>
        <p:txBody>
          <a:bodyPr/>
          <a:lstStyle>
            <a:lvl1pPr marL="457200" marR="0" indent="-457200" algn="l" defTabSz="914400" rtl="0" eaLnBrk="1" fontAlgn="auto" latinLnBrk="1" hangingPunct="1">
              <a:lnSpc>
                <a:spcPct val="100000"/>
              </a:lnSpc>
              <a:spcBef>
                <a:spcPts val="0"/>
              </a:spcBef>
              <a:spcAft>
                <a:spcPts val="0"/>
              </a:spcAft>
              <a:buClrTx/>
              <a:buSzTx/>
              <a:buFontTx/>
              <a:buAutoNum type="arabicPeriod"/>
              <a:tabLst/>
              <a:defRPr b="1" i="0">
                <a:latin typeface="NanumSquare ExtraBold" panose="020B0600000101010101" pitchFamily="34" charset="-127"/>
                <a:ea typeface="NanumSquare ExtraBold" panose="020B0600000101010101" pitchFamily="34" charset="-127"/>
              </a:defRPr>
            </a:lvl1pPr>
          </a:lstStyle>
          <a:p>
            <a:pPr marL="0" lvl="0" indent="0">
              <a:buNone/>
            </a:pPr>
            <a:r>
              <a:rPr kumimoji="1" lang="en-US" altLang="ko-KR" sz="2800" dirty="0">
                <a:solidFill>
                  <a:prstClr val="black"/>
                </a:solidFill>
                <a:latin typeface="나눔스퀘어라운드 ExtraBold" panose="020B0600000101010101" pitchFamily="50" charset="-127"/>
                <a:ea typeface="나눔스퀘어라운드 ExtraBold" panose="020B0600000101010101" pitchFamily="50" charset="-127"/>
              </a:rPr>
              <a:t>3. </a:t>
            </a:r>
            <a:r>
              <a:rPr kumimoji="1" lang="ko-KR" altLang="en-US" sz="2800" dirty="0">
                <a:solidFill>
                  <a:prstClr val="black"/>
                </a:solidFill>
                <a:latin typeface="나눔스퀘어라운드 ExtraBold" panose="020B0600000101010101" pitchFamily="50" charset="-127"/>
                <a:ea typeface="나눔스퀘어라운드 ExtraBold" panose="020B0600000101010101" pitchFamily="50" charset="-127"/>
              </a:rPr>
              <a:t>해외 직판 </a:t>
            </a:r>
            <a:r>
              <a:rPr kumimoji="1" lang="en-US" altLang="ko-KR" sz="2800" dirty="0">
                <a:solidFill>
                  <a:prstClr val="black"/>
                </a:solidFill>
                <a:latin typeface="나눔스퀘어라운드 ExtraBold" panose="020B0600000101010101" pitchFamily="50" charset="-127"/>
                <a:ea typeface="나눔스퀘어라운드 ExtraBold" panose="020B0600000101010101" pitchFamily="50" charset="-127"/>
              </a:rPr>
              <a:t>Shopee </a:t>
            </a:r>
            <a:r>
              <a:rPr kumimoji="1" lang="ko-KR" altLang="en-US" sz="2800" dirty="0">
                <a:solidFill>
                  <a:prstClr val="black"/>
                </a:solidFill>
                <a:latin typeface="나눔스퀘어라운드 ExtraBold" panose="020B0600000101010101" pitchFamily="50" charset="-127"/>
                <a:ea typeface="나눔스퀘어라운드 ExtraBold" panose="020B0600000101010101" pitchFamily="50" charset="-127"/>
              </a:rPr>
              <a:t>진행절차</a:t>
            </a:r>
            <a:endParaRPr kumimoji="1" lang="ko-KR" altLang="en-US" sz="2800" b="1" i="0" u="none" strike="noStrike" kern="1200" cap="none" spc="0" normalizeH="0" baseline="0" noProof="0" dirty="0">
              <a:ln>
                <a:noFill/>
              </a:ln>
              <a:solidFill>
                <a:prstClr val="black"/>
              </a:solidFill>
              <a:effectLst/>
              <a:uLnTx/>
              <a:uFillTx/>
              <a:latin typeface="나눔스퀘어라운드 ExtraBold" panose="020B0600000101010101" pitchFamily="50" charset="-127"/>
              <a:ea typeface="나눔스퀘어라운드 ExtraBold" panose="020B0600000101010101" pitchFamily="50" charset="-127"/>
              <a:cs typeface="+mn-cs"/>
            </a:endParaRPr>
          </a:p>
        </p:txBody>
      </p:sp>
      <p:sp>
        <p:nvSpPr>
          <p:cNvPr id="52" name="Google Shape;1144;p115">
            <a:extLst>
              <a:ext uri="{FF2B5EF4-FFF2-40B4-BE49-F238E27FC236}">
                <a16:creationId xmlns:a16="http://schemas.microsoft.com/office/drawing/2014/main" id="{68B1891E-F3B7-49C8-9719-80D67FB9251A}"/>
              </a:ext>
            </a:extLst>
          </p:cNvPr>
          <p:cNvSpPr txBox="1">
            <a:spLocks/>
          </p:cNvSpPr>
          <p:nvPr/>
        </p:nvSpPr>
        <p:spPr>
          <a:xfrm>
            <a:off x="4153003" y="2596370"/>
            <a:ext cx="4095300" cy="3060600"/>
          </a:xfrm>
          <a:prstGeom prst="rect">
            <a:avLst/>
          </a:prstGeom>
        </p:spPr>
        <p:txBody>
          <a:bodyPr spcFirstLastPara="1" wrap="square" lIns="91425" tIns="91425" rIns="91425" bIns="91425" anchor="t" anchorCtr="0">
            <a:noAutofit/>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spcBef>
                <a:spcPts val="0"/>
              </a:spcBef>
              <a:buFont typeface="Arial" pitchFamily="34" charset="0"/>
              <a:buNone/>
            </a:pPr>
            <a:endParaRPr lang="ko-KR" altLang="en-US" sz="500">
              <a:latin typeface="Nanum Gothic"/>
              <a:ea typeface="Nanum Gothic"/>
              <a:cs typeface="Nanum Gothic"/>
              <a:sym typeface="Nanum Gothic"/>
            </a:endParaRPr>
          </a:p>
          <a:p>
            <a:pPr marL="457200" indent="-317500">
              <a:spcBef>
                <a:spcPts val="0"/>
              </a:spcBef>
              <a:buSzPts val="1400"/>
              <a:buFont typeface="Nanum Gothic"/>
              <a:buChar char="-"/>
            </a:pPr>
            <a:r>
              <a:rPr lang="ko-KR" altLang="en-US" sz="1400" b="1">
                <a:solidFill>
                  <a:srgbClr val="0000FF"/>
                </a:solidFill>
                <a:latin typeface="Nanum Gothic"/>
                <a:ea typeface="Nanum Gothic"/>
                <a:cs typeface="Nanum Gothic"/>
                <a:sym typeface="Nanum Gothic"/>
              </a:rPr>
              <a:t>국내 배송비</a:t>
            </a:r>
            <a:r>
              <a:rPr lang="ko-KR" altLang="en-US" sz="1400">
                <a:latin typeface="Nanum Gothic"/>
                <a:ea typeface="Nanum Gothic"/>
                <a:cs typeface="Nanum Gothic"/>
                <a:sym typeface="Nanum Gothic"/>
              </a:rPr>
              <a:t>와 </a:t>
            </a:r>
            <a:r>
              <a:rPr lang="ko-KR" altLang="en-US" sz="1400" b="1">
                <a:solidFill>
                  <a:srgbClr val="0000FF"/>
                </a:solidFill>
                <a:latin typeface="Nanum Gothic"/>
                <a:ea typeface="Nanum Gothic"/>
                <a:cs typeface="Nanum Gothic"/>
                <a:sym typeface="Nanum Gothic"/>
              </a:rPr>
              <a:t>마진 금액</a:t>
            </a:r>
            <a:r>
              <a:rPr lang="ko-KR" altLang="en-US" sz="1400">
                <a:latin typeface="Nanum Gothic"/>
                <a:ea typeface="Nanum Gothic"/>
                <a:cs typeface="Nanum Gothic"/>
                <a:sym typeface="Nanum Gothic"/>
              </a:rPr>
              <a:t>을 포함해서 상품가에 기입해 주셔야하며</a:t>
            </a:r>
            <a:r>
              <a:rPr lang="en-US" altLang="ko-KR" sz="1400">
                <a:latin typeface="Nanum Gothic"/>
                <a:ea typeface="Nanum Gothic"/>
                <a:cs typeface="Nanum Gothic"/>
                <a:sym typeface="Nanum Gothic"/>
              </a:rPr>
              <a:t>, </a:t>
            </a:r>
            <a:r>
              <a:rPr lang="ko-KR" altLang="en-US" sz="1400">
                <a:latin typeface="Nanum Gothic"/>
                <a:ea typeface="Nanum Gothic"/>
                <a:cs typeface="Nanum Gothic"/>
                <a:sym typeface="Nanum Gothic"/>
              </a:rPr>
              <a:t>포함하지 않을 경우에는 역마진이 발생할 수 있습니다</a:t>
            </a:r>
            <a:r>
              <a:rPr lang="en-US" altLang="ko-KR" sz="1400">
                <a:latin typeface="Nanum Gothic"/>
                <a:ea typeface="Nanum Gothic"/>
                <a:cs typeface="Nanum Gothic"/>
                <a:sym typeface="Nanum Gothic"/>
              </a:rPr>
              <a:t>. </a:t>
            </a:r>
            <a:endParaRPr lang="ko-KR" altLang="en-US" sz="1400">
              <a:latin typeface="Nanum Gothic"/>
              <a:ea typeface="Nanum Gothic"/>
              <a:cs typeface="Nanum Gothic"/>
              <a:sym typeface="Nanum Gothic"/>
            </a:endParaRPr>
          </a:p>
          <a:p>
            <a:pPr marL="0" indent="0">
              <a:spcBef>
                <a:spcPts val="0"/>
              </a:spcBef>
              <a:buFont typeface="Arial" pitchFamily="34" charset="0"/>
              <a:buNone/>
            </a:pPr>
            <a:endParaRPr lang="ko-KR" altLang="en-US" sz="1300">
              <a:latin typeface="Nanum Gothic"/>
              <a:ea typeface="Nanum Gothic"/>
              <a:cs typeface="Nanum Gothic"/>
              <a:sym typeface="Nanum Gothic"/>
            </a:endParaRPr>
          </a:p>
          <a:p>
            <a:pPr marL="457200" indent="-336550">
              <a:spcBef>
                <a:spcPts val="0"/>
              </a:spcBef>
              <a:buSzPts val="1700"/>
              <a:buFont typeface="Nanum Gothic"/>
              <a:buChar char="❏"/>
            </a:pPr>
            <a:r>
              <a:rPr lang="ko-KR" altLang="en-US" sz="1700" b="1">
                <a:latin typeface="Nanum Gothic"/>
                <a:ea typeface="Nanum Gothic"/>
                <a:cs typeface="Nanum Gothic"/>
                <a:sym typeface="Nanum Gothic"/>
              </a:rPr>
              <a:t>무게</a:t>
            </a:r>
          </a:p>
          <a:p>
            <a:pPr marL="457200" indent="-330200">
              <a:spcBef>
                <a:spcPts val="0"/>
              </a:spcBef>
              <a:buSzPts val="1600"/>
              <a:buFont typeface="Arial" pitchFamily="34" charset="0"/>
              <a:buChar char="-"/>
            </a:pPr>
            <a:r>
              <a:rPr lang="ko-KR" altLang="en-US" sz="1400">
                <a:latin typeface="Nanum Gothic"/>
                <a:ea typeface="Nanum Gothic"/>
                <a:cs typeface="Nanum Gothic"/>
                <a:sym typeface="Nanum Gothic"/>
              </a:rPr>
              <a:t>실제 배송비는 포장이 완료되어 </a:t>
            </a:r>
            <a:r>
              <a:rPr lang="ko-KR" altLang="en-US" sz="1400" b="1">
                <a:solidFill>
                  <a:srgbClr val="0000FF"/>
                </a:solidFill>
                <a:latin typeface="Nanum Gothic"/>
                <a:ea typeface="Nanum Gothic"/>
                <a:cs typeface="Nanum Gothic"/>
                <a:sym typeface="Nanum Gothic"/>
              </a:rPr>
              <a:t>집하지에서 측정한 상품 무게를 기준</a:t>
            </a:r>
            <a:r>
              <a:rPr lang="ko-KR" altLang="en-US" sz="1400">
                <a:latin typeface="Nanum Gothic"/>
                <a:ea typeface="Nanum Gothic"/>
                <a:cs typeface="Nanum Gothic"/>
                <a:sym typeface="Nanum Gothic"/>
              </a:rPr>
              <a:t>으로 책정됨으로 최종 판매가 측정을 위한 요율표 사용 시</a:t>
            </a:r>
            <a:r>
              <a:rPr lang="en-US" altLang="ko-KR" sz="1400">
                <a:latin typeface="Nanum Gothic"/>
                <a:ea typeface="Nanum Gothic"/>
                <a:cs typeface="Nanum Gothic"/>
                <a:sym typeface="Nanum Gothic"/>
              </a:rPr>
              <a:t>, </a:t>
            </a:r>
            <a:r>
              <a:rPr lang="ko-KR" altLang="en-US" sz="1400">
                <a:latin typeface="Nanum Gothic"/>
                <a:ea typeface="Nanum Gothic"/>
                <a:cs typeface="Nanum Gothic"/>
                <a:sym typeface="Nanum Gothic"/>
              </a:rPr>
              <a:t>무게를 넉넉하게 잡고 기입해주시기 바랍니다</a:t>
            </a:r>
            <a:r>
              <a:rPr lang="en-US" altLang="ko-KR" sz="1400">
                <a:latin typeface="Nanum Gothic"/>
                <a:ea typeface="Nanum Gothic"/>
                <a:cs typeface="Nanum Gothic"/>
                <a:sym typeface="Nanum Gothic"/>
              </a:rPr>
              <a:t>. </a:t>
            </a:r>
            <a:endParaRPr lang="ko-KR" altLang="en-US" sz="500">
              <a:latin typeface="Nanum Gothic"/>
              <a:ea typeface="Nanum Gothic"/>
              <a:cs typeface="Nanum Gothic"/>
              <a:sym typeface="Nanum Gothic"/>
            </a:endParaRPr>
          </a:p>
          <a:p>
            <a:pPr marL="457200" indent="0">
              <a:spcBef>
                <a:spcPts val="0"/>
              </a:spcBef>
              <a:buFont typeface="Arial" pitchFamily="34" charset="0"/>
              <a:buNone/>
            </a:pPr>
            <a:endParaRPr lang="ko-KR" altLang="en-US" sz="400">
              <a:latin typeface="Nanum Gothic"/>
              <a:ea typeface="Nanum Gothic"/>
              <a:cs typeface="Nanum Gothic"/>
              <a:sym typeface="Nanum Gothic"/>
            </a:endParaRPr>
          </a:p>
          <a:p>
            <a:pPr marL="0" indent="0" algn="ctr">
              <a:spcBef>
                <a:spcPts val="0"/>
              </a:spcBef>
              <a:buFont typeface="Arial" pitchFamily="34" charset="0"/>
              <a:buNone/>
            </a:pPr>
            <a:r>
              <a:rPr lang="en-US" altLang="ko-KR" sz="1000" b="1">
                <a:highlight>
                  <a:srgbClr val="FFFF00"/>
                </a:highlight>
                <a:latin typeface="Nanum Gothic"/>
                <a:ea typeface="Nanum Gothic"/>
                <a:cs typeface="Nanum Gothic"/>
                <a:sym typeface="Nanum Gothic"/>
              </a:rPr>
              <a:t>※</a:t>
            </a:r>
            <a:r>
              <a:rPr lang="ko-KR" altLang="en-US" sz="1000" b="1">
                <a:highlight>
                  <a:srgbClr val="FFFF00"/>
                </a:highlight>
                <a:latin typeface="Nanum Gothic"/>
                <a:ea typeface="Nanum Gothic"/>
                <a:cs typeface="Nanum Gothic"/>
                <a:sym typeface="Nanum Gothic"/>
              </a:rPr>
              <a:t>주의사항</a:t>
            </a:r>
            <a:r>
              <a:rPr lang="en-US" altLang="ko-KR" sz="1000" b="1">
                <a:highlight>
                  <a:srgbClr val="FFFF00"/>
                </a:highlight>
                <a:latin typeface="Nanum Gothic"/>
                <a:ea typeface="Nanum Gothic"/>
                <a:cs typeface="Nanum Gothic"/>
                <a:sym typeface="Nanum Gothic"/>
              </a:rPr>
              <a:t>:</a:t>
            </a:r>
            <a:r>
              <a:rPr lang="ko-KR" altLang="en-US" sz="1200" b="1">
                <a:latin typeface="Nanum Gothic"/>
                <a:ea typeface="Nanum Gothic"/>
                <a:cs typeface="Nanum Gothic"/>
                <a:sym typeface="Nanum Gothic"/>
              </a:rPr>
              <a:t> </a:t>
            </a:r>
          </a:p>
          <a:p>
            <a:pPr marL="0" indent="0" algn="ctr">
              <a:spcBef>
                <a:spcPts val="0"/>
              </a:spcBef>
              <a:buFont typeface="Arial" pitchFamily="34" charset="0"/>
              <a:buNone/>
            </a:pPr>
            <a:r>
              <a:rPr lang="ko-KR" altLang="en-US" sz="1100" b="1" u="sng">
                <a:solidFill>
                  <a:srgbClr val="FF0000"/>
                </a:solidFill>
                <a:latin typeface="Nanum Gothic"/>
                <a:ea typeface="Nanum Gothic"/>
                <a:cs typeface="Nanum Gothic"/>
                <a:sym typeface="Nanum Gothic"/>
              </a:rPr>
              <a:t>패키징 세변 </a:t>
            </a:r>
            <a:r>
              <a:rPr lang="en-US" altLang="ko-KR" sz="1100" b="1" u="sng">
                <a:solidFill>
                  <a:srgbClr val="FF0000"/>
                </a:solidFill>
                <a:latin typeface="Nanum Gothic"/>
                <a:ea typeface="Nanum Gothic"/>
                <a:cs typeface="Nanum Gothic"/>
                <a:sym typeface="Nanum Gothic"/>
              </a:rPr>
              <a:t>(</a:t>
            </a:r>
            <a:r>
              <a:rPr lang="ko-KR" altLang="en-US" sz="1100" b="1" u="sng">
                <a:solidFill>
                  <a:srgbClr val="FF0000"/>
                </a:solidFill>
                <a:latin typeface="Nanum Gothic"/>
                <a:ea typeface="Nanum Gothic"/>
                <a:cs typeface="Nanum Gothic"/>
                <a:sym typeface="Nanum Gothic"/>
              </a:rPr>
              <a:t>가로</a:t>
            </a:r>
            <a:r>
              <a:rPr lang="en-US" altLang="ko-KR" sz="1100" b="1" u="sng">
                <a:solidFill>
                  <a:srgbClr val="FF0000"/>
                </a:solidFill>
                <a:latin typeface="Nanum Gothic"/>
                <a:ea typeface="Nanum Gothic"/>
                <a:cs typeface="Nanum Gothic"/>
                <a:sym typeface="Nanum Gothic"/>
              </a:rPr>
              <a:t>+</a:t>
            </a:r>
            <a:r>
              <a:rPr lang="ko-KR" altLang="en-US" sz="1100" b="1" u="sng">
                <a:solidFill>
                  <a:srgbClr val="FF0000"/>
                </a:solidFill>
                <a:latin typeface="Nanum Gothic"/>
                <a:ea typeface="Nanum Gothic"/>
                <a:cs typeface="Nanum Gothic"/>
                <a:sym typeface="Nanum Gothic"/>
              </a:rPr>
              <a:t>세로</a:t>
            </a:r>
            <a:r>
              <a:rPr lang="en-US" altLang="ko-KR" sz="1100" b="1" u="sng">
                <a:solidFill>
                  <a:srgbClr val="FF0000"/>
                </a:solidFill>
                <a:latin typeface="Nanum Gothic"/>
                <a:ea typeface="Nanum Gothic"/>
                <a:cs typeface="Nanum Gothic"/>
                <a:sym typeface="Nanum Gothic"/>
              </a:rPr>
              <a:t>+</a:t>
            </a:r>
            <a:r>
              <a:rPr lang="ko-KR" altLang="en-US" sz="1100" b="1" u="sng">
                <a:solidFill>
                  <a:srgbClr val="FF0000"/>
                </a:solidFill>
                <a:latin typeface="Nanum Gothic"/>
                <a:ea typeface="Nanum Gothic"/>
                <a:cs typeface="Nanum Gothic"/>
                <a:sym typeface="Nanum Gothic"/>
              </a:rPr>
              <a:t>높이</a:t>
            </a:r>
            <a:r>
              <a:rPr lang="en-US" altLang="ko-KR" sz="1100" b="1" u="sng">
                <a:solidFill>
                  <a:srgbClr val="FF0000"/>
                </a:solidFill>
                <a:latin typeface="Nanum Gothic"/>
                <a:ea typeface="Nanum Gothic"/>
                <a:cs typeface="Nanum Gothic"/>
                <a:sym typeface="Nanum Gothic"/>
              </a:rPr>
              <a:t>)</a:t>
            </a:r>
            <a:r>
              <a:rPr lang="ko-KR" altLang="en-US" sz="1100" b="1" u="sng">
                <a:solidFill>
                  <a:srgbClr val="FF0000"/>
                </a:solidFill>
                <a:latin typeface="Nanum Gothic"/>
                <a:ea typeface="Nanum Gothic"/>
                <a:cs typeface="Nanum Gothic"/>
                <a:sym typeface="Nanum Gothic"/>
              </a:rPr>
              <a:t>의 합이 “</a:t>
            </a:r>
            <a:r>
              <a:rPr lang="en-US" altLang="ko-KR" sz="1100" b="1" u="sng">
                <a:solidFill>
                  <a:srgbClr val="FF0000"/>
                </a:solidFill>
                <a:latin typeface="Nanum Gothic"/>
                <a:ea typeface="Nanum Gothic"/>
                <a:cs typeface="Nanum Gothic"/>
                <a:sym typeface="Nanum Gothic"/>
              </a:rPr>
              <a:t>60cm” </a:t>
            </a:r>
            <a:r>
              <a:rPr lang="ko-KR" altLang="en-US" sz="1100" b="1" u="sng">
                <a:solidFill>
                  <a:srgbClr val="FF0000"/>
                </a:solidFill>
                <a:latin typeface="Nanum Gothic"/>
                <a:ea typeface="Nanum Gothic"/>
                <a:cs typeface="Nanum Gothic"/>
                <a:sym typeface="Nanum Gothic"/>
              </a:rPr>
              <a:t>이상</a:t>
            </a:r>
            <a:r>
              <a:rPr lang="ko-KR" altLang="en-US" sz="1100" b="1">
                <a:latin typeface="Nanum Gothic"/>
                <a:ea typeface="Nanum Gothic"/>
                <a:cs typeface="Nanum Gothic"/>
                <a:sym typeface="Nanum Gothic"/>
              </a:rPr>
              <a:t>일 경우</a:t>
            </a:r>
            <a:r>
              <a:rPr lang="en-US" altLang="ko-KR" sz="1100" b="1">
                <a:latin typeface="Nanum Gothic"/>
                <a:ea typeface="Nanum Gothic"/>
                <a:cs typeface="Nanum Gothic"/>
                <a:sym typeface="Nanum Gothic"/>
              </a:rPr>
              <a:t>, </a:t>
            </a:r>
            <a:endParaRPr lang="ko-KR" altLang="en-US" sz="1100" b="1">
              <a:latin typeface="Nanum Gothic"/>
              <a:ea typeface="Nanum Gothic"/>
              <a:cs typeface="Nanum Gothic"/>
              <a:sym typeface="Nanum Gothic"/>
            </a:endParaRPr>
          </a:p>
          <a:p>
            <a:pPr marL="0" indent="0" algn="ctr">
              <a:spcBef>
                <a:spcPts val="0"/>
              </a:spcBef>
              <a:buFont typeface="Arial" pitchFamily="34" charset="0"/>
              <a:buNone/>
            </a:pPr>
            <a:r>
              <a:rPr lang="ko-KR" altLang="en-US" sz="1100" b="1">
                <a:latin typeface="Nanum Gothic"/>
                <a:ea typeface="Nanum Gothic"/>
                <a:cs typeface="Nanum Gothic"/>
                <a:sym typeface="Nanum Gothic"/>
              </a:rPr>
              <a:t>부피 중량과 실 중량 중 더 높은 부피  중량 기반 배송비 청구</a:t>
            </a:r>
          </a:p>
          <a:p>
            <a:pPr marL="0" indent="0" algn="ctr">
              <a:spcBef>
                <a:spcPts val="0"/>
              </a:spcBef>
              <a:buFont typeface="Arial" pitchFamily="34" charset="0"/>
              <a:buNone/>
            </a:pPr>
            <a:r>
              <a:rPr lang="en-US" altLang="ko-KR" sz="1100" b="1" u="sng">
                <a:solidFill>
                  <a:srgbClr val="0000FF"/>
                </a:solidFill>
                <a:latin typeface="Nanum Gothic"/>
                <a:ea typeface="Nanum Gothic"/>
                <a:cs typeface="Nanum Gothic"/>
                <a:sym typeface="Nanum Gothic"/>
                <a:hlinkClick r:id="rId2">
                  <a:extLst>
                    <a:ext uri="{A12FA001-AC4F-418D-AE19-62706E023703}">
                      <ahyp:hlinkClr xmlns:ahyp="http://schemas.microsoft.com/office/drawing/2018/hyperlinkcolor" val="tx"/>
                    </a:ext>
                  </a:extLst>
                </a:hlinkClick>
              </a:rPr>
              <a:t>SLS </a:t>
            </a:r>
            <a:r>
              <a:rPr lang="ko-KR" altLang="en-US" sz="1100" b="1" u="sng">
                <a:solidFill>
                  <a:srgbClr val="0000FF"/>
                </a:solidFill>
                <a:latin typeface="Nanum Gothic"/>
                <a:ea typeface="Nanum Gothic"/>
                <a:cs typeface="Nanum Gothic"/>
                <a:sym typeface="Nanum Gothic"/>
                <a:hlinkClick r:id="rId2">
                  <a:extLst>
                    <a:ext uri="{A12FA001-AC4F-418D-AE19-62706E023703}">
                      <ahyp:hlinkClr xmlns:ahyp="http://schemas.microsoft.com/office/drawing/2018/hyperlinkcolor" val="tx"/>
                    </a:ext>
                  </a:extLst>
                </a:hlinkClick>
              </a:rPr>
              <a:t>화물 부피 중량 청구</a:t>
            </a:r>
            <a:r>
              <a:rPr lang="en-US" altLang="ko-KR" sz="1100" b="1" u="sng">
                <a:solidFill>
                  <a:srgbClr val="0000FF"/>
                </a:solidFill>
                <a:latin typeface="Nanum Gothic"/>
                <a:ea typeface="Nanum Gothic"/>
                <a:cs typeface="Nanum Gothic"/>
                <a:sym typeface="Nanum Gothic"/>
                <a:hlinkClick r:id="rId2">
                  <a:extLst>
                    <a:ext uri="{A12FA001-AC4F-418D-AE19-62706E023703}">
                      <ahyp:hlinkClr xmlns:ahyp="http://schemas.microsoft.com/office/drawing/2018/hyperlinkcolor" val="tx"/>
                    </a:ext>
                  </a:extLst>
                </a:hlinkClick>
              </a:rPr>
              <a:t>] </a:t>
            </a:r>
            <a:r>
              <a:rPr lang="ko-KR" altLang="en-US" sz="1100" b="1" u="sng">
                <a:solidFill>
                  <a:srgbClr val="0000FF"/>
                </a:solidFill>
                <a:latin typeface="Nanum Gothic"/>
                <a:ea typeface="Nanum Gothic"/>
                <a:cs typeface="Nanum Gothic"/>
                <a:sym typeface="Nanum Gothic"/>
                <a:hlinkClick r:id="rId2">
                  <a:extLst>
                    <a:ext uri="{A12FA001-AC4F-418D-AE19-62706E023703}">
                      <ahyp:hlinkClr xmlns:ahyp="http://schemas.microsoft.com/office/drawing/2018/hyperlinkcolor" val="tx"/>
                    </a:ext>
                  </a:extLst>
                </a:hlinkClick>
              </a:rPr>
              <a:t>가이드 확인</a:t>
            </a:r>
            <a:endParaRPr lang="ko-KR" altLang="en-US" sz="1100" b="1">
              <a:latin typeface="Nanum Gothic"/>
              <a:ea typeface="Nanum Gothic"/>
              <a:cs typeface="Nanum Gothic"/>
              <a:sym typeface="Nanum Gothic"/>
            </a:endParaRPr>
          </a:p>
          <a:p>
            <a:pPr marL="0" indent="0">
              <a:spcBef>
                <a:spcPts val="0"/>
              </a:spcBef>
              <a:buFont typeface="Arial" pitchFamily="34" charset="0"/>
              <a:buNone/>
            </a:pPr>
            <a:endParaRPr lang="ko-KR" altLang="en-US" sz="1400">
              <a:latin typeface="Nanum Gothic"/>
              <a:ea typeface="Nanum Gothic"/>
              <a:cs typeface="Nanum Gothic"/>
              <a:sym typeface="Nanum Gothic"/>
            </a:endParaRPr>
          </a:p>
        </p:txBody>
      </p:sp>
      <p:pic>
        <p:nvPicPr>
          <p:cNvPr id="53" name="Google Shape;1145;p115">
            <a:extLst>
              <a:ext uri="{FF2B5EF4-FFF2-40B4-BE49-F238E27FC236}">
                <a16:creationId xmlns:a16="http://schemas.microsoft.com/office/drawing/2014/main" id="{C5E2BA96-E111-48D7-88DC-5CA21AE142D8}"/>
              </a:ext>
            </a:extLst>
          </p:cNvPr>
          <p:cNvPicPr preferRelativeResize="0"/>
          <p:nvPr/>
        </p:nvPicPr>
        <p:blipFill rotWithShape="1">
          <a:blip r:embed="rId3">
            <a:alphaModFix/>
          </a:blip>
          <a:srcRect l="3227" t="2005" r="1570" b="11533"/>
          <a:stretch/>
        </p:blipFill>
        <p:spPr>
          <a:xfrm>
            <a:off x="323528" y="1673745"/>
            <a:ext cx="3427150" cy="4102801"/>
          </a:xfrm>
          <a:prstGeom prst="rect">
            <a:avLst/>
          </a:prstGeom>
          <a:noFill/>
          <a:ln w="9525" cap="flat" cmpd="sng">
            <a:solidFill>
              <a:schemeClr val="dk2"/>
            </a:solidFill>
            <a:prstDash val="solid"/>
            <a:round/>
            <a:headEnd type="none" w="sm" len="sm"/>
            <a:tailEnd type="none" w="sm" len="sm"/>
          </a:ln>
        </p:spPr>
      </p:pic>
      <p:sp>
        <p:nvSpPr>
          <p:cNvPr id="54" name="Google Shape;1146;p115">
            <a:extLst>
              <a:ext uri="{FF2B5EF4-FFF2-40B4-BE49-F238E27FC236}">
                <a16:creationId xmlns:a16="http://schemas.microsoft.com/office/drawing/2014/main" id="{E658EFA0-7CF7-4ACE-8639-D9D062C315FC}"/>
              </a:ext>
            </a:extLst>
          </p:cNvPr>
          <p:cNvSpPr txBox="1"/>
          <p:nvPr/>
        </p:nvSpPr>
        <p:spPr>
          <a:xfrm>
            <a:off x="4226328" y="1826145"/>
            <a:ext cx="4095300" cy="461700"/>
          </a:xfrm>
          <a:prstGeom prst="rect">
            <a:avLst/>
          </a:prstGeom>
          <a:solidFill>
            <a:srgbClr val="EDA500"/>
          </a:solid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800" b="1">
                <a:latin typeface="Nanum Gothic"/>
                <a:ea typeface="Nanum Gothic"/>
                <a:cs typeface="Nanum Gothic"/>
                <a:sym typeface="Nanum Gothic"/>
              </a:rPr>
              <a:t>※ 가격 책정 시 주의사항</a:t>
            </a:r>
            <a:endParaRPr sz="1800" b="1">
              <a:latin typeface="Nanum Gothic"/>
              <a:ea typeface="Nanum Gothic"/>
              <a:cs typeface="Nanum Gothic"/>
              <a:sym typeface="Nanum Gothic"/>
            </a:endParaRPr>
          </a:p>
        </p:txBody>
      </p:sp>
      <p:sp>
        <p:nvSpPr>
          <p:cNvPr id="55" name="Google Shape;1147;p115">
            <a:extLst>
              <a:ext uri="{FF2B5EF4-FFF2-40B4-BE49-F238E27FC236}">
                <a16:creationId xmlns:a16="http://schemas.microsoft.com/office/drawing/2014/main" id="{228B6193-C661-4DAA-861E-1680D960B7D9}"/>
              </a:ext>
            </a:extLst>
          </p:cNvPr>
          <p:cNvSpPr txBox="1"/>
          <p:nvPr/>
        </p:nvSpPr>
        <p:spPr>
          <a:xfrm>
            <a:off x="4153003" y="2343545"/>
            <a:ext cx="4095300" cy="431100"/>
          </a:xfrm>
          <a:prstGeom prst="rect">
            <a:avLst/>
          </a:prstGeom>
          <a:noFill/>
          <a:ln>
            <a:noFill/>
          </a:ln>
        </p:spPr>
        <p:txBody>
          <a:bodyPr spcFirstLastPara="1" wrap="square" lIns="91425" tIns="91425" rIns="91425" bIns="91425" anchor="t" anchorCtr="0">
            <a:spAutoFit/>
          </a:bodyPr>
          <a:lstStyle/>
          <a:p>
            <a:pPr marL="457200" lvl="0" indent="-330200" algn="l" rtl="0">
              <a:spcBef>
                <a:spcPts val="0"/>
              </a:spcBef>
              <a:spcAft>
                <a:spcPts val="0"/>
              </a:spcAft>
              <a:buSzPts val="1600"/>
              <a:buFont typeface="Nanum Gothic"/>
              <a:buChar char="❏"/>
            </a:pPr>
            <a:r>
              <a:rPr lang="en" sz="1600" b="1">
                <a:latin typeface="Nanum Gothic"/>
                <a:ea typeface="Nanum Gothic"/>
                <a:cs typeface="Nanum Gothic"/>
                <a:sym typeface="Nanum Gothic"/>
              </a:rPr>
              <a:t>상품가</a:t>
            </a:r>
            <a:endParaRPr sz="1600" b="1">
              <a:latin typeface="Nanum Gothic"/>
              <a:ea typeface="Nanum Gothic"/>
              <a:cs typeface="Nanum Gothic"/>
              <a:sym typeface="Nanum Gothic"/>
            </a:endParaRPr>
          </a:p>
        </p:txBody>
      </p:sp>
      <p:sp>
        <p:nvSpPr>
          <p:cNvPr id="56" name="Google Shape;1143;p115">
            <a:extLst>
              <a:ext uri="{FF2B5EF4-FFF2-40B4-BE49-F238E27FC236}">
                <a16:creationId xmlns:a16="http://schemas.microsoft.com/office/drawing/2014/main" id="{A8973484-6EB1-4B45-B28C-BCEE56F9D471}"/>
              </a:ext>
            </a:extLst>
          </p:cNvPr>
          <p:cNvSpPr txBox="1">
            <a:spLocks/>
          </p:cNvSpPr>
          <p:nvPr/>
        </p:nvSpPr>
        <p:spPr>
          <a:xfrm>
            <a:off x="398364" y="1042690"/>
            <a:ext cx="8172600" cy="234900"/>
          </a:xfrm>
          <a:prstGeom prst="rect">
            <a:avLst/>
          </a:prstGeom>
        </p:spPr>
        <p:txBody>
          <a:bodyPr spcFirstLastPara="1" vert="horz" wrap="square" lIns="91425" tIns="91425" rIns="91425" bIns="91425" rtlCol="0" anchor="ctr" anchorCtr="0">
            <a:noAutofit/>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spcBef>
                <a:spcPts val="0"/>
              </a:spcBef>
              <a:buFont typeface="Arial" pitchFamily="34" charset="0"/>
              <a:buNone/>
            </a:pPr>
            <a:r>
              <a:rPr lang="ko-KR" altLang="en-US">
                <a:latin typeface="Nanum Gothic"/>
                <a:ea typeface="Nanum Gothic"/>
                <a:cs typeface="Nanum Gothic"/>
                <a:sym typeface="Nanum Gothic"/>
              </a:rPr>
              <a:t>가격 책정 방법</a:t>
            </a:r>
            <a:endParaRPr lang="ko-KR" altLang="en-US" dirty="0"/>
          </a:p>
        </p:txBody>
      </p:sp>
    </p:spTree>
    <p:extLst>
      <p:ext uri="{BB962C8B-B14F-4D97-AF65-F5344CB8AC3E}">
        <p14:creationId xmlns:p14="http://schemas.microsoft.com/office/powerpoint/2010/main" val="176603729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직사각형 12">
            <a:extLst>
              <a:ext uri="{FF2B5EF4-FFF2-40B4-BE49-F238E27FC236}">
                <a16:creationId xmlns:a16="http://schemas.microsoft.com/office/drawing/2014/main" id="{1DFC32BF-0F18-4DD2-9124-E525419304B3}"/>
              </a:ext>
            </a:extLst>
          </p:cNvPr>
          <p:cNvSpPr/>
          <p:nvPr/>
        </p:nvSpPr>
        <p:spPr>
          <a:xfrm>
            <a:off x="7992380" y="-11113"/>
            <a:ext cx="1151620" cy="77284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나눔스퀘어라운드 ExtraBold" panose="020B0600000101010101" pitchFamily="50" charset="-127"/>
              <a:ea typeface="나눔스퀘어라운드 ExtraBold" panose="020B0600000101010101" pitchFamily="50" charset="-127"/>
            </a:endParaRPr>
          </a:p>
        </p:txBody>
      </p:sp>
      <p:cxnSp>
        <p:nvCxnSpPr>
          <p:cNvPr id="15" name="직선 연결선 14">
            <a:extLst>
              <a:ext uri="{FF2B5EF4-FFF2-40B4-BE49-F238E27FC236}">
                <a16:creationId xmlns:a16="http://schemas.microsoft.com/office/drawing/2014/main" id="{89D05493-380A-4BB8-BCEC-267A5E6AF795}"/>
              </a:ext>
            </a:extLst>
          </p:cNvPr>
          <p:cNvCxnSpPr>
            <a:cxnSpLocks/>
          </p:cNvCxnSpPr>
          <p:nvPr/>
        </p:nvCxnSpPr>
        <p:spPr>
          <a:xfrm>
            <a:off x="0" y="789864"/>
            <a:ext cx="7812360" cy="0"/>
          </a:xfrm>
          <a:prstGeom prst="line">
            <a:avLst/>
          </a:prstGeom>
          <a:ln w="28575" cmpd="sng">
            <a:solidFill>
              <a:srgbClr val="FFC000"/>
            </a:solidFill>
          </a:ln>
        </p:spPr>
        <p:style>
          <a:lnRef idx="1">
            <a:schemeClr val="accent1"/>
          </a:lnRef>
          <a:fillRef idx="0">
            <a:schemeClr val="accent1"/>
          </a:fillRef>
          <a:effectRef idx="0">
            <a:schemeClr val="accent1"/>
          </a:effectRef>
          <a:fontRef idx="minor">
            <a:schemeClr val="tx1"/>
          </a:fontRef>
        </p:style>
      </p:cxnSp>
      <p:sp>
        <p:nvSpPr>
          <p:cNvPr id="6" name="제목 1">
            <a:extLst>
              <a:ext uri="{FF2B5EF4-FFF2-40B4-BE49-F238E27FC236}">
                <a16:creationId xmlns:a16="http://schemas.microsoft.com/office/drawing/2014/main" id="{6DF8129D-116B-384A-B039-1C88E46C2215}"/>
              </a:ext>
            </a:extLst>
          </p:cNvPr>
          <p:cNvSpPr>
            <a:spLocks noGrp="1"/>
          </p:cNvSpPr>
          <p:nvPr>
            <p:ph type="title"/>
          </p:nvPr>
        </p:nvSpPr>
        <p:spPr>
          <a:xfrm>
            <a:off x="134559" y="-367026"/>
            <a:ext cx="8397881" cy="1707794"/>
          </a:xfrm>
          <a:prstGeom prst="rect">
            <a:avLst/>
          </a:prstGeom>
        </p:spPr>
        <p:txBody>
          <a:bodyPr/>
          <a:lstStyle>
            <a:lvl1pPr marL="457200" marR="0" indent="-457200" algn="l" defTabSz="914400" rtl="0" eaLnBrk="1" fontAlgn="auto" latinLnBrk="1" hangingPunct="1">
              <a:lnSpc>
                <a:spcPct val="100000"/>
              </a:lnSpc>
              <a:spcBef>
                <a:spcPts val="0"/>
              </a:spcBef>
              <a:spcAft>
                <a:spcPts val="0"/>
              </a:spcAft>
              <a:buClrTx/>
              <a:buSzTx/>
              <a:buFontTx/>
              <a:buAutoNum type="arabicPeriod"/>
              <a:tabLst/>
              <a:defRPr b="1" i="0">
                <a:latin typeface="NanumSquare ExtraBold" panose="020B0600000101010101" pitchFamily="34" charset="-127"/>
                <a:ea typeface="NanumSquare ExtraBold" panose="020B0600000101010101" pitchFamily="34" charset="-127"/>
              </a:defRPr>
            </a:lvl1pPr>
          </a:lstStyle>
          <a:p>
            <a:pPr marL="0" lvl="0" indent="0">
              <a:buNone/>
            </a:pPr>
            <a:r>
              <a:rPr kumimoji="1" lang="en-US" altLang="ko-KR" sz="2800" dirty="0">
                <a:solidFill>
                  <a:prstClr val="black"/>
                </a:solidFill>
                <a:latin typeface="나눔스퀘어라운드 ExtraBold" panose="020B0600000101010101" pitchFamily="50" charset="-127"/>
                <a:ea typeface="나눔스퀘어라운드 ExtraBold" panose="020B0600000101010101" pitchFamily="50" charset="-127"/>
              </a:rPr>
              <a:t>3. </a:t>
            </a:r>
            <a:r>
              <a:rPr kumimoji="1" lang="ko-KR" altLang="en-US" sz="2800" dirty="0">
                <a:solidFill>
                  <a:prstClr val="black"/>
                </a:solidFill>
                <a:latin typeface="나눔스퀘어라운드 ExtraBold" panose="020B0600000101010101" pitchFamily="50" charset="-127"/>
                <a:ea typeface="나눔스퀘어라운드 ExtraBold" panose="020B0600000101010101" pitchFamily="50" charset="-127"/>
              </a:rPr>
              <a:t>해외 직판 </a:t>
            </a:r>
            <a:r>
              <a:rPr kumimoji="1" lang="en-US" altLang="ko-KR" sz="2800" dirty="0">
                <a:solidFill>
                  <a:prstClr val="black"/>
                </a:solidFill>
                <a:latin typeface="나눔스퀘어라운드 ExtraBold" panose="020B0600000101010101" pitchFamily="50" charset="-127"/>
                <a:ea typeface="나눔스퀘어라운드 ExtraBold" panose="020B0600000101010101" pitchFamily="50" charset="-127"/>
              </a:rPr>
              <a:t>Shopee </a:t>
            </a:r>
            <a:r>
              <a:rPr kumimoji="1" lang="ko-KR" altLang="en-US" sz="2800" dirty="0">
                <a:solidFill>
                  <a:prstClr val="black"/>
                </a:solidFill>
                <a:latin typeface="나눔스퀘어라운드 ExtraBold" panose="020B0600000101010101" pitchFamily="50" charset="-127"/>
                <a:ea typeface="나눔스퀘어라운드 ExtraBold" panose="020B0600000101010101" pitchFamily="50" charset="-127"/>
              </a:rPr>
              <a:t>진행절차</a:t>
            </a:r>
            <a:endParaRPr kumimoji="1" lang="ko-KR" altLang="en-US" sz="2800" b="1" i="0" u="none" strike="noStrike" kern="1200" cap="none" spc="0" normalizeH="0" baseline="0" noProof="0" dirty="0">
              <a:ln>
                <a:noFill/>
              </a:ln>
              <a:solidFill>
                <a:prstClr val="black"/>
              </a:solidFill>
              <a:effectLst/>
              <a:uLnTx/>
              <a:uFillTx/>
              <a:latin typeface="나눔스퀘어라운드 ExtraBold" panose="020B0600000101010101" pitchFamily="50" charset="-127"/>
              <a:ea typeface="나눔스퀘어라운드 ExtraBold" panose="020B0600000101010101" pitchFamily="50" charset="-127"/>
              <a:cs typeface="+mn-cs"/>
            </a:endParaRPr>
          </a:p>
        </p:txBody>
      </p:sp>
      <p:sp>
        <p:nvSpPr>
          <p:cNvPr id="7" name="Google Shape;1153;p116">
            <a:extLst>
              <a:ext uri="{FF2B5EF4-FFF2-40B4-BE49-F238E27FC236}">
                <a16:creationId xmlns:a16="http://schemas.microsoft.com/office/drawing/2014/main" id="{5D77112C-6D0F-46F3-9B62-5022C540C2DC}"/>
              </a:ext>
            </a:extLst>
          </p:cNvPr>
          <p:cNvSpPr txBox="1"/>
          <p:nvPr/>
        </p:nvSpPr>
        <p:spPr>
          <a:xfrm>
            <a:off x="2350602" y="1283493"/>
            <a:ext cx="3818700" cy="4617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800" b="1">
                <a:solidFill>
                  <a:srgbClr val="EE4C2D"/>
                </a:solidFill>
                <a:latin typeface="Nanum Gothic"/>
                <a:ea typeface="Nanum Gothic"/>
                <a:cs typeface="Nanum Gothic"/>
                <a:sym typeface="Nanum Gothic"/>
              </a:rPr>
              <a:t>상시 할인 프로모션</a:t>
            </a:r>
            <a:endParaRPr sz="1800" b="1">
              <a:solidFill>
                <a:srgbClr val="EE4C2D"/>
              </a:solidFill>
              <a:latin typeface="Nanum Gothic"/>
              <a:ea typeface="Nanum Gothic"/>
              <a:cs typeface="Nanum Gothic"/>
              <a:sym typeface="Nanum Gothic"/>
            </a:endParaRPr>
          </a:p>
        </p:txBody>
      </p:sp>
      <p:sp>
        <p:nvSpPr>
          <p:cNvPr id="8" name="Google Shape;1154;p116">
            <a:extLst>
              <a:ext uri="{FF2B5EF4-FFF2-40B4-BE49-F238E27FC236}">
                <a16:creationId xmlns:a16="http://schemas.microsoft.com/office/drawing/2014/main" id="{0F95581E-E925-4383-9457-852CDC7F5880}"/>
              </a:ext>
            </a:extLst>
          </p:cNvPr>
          <p:cNvSpPr/>
          <p:nvPr/>
        </p:nvSpPr>
        <p:spPr>
          <a:xfrm>
            <a:off x="870477" y="4808380"/>
            <a:ext cx="1271400" cy="681300"/>
          </a:xfrm>
          <a:prstGeom prst="rect">
            <a:avLst/>
          </a:prstGeom>
          <a:solidFill>
            <a:srgbClr val="EE4C2D"/>
          </a:solidFill>
          <a:ln>
            <a:noFill/>
          </a:ln>
        </p:spPr>
        <p:txBody>
          <a:bodyPr spcFirstLastPara="1" wrap="square" lIns="34275" tIns="34275" rIns="34275" bIns="34275" anchor="ctr" anchorCtr="0">
            <a:noAutofit/>
          </a:bodyPr>
          <a:lstStyle/>
          <a:p>
            <a:pPr marL="0" marR="0" lvl="0" indent="0" algn="ctr" rtl="0">
              <a:spcBef>
                <a:spcPts val="0"/>
              </a:spcBef>
              <a:spcAft>
                <a:spcPts val="0"/>
              </a:spcAft>
              <a:buNone/>
            </a:pPr>
            <a:r>
              <a:rPr lang="en" b="1">
                <a:solidFill>
                  <a:srgbClr val="FFFFFF"/>
                </a:solidFill>
              </a:rPr>
              <a:t>최종 판매가 </a:t>
            </a:r>
            <a:endParaRPr sz="1100" b="1"/>
          </a:p>
        </p:txBody>
      </p:sp>
      <p:sp>
        <p:nvSpPr>
          <p:cNvPr id="9" name="Google Shape;1155;p116">
            <a:extLst>
              <a:ext uri="{FF2B5EF4-FFF2-40B4-BE49-F238E27FC236}">
                <a16:creationId xmlns:a16="http://schemas.microsoft.com/office/drawing/2014/main" id="{9D218F42-6A9F-45D9-A4A1-F1156D91CDEB}"/>
              </a:ext>
            </a:extLst>
          </p:cNvPr>
          <p:cNvSpPr/>
          <p:nvPr/>
        </p:nvSpPr>
        <p:spPr>
          <a:xfrm>
            <a:off x="2370112" y="4808380"/>
            <a:ext cx="1350600" cy="681300"/>
          </a:xfrm>
          <a:prstGeom prst="rect">
            <a:avLst/>
          </a:prstGeom>
          <a:solidFill>
            <a:srgbClr val="EE4C2D"/>
          </a:solidFill>
          <a:ln>
            <a:noFill/>
          </a:ln>
        </p:spPr>
        <p:txBody>
          <a:bodyPr spcFirstLastPara="1" wrap="square" lIns="34275" tIns="34275" rIns="34275" bIns="34275" anchor="ctr" anchorCtr="0">
            <a:noAutofit/>
          </a:bodyPr>
          <a:lstStyle/>
          <a:p>
            <a:pPr marL="0" marR="0" lvl="0" indent="0" algn="ctr" rtl="0">
              <a:spcBef>
                <a:spcPts val="0"/>
              </a:spcBef>
              <a:spcAft>
                <a:spcPts val="0"/>
              </a:spcAft>
              <a:buNone/>
            </a:pPr>
            <a:r>
              <a:rPr lang="en" b="1">
                <a:solidFill>
                  <a:srgbClr val="FFFFFF"/>
                </a:solidFill>
                <a:latin typeface="Nanum Gothic"/>
                <a:ea typeface="Nanum Gothic"/>
                <a:cs typeface="Nanum Gothic"/>
                <a:sym typeface="Nanum Gothic"/>
              </a:rPr>
              <a:t>최종 판매가</a:t>
            </a:r>
            <a:endParaRPr sz="1100" b="1">
              <a:latin typeface="Nanum Gothic"/>
              <a:ea typeface="Nanum Gothic"/>
              <a:cs typeface="Nanum Gothic"/>
              <a:sym typeface="Nanum Gothic"/>
            </a:endParaRPr>
          </a:p>
        </p:txBody>
      </p:sp>
      <p:sp>
        <p:nvSpPr>
          <p:cNvPr id="10" name="Google Shape;1156;p116">
            <a:extLst>
              <a:ext uri="{FF2B5EF4-FFF2-40B4-BE49-F238E27FC236}">
                <a16:creationId xmlns:a16="http://schemas.microsoft.com/office/drawing/2014/main" id="{1577A3A5-4ADF-41D1-B827-4C3C999EA0F3}"/>
              </a:ext>
            </a:extLst>
          </p:cNvPr>
          <p:cNvSpPr/>
          <p:nvPr/>
        </p:nvSpPr>
        <p:spPr>
          <a:xfrm>
            <a:off x="635867" y="1696681"/>
            <a:ext cx="7229400" cy="617400"/>
          </a:xfrm>
          <a:prstGeom prst="rect">
            <a:avLst/>
          </a:prstGeom>
          <a:solidFill>
            <a:srgbClr val="FF5821">
              <a:alpha val="4710"/>
            </a:srgbClr>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700"/>
              <a:buFont typeface="Arial"/>
              <a:buNone/>
            </a:pPr>
            <a:endParaRPr sz="700" b="0" i="0" u="none" strike="noStrike" cap="none">
              <a:solidFill>
                <a:schemeClr val="lt1"/>
              </a:solidFill>
              <a:latin typeface="Arial"/>
              <a:ea typeface="Arial"/>
              <a:cs typeface="Arial"/>
              <a:sym typeface="Arial"/>
            </a:endParaRPr>
          </a:p>
        </p:txBody>
      </p:sp>
      <p:sp>
        <p:nvSpPr>
          <p:cNvPr id="11" name="Google Shape;1157;p116">
            <a:extLst>
              <a:ext uri="{FF2B5EF4-FFF2-40B4-BE49-F238E27FC236}">
                <a16:creationId xmlns:a16="http://schemas.microsoft.com/office/drawing/2014/main" id="{05D6BCEA-602D-4B4E-80FC-6FD7A8862381}"/>
              </a:ext>
            </a:extLst>
          </p:cNvPr>
          <p:cNvSpPr/>
          <p:nvPr/>
        </p:nvSpPr>
        <p:spPr>
          <a:xfrm rot="10800000">
            <a:off x="7664538" y="2113439"/>
            <a:ext cx="200634" cy="200634"/>
          </a:xfrm>
          <a:custGeom>
            <a:avLst/>
            <a:gdLst/>
            <a:ahLst/>
            <a:cxnLst/>
            <a:rect l="l" t="t" r="r" b="b"/>
            <a:pathLst>
              <a:path w="1058" h="1058" extrusionOk="0">
                <a:moveTo>
                  <a:pt x="0" y="1058"/>
                </a:moveTo>
                <a:lnTo>
                  <a:pt x="0" y="0"/>
                </a:lnTo>
                <a:lnTo>
                  <a:pt x="1058" y="0"/>
                </a:lnTo>
              </a:path>
            </a:pathLst>
          </a:custGeom>
          <a:noFill/>
          <a:ln w="77775" cap="flat" cmpd="sng">
            <a:solidFill>
              <a:srgbClr val="FF571F"/>
            </a:solidFill>
            <a:prstDash val="solid"/>
            <a:miter lim="800000"/>
            <a:headEnd type="none" w="sm" len="sm"/>
            <a:tailEnd type="none" w="sm" len="sm"/>
          </a:ln>
        </p:spPr>
        <p:txBody>
          <a:bodyPr spcFirstLastPara="1" wrap="square" lIns="34275" tIns="17150" rIns="34275" bIns="17150" anchor="t" anchorCtr="0">
            <a:noAutofit/>
          </a:bodyPr>
          <a:lstStyle/>
          <a:p>
            <a:pPr marL="0" marR="0" lvl="0" indent="0" algn="l" rtl="0">
              <a:lnSpc>
                <a:spcPct val="100000"/>
              </a:lnSpc>
              <a:spcBef>
                <a:spcPts val="0"/>
              </a:spcBef>
              <a:spcAft>
                <a:spcPts val="0"/>
              </a:spcAft>
              <a:buClr>
                <a:srgbClr val="000000"/>
              </a:buClr>
              <a:buSzPts val="500"/>
              <a:buFont typeface="Arial"/>
              <a:buNone/>
            </a:pPr>
            <a:endParaRPr sz="500" b="0" i="0" u="none" strike="noStrike" cap="none">
              <a:solidFill>
                <a:srgbClr val="272E3A"/>
              </a:solidFill>
              <a:latin typeface="Arial"/>
              <a:ea typeface="Arial"/>
              <a:cs typeface="Arial"/>
              <a:sym typeface="Arial"/>
            </a:endParaRPr>
          </a:p>
        </p:txBody>
      </p:sp>
      <p:sp>
        <p:nvSpPr>
          <p:cNvPr id="12" name="Google Shape;1158;p116">
            <a:extLst>
              <a:ext uri="{FF2B5EF4-FFF2-40B4-BE49-F238E27FC236}">
                <a16:creationId xmlns:a16="http://schemas.microsoft.com/office/drawing/2014/main" id="{64673E39-3EAA-4E61-8AB2-CEEEACAE44B5}"/>
              </a:ext>
            </a:extLst>
          </p:cNvPr>
          <p:cNvSpPr/>
          <p:nvPr/>
        </p:nvSpPr>
        <p:spPr>
          <a:xfrm>
            <a:off x="635866" y="1696681"/>
            <a:ext cx="200634" cy="200634"/>
          </a:xfrm>
          <a:custGeom>
            <a:avLst/>
            <a:gdLst/>
            <a:ahLst/>
            <a:cxnLst/>
            <a:rect l="l" t="t" r="r" b="b"/>
            <a:pathLst>
              <a:path w="1058" h="1058" extrusionOk="0">
                <a:moveTo>
                  <a:pt x="0" y="1058"/>
                </a:moveTo>
                <a:lnTo>
                  <a:pt x="0" y="0"/>
                </a:lnTo>
                <a:lnTo>
                  <a:pt x="1058" y="0"/>
                </a:lnTo>
              </a:path>
            </a:pathLst>
          </a:custGeom>
          <a:noFill/>
          <a:ln w="77775" cap="flat" cmpd="sng">
            <a:solidFill>
              <a:srgbClr val="FF571F"/>
            </a:solidFill>
            <a:prstDash val="solid"/>
            <a:miter lim="800000"/>
            <a:headEnd type="none" w="sm" len="sm"/>
            <a:tailEnd type="none" w="sm" len="sm"/>
          </a:ln>
        </p:spPr>
        <p:txBody>
          <a:bodyPr spcFirstLastPara="1" wrap="square" lIns="34275" tIns="17150" rIns="34275" bIns="17150" anchor="t" anchorCtr="0">
            <a:noAutofit/>
          </a:bodyPr>
          <a:lstStyle/>
          <a:p>
            <a:pPr marL="0" marR="0" lvl="0" indent="0" algn="l" rtl="0">
              <a:lnSpc>
                <a:spcPct val="100000"/>
              </a:lnSpc>
              <a:spcBef>
                <a:spcPts val="0"/>
              </a:spcBef>
              <a:spcAft>
                <a:spcPts val="0"/>
              </a:spcAft>
              <a:buClr>
                <a:srgbClr val="000000"/>
              </a:buClr>
              <a:buSzPts val="500"/>
              <a:buFont typeface="Arial"/>
              <a:buNone/>
            </a:pPr>
            <a:endParaRPr sz="500" b="0" i="0" u="none" strike="noStrike" cap="none">
              <a:solidFill>
                <a:srgbClr val="272E3A"/>
              </a:solidFill>
              <a:latin typeface="Arial"/>
              <a:ea typeface="Arial"/>
              <a:cs typeface="Arial"/>
              <a:sym typeface="Arial"/>
            </a:endParaRPr>
          </a:p>
        </p:txBody>
      </p:sp>
      <p:sp>
        <p:nvSpPr>
          <p:cNvPr id="14" name="Google Shape;1159;p116">
            <a:extLst>
              <a:ext uri="{FF2B5EF4-FFF2-40B4-BE49-F238E27FC236}">
                <a16:creationId xmlns:a16="http://schemas.microsoft.com/office/drawing/2014/main" id="{DC2B659B-428E-4906-8A44-7A4175A25808}"/>
              </a:ext>
            </a:extLst>
          </p:cNvPr>
          <p:cNvSpPr txBox="1"/>
          <p:nvPr/>
        </p:nvSpPr>
        <p:spPr>
          <a:xfrm>
            <a:off x="592452" y="1804243"/>
            <a:ext cx="7335000" cy="402300"/>
          </a:xfrm>
          <a:prstGeom prst="rect">
            <a:avLst/>
          </a:prstGeom>
          <a:noFill/>
          <a:ln>
            <a:noFill/>
          </a:ln>
        </p:spPr>
        <p:txBody>
          <a:bodyPr spcFirstLastPara="1" wrap="square" lIns="0" tIns="2150" rIns="0" bIns="0" anchor="t" anchorCtr="0">
            <a:spAutoFit/>
          </a:bodyPr>
          <a:lstStyle/>
          <a:p>
            <a:pPr marL="0" marR="0" lvl="0" indent="0" algn="ctr" rtl="0">
              <a:lnSpc>
                <a:spcPct val="100000"/>
              </a:lnSpc>
              <a:spcBef>
                <a:spcPts val="0"/>
              </a:spcBef>
              <a:spcAft>
                <a:spcPts val="0"/>
              </a:spcAft>
              <a:buClr>
                <a:srgbClr val="000000"/>
              </a:buClr>
              <a:buSzPts val="1300"/>
              <a:buFont typeface="Arial"/>
              <a:buNone/>
            </a:pPr>
            <a:r>
              <a:rPr lang="en" sz="1300">
                <a:solidFill>
                  <a:schemeClr val="dk1"/>
                </a:solidFill>
                <a:latin typeface="Nanum Gothic"/>
                <a:ea typeface="Nanum Gothic"/>
                <a:cs typeface="Nanum Gothic"/>
                <a:sym typeface="Nanum Gothic"/>
              </a:rPr>
              <a:t>동남아시아 고객분들은 </a:t>
            </a:r>
            <a:r>
              <a:rPr lang="en" sz="1300" b="1">
                <a:solidFill>
                  <a:srgbClr val="FF3300"/>
                </a:solidFill>
                <a:latin typeface="Nanum Gothic"/>
                <a:ea typeface="Nanum Gothic"/>
                <a:cs typeface="Nanum Gothic"/>
                <a:sym typeface="Nanum Gothic"/>
              </a:rPr>
              <a:t>할인율에 민감</a:t>
            </a:r>
            <a:r>
              <a:rPr lang="en" sz="1300">
                <a:solidFill>
                  <a:schemeClr val="dk1"/>
                </a:solidFill>
                <a:latin typeface="Nanum Gothic"/>
                <a:ea typeface="Nanum Gothic"/>
                <a:cs typeface="Nanum Gothic"/>
                <a:sym typeface="Nanum Gothic"/>
              </a:rPr>
              <a:t>하기 때문에</a:t>
            </a:r>
            <a:endParaRPr sz="1300">
              <a:solidFill>
                <a:schemeClr val="dk1"/>
              </a:solidFill>
              <a:latin typeface="Nanum Gothic"/>
              <a:ea typeface="Nanum Gothic"/>
              <a:cs typeface="Nanum Gothic"/>
              <a:sym typeface="Nanum Gothic"/>
            </a:endParaRPr>
          </a:p>
          <a:p>
            <a:pPr marL="0" marR="0" lvl="0" indent="0" algn="ctr" rtl="0">
              <a:lnSpc>
                <a:spcPct val="100000"/>
              </a:lnSpc>
              <a:spcBef>
                <a:spcPts val="0"/>
              </a:spcBef>
              <a:spcAft>
                <a:spcPts val="0"/>
              </a:spcAft>
              <a:buClr>
                <a:srgbClr val="000000"/>
              </a:buClr>
              <a:buSzPts val="1300"/>
              <a:buFont typeface="Arial"/>
              <a:buNone/>
            </a:pPr>
            <a:r>
              <a:rPr lang="en" sz="1300" b="1">
                <a:solidFill>
                  <a:srgbClr val="FF3300"/>
                </a:solidFill>
                <a:latin typeface="Nanum Gothic"/>
                <a:ea typeface="Nanum Gothic"/>
                <a:cs typeface="Nanum Gothic"/>
                <a:sym typeface="Nanum Gothic"/>
              </a:rPr>
              <a:t>최종 판매가에서 30% 인상</a:t>
            </a:r>
            <a:r>
              <a:rPr lang="en" sz="1300">
                <a:solidFill>
                  <a:schemeClr val="dk1"/>
                </a:solidFill>
                <a:latin typeface="Nanum Gothic"/>
                <a:ea typeface="Nanum Gothic"/>
                <a:cs typeface="Nanum Gothic"/>
                <a:sym typeface="Nanum Gothic"/>
              </a:rPr>
              <a:t>한 뒤, 상시 할인 프로모션을 하시는것을 추천드립니다.</a:t>
            </a:r>
            <a:endParaRPr sz="1300" b="1" i="0" u="none" strike="noStrike" cap="none">
              <a:solidFill>
                <a:schemeClr val="dk1"/>
              </a:solidFill>
              <a:latin typeface="Nanum Gothic"/>
              <a:ea typeface="Nanum Gothic"/>
              <a:cs typeface="Nanum Gothic"/>
              <a:sym typeface="Nanum Gothic"/>
            </a:endParaRPr>
          </a:p>
        </p:txBody>
      </p:sp>
      <p:sp>
        <p:nvSpPr>
          <p:cNvPr id="16" name="Google Shape;1160;p116">
            <a:extLst>
              <a:ext uri="{FF2B5EF4-FFF2-40B4-BE49-F238E27FC236}">
                <a16:creationId xmlns:a16="http://schemas.microsoft.com/office/drawing/2014/main" id="{31E9F6D7-14C7-4AA4-9233-93FDE17BD118}"/>
              </a:ext>
            </a:extLst>
          </p:cNvPr>
          <p:cNvSpPr/>
          <p:nvPr/>
        </p:nvSpPr>
        <p:spPr>
          <a:xfrm>
            <a:off x="2374200" y="4516179"/>
            <a:ext cx="1707226" cy="303300"/>
          </a:xfrm>
          <a:prstGeom prst="rect">
            <a:avLst/>
          </a:prstGeom>
          <a:solidFill>
            <a:srgbClr val="FF5821">
              <a:alpha val="4710"/>
            </a:srgbClr>
          </a:solidFill>
          <a:ln w="9525" cap="flat" cmpd="sng">
            <a:solidFill>
              <a:srgbClr val="FF6447"/>
            </a:solidFill>
            <a:prstDash val="dot"/>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b="1" dirty="0">
                <a:solidFill>
                  <a:srgbClr val="3F3F3F"/>
                </a:solidFill>
                <a:latin typeface="Nanum Gothic"/>
                <a:ea typeface="Nanum Gothic"/>
                <a:cs typeface="Nanum Gothic"/>
                <a:sym typeface="Nanum Gothic"/>
              </a:rPr>
              <a:t>20~30% 인상</a:t>
            </a:r>
            <a:endParaRPr b="1" dirty="0">
              <a:solidFill>
                <a:srgbClr val="3F3F3F"/>
              </a:solidFill>
              <a:latin typeface="Nanum Gothic"/>
              <a:ea typeface="Nanum Gothic"/>
              <a:cs typeface="Nanum Gothic"/>
              <a:sym typeface="Nanum Gothic"/>
            </a:endParaRPr>
          </a:p>
        </p:txBody>
      </p:sp>
      <p:sp>
        <p:nvSpPr>
          <p:cNvPr id="17" name="Google Shape;1161;p116">
            <a:extLst>
              <a:ext uri="{FF2B5EF4-FFF2-40B4-BE49-F238E27FC236}">
                <a16:creationId xmlns:a16="http://schemas.microsoft.com/office/drawing/2014/main" id="{85906289-643F-4F51-8046-020AC4700EB1}"/>
              </a:ext>
            </a:extLst>
          </p:cNvPr>
          <p:cNvSpPr txBox="1"/>
          <p:nvPr/>
        </p:nvSpPr>
        <p:spPr>
          <a:xfrm>
            <a:off x="2303998" y="4146868"/>
            <a:ext cx="1777428" cy="3693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200" b="1" dirty="0">
                <a:solidFill>
                  <a:srgbClr val="ED4D2C"/>
                </a:solidFill>
                <a:highlight>
                  <a:srgbClr val="FFFF00"/>
                </a:highlight>
                <a:latin typeface="Nanum Gothic"/>
                <a:ea typeface="Nanum Gothic"/>
                <a:cs typeface="Nanum Gothic"/>
                <a:sym typeface="Nanum Gothic"/>
              </a:rPr>
              <a:t>쇼피 추천 등록가격</a:t>
            </a:r>
            <a:endParaRPr sz="1200" b="1" dirty="0">
              <a:solidFill>
                <a:srgbClr val="ED4D2C"/>
              </a:solidFill>
              <a:highlight>
                <a:srgbClr val="FFFF00"/>
              </a:highlight>
              <a:latin typeface="Nanum Gothic"/>
              <a:ea typeface="Nanum Gothic"/>
              <a:cs typeface="Nanum Gothic"/>
              <a:sym typeface="Nanum Gothic"/>
            </a:endParaRPr>
          </a:p>
        </p:txBody>
      </p:sp>
      <p:sp>
        <p:nvSpPr>
          <p:cNvPr id="18" name="Google Shape;1162;p116">
            <a:extLst>
              <a:ext uri="{FF2B5EF4-FFF2-40B4-BE49-F238E27FC236}">
                <a16:creationId xmlns:a16="http://schemas.microsoft.com/office/drawing/2014/main" id="{8A919EF1-E112-4333-B4E7-EFE5E845F927}"/>
              </a:ext>
            </a:extLst>
          </p:cNvPr>
          <p:cNvSpPr txBox="1"/>
          <p:nvPr/>
        </p:nvSpPr>
        <p:spPr>
          <a:xfrm>
            <a:off x="1994402" y="5489668"/>
            <a:ext cx="2101800" cy="3078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800" b="1" i="1">
                <a:solidFill>
                  <a:srgbClr val="C00000"/>
                </a:solidFill>
                <a:latin typeface="Nanum Gothic"/>
                <a:ea typeface="Nanum Gothic"/>
                <a:cs typeface="Nanum Gothic"/>
                <a:sym typeface="Nanum Gothic"/>
              </a:rPr>
              <a:t>※ 최종판매가에서 20~30% 상향 후 등록</a:t>
            </a:r>
            <a:endParaRPr sz="800" b="1" i="1">
              <a:solidFill>
                <a:srgbClr val="C00000"/>
              </a:solidFill>
              <a:latin typeface="Nanum Gothic"/>
              <a:ea typeface="Nanum Gothic"/>
              <a:cs typeface="Nanum Gothic"/>
              <a:sym typeface="Nanum Gothic"/>
            </a:endParaRPr>
          </a:p>
        </p:txBody>
      </p:sp>
      <p:sp>
        <p:nvSpPr>
          <p:cNvPr id="19" name="Google Shape;1163;p116">
            <a:extLst>
              <a:ext uri="{FF2B5EF4-FFF2-40B4-BE49-F238E27FC236}">
                <a16:creationId xmlns:a16="http://schemas.microsoft.com/office/drawing/2014/main" id="{2FCA3150-E55C-4793-8001-71E2E7A06D7B}"/>
              </a:ext>
            </a:extLst>
          </p:cNvPr>
          <p:cNvSpPr/>
          <p:nvPr/>
        </p:nvSpPr>
        <p:spPr>
          <a:xfrm>
            <a:off x="3981652" y="4693318"/>
            <a:ext cx="996300" cy="617400"/>
          </a:xfrm>
          <a:prstGeom prst="rightArrow">
            <a:avLst>
              <a:gd name="adj1" fmla="val 59401"/>
              <a:gd name="adj2" fmla="val 45655"/>
            </a:avLst>
          </a:pr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000" b="1">
                <a:solidFill>
                  <a:srgbClr val="FF0000"/>
                </a:solidFill>
                <a:latin typeface="Nanum Gothic"/>
                <a:ea typeface="Nanum Gothic"/>
                <a:cs typeface="Nanum Gothic"/>
                <a:sym typeface="Nanum Gothic"/>
              </a:rPr>
              <a:t>상시 할인</a:t>
            </a:r>
            <a:endParaRPr sz="1000" b="1">
              <a:solidFill>
                <a:srgbClr val="FF0000"/>
              </a:solidFill>
              <a:latin typeface="Nanum Gothic"/>
              <a:ea typeface="Nanum Gothic"/>
              <a:cs typeface="Nanum Gothic"/>
              <a:sym typeface="Nanum Gothic"/>
            </a:endParaRPr>
          </a:p>
          <a:p>
            <a:pPr marL="0" lvl="0" indent="0" algn="ctr" rtl="0">
              <a:spcBef>
                <a:spcPts val="0"/>
              </a:spcBef>
              <a:spcAft>
                <a:spcPts val="0"/>
              </a:spcAft>
              <a:buClr>
                <a:schemeClr val="dk1"/>
              </a:buClr>
              <a:buSzPts val="1100"/>
              <a:buFont typeface="Arial"/>
              <a:buNone/>
            </a:pPr>
            <a:r>
              <a:rPr lang="en" sz="1000" b="1">
                <a:solidFill>
                  <a:srgbClr val="FF0000"/>
                </a:solidFill>
                <a:latin typeface="Nanum Gothic"/>
                <a:ea typeface="Nanum Gothic"/>
                <a:cs typeface="Nanum Gothic"/>
                <a:sym typeface="Nanum Gothic"/>
              </a:rPr>
              <a:t>적용</a:t>
            </a:r>
            <a:endParaRPr sz="1000" b="1"/>
          </a:p>
        </p:txBody>
      </p:sp>
      <p:pic>
        <p:nvPicPr>
          <p:cNvPr id="20" name="Google Shape;1164;p116">
            <a:extLst>
              <a:ext uri="{FF2B5EF4-FFF2-40B4-BE49-F238E27FC236}">
                <a16:creationId xmlns:a16="http://schemas.microsoft.com/office/drawing/2014/main" id="{EBC51D14-B288-4D22-887F-688CA7BAF166}"/>
              </a:ext>
            </a:extLst>
          </p:cNvPr>
          <p:cNvPicPr preferRelativeResize="0"/>
          <p:nvPr/>
        </p:nvPicPr>
        <p:blipFill rotWithShape="1">
          <a:blip r:embed="rId2">
            <a:alphaModFix/>
          </a:blip>
          <a:srcRect r="13442" b="29507"/>
          <a:stretch/>
        </p:blipFill>
        <p:spPr>
          <a:xfrm>
            <a:off x="635877" y="2388093"/>
            <a:ext cx="3445549" cy="1684766"/>
          </a:xfrm>
          <a:prstGeom prst="rect">
            <a:avLst/>
          </a:prstGeom>
          <a:noFill/>
          <a:ln>
            <a:noFill/>
          </a:ln>
        </p:spPr>
      </p:pic>
      <p:sp>
        <p:nvSpPr>
          <p:cNvPr id="21" name="Google Shape;1165;p116">
            <a:extLst>
              <a:ext uri="{FF2B5EF4-FFF2-40B4-BE49-F238E27FC236}">
                <a16:creationId xmlns:a16="http://schemas.microsoft.com/office/drawing/2014/main" id="{F5073B73-39DC-49DB-ADD4-3F4167072907}"/>
              </a:ext>
            </a:extLst>
          </p:cNvPr>
          <p:cNvSpPr/>
          <p:nvPr/>
        </p:nvSpPr>
        <p:spPr>
          <a:xfrm>
            <a:off x="5238912" y="4687030"/>
            <a:ext cx="1350600" cy="681300"/>
          </a:xfrm>
          <a:prstGeom prst="rect">
            <a:avLst/>
          </a:prstGeom>
          <a:solidFill>
            <a:srgbClr val="EE4C2D"/>
          </a:solidFill>
          <a:ln>
            <a:noFill/>
          </a:ln>
        </p:spPr>
        <p:txBody>
          <a:bodyPr spcFirstLastPara="1" wrap="square" lIns="34275" tIns="34275" rIns="34275" bIns="34275" anchor="ctr" anchorCtr="0">
            <a:noAutofit/>
          </a:bodyPr>
          <a:lstStyle/>
          <a:p>
            <a:pPr marL="0" marR="0" lvl="0" indent="0" algn="ctr" rtl="0">
              <a:spcBef>
                <a:spcPts val="0"/>
              </a:spcBef>
              <a:spcAft>
                <a:spcPts val="0"/>
              </a:spcAft>
              <a:buNone/>
            </a:pPr>
            <a:r>
              <a:rPr lang="en" b="1">
                <a:solidFill>
                  <a:srgbClr val="FFFFFF"/>
                </a:solidFill>
                <a:latin typeface="Nanum Gothic"/>
                <a:ea typeface="Nanum Gothic"/>
                <a:cs typeface="Nanum Gothic"/>
                <a:sym typeface="Nanum Gothic"/>
              </a:rPr>
              <a:t>최종 판매가</a:t>
            </a:r>
            <a:endParaRPr sz="1100" b="1">
              <a:latin typeface="Nanum Gothic"/>
              <a:ea typeface="Nanum Gothic"/>
              <a:cs typeface="Nanum Gothic"/>
              <a:sym typeface="Nanum Gothic"/>
            </a:endParaRPr>
          </a:p>
        </p:txBody>
      </p:sp>
      <p:sp>
        <p:nvSpPr>
          <p:cNvPr id="22" name="Google Shape;1166;p116">
            <a:extLst>
              <a:ext uri="{FF2B5EF4-FFF2-40B4-BE49-F238E27FC236}">
                <a16:creationId xmlns:a16="http://schemas.microsoft.com/office/drawing/2014/main" id="{0E000ECA-25B7-4A02-A315-4523B05176D3}"/>
              </a:ext>
            </a:extLst>
          </p:cNvPr>
          <p:cNvSpPr/>
          <p:nvPr/>
        </p:nvSpPr>
        <p:spPr>
          <a:xfrm>
            <a:off x="1986402" y="4544818"/>
            <a:ext cx="364200" cy="234900"/>
          </a:xfrm>
          <a:prstGeom prst="bentArrow">
            <a:avLst>
              <a:gd name="adj1" fmla="val 29044"/>
              <a:gd name="adj2" fmla="val 25000"/>
              <a:gd name="adj3" fmla="val 25000"/>
              <a:gd name="adj4" fmla="val 62058"/>
            </a:avLst>
          </a:prstGeom>
          <a:solidFill>
            <a:srgbClr val="FF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3" name="Google Shape;1167;p116">
            <a:extLst>
              <a:ext uri="{FF2B5EF4-FFF2-40B4-BE49-F238E27FC236}">
                <a16:creationId xmlns:a16="http://schemas.microsoft.com/office/drawing/2014/main" id="{D52A6DA5-D4C0-47BA-99AC-26722D28D69E}"/>
              </a:ext>
            </a:extLst>
          </p:cNvPr>
          <p:cNvGrpSpPr/>
          <p:nvPr/>
        </p:nvGrpSpPr>
        <p:grpSpPr>
          <a:xfrm>
            <a:off x="4831479" y="2482356"/>
            <a:ext cx="3407374" cy="1776427"/>
            <a:chOff x="5198757" y="1874338"/>
            <a:chExt cx="3339580" cy="1684775"/>
          </a:xfrm>
        </p:grpSpPr>
        <p:pic>
          <p:nvPicPr>
            <p:cNvPr id="24" name="Google Shape;1168;p116">
              <a:extLst>
                <a:ext uri="{FF2B5EF4-FFF2-40B4-BE49-F238E27FC236}">
                  <a16:creationId xmlns:a16="http://schemas.microsoft.com/office/drawing/2014/main" id="{E6464B5B-AE21-4055-BC4F-CB049350F8D6}"/>
                </a:ext>
              </a:extLst>
            </p:cNvPr>
            <p:cNvPicPr preferRelativeResize="0"/>
            <p:nvPr/>
          </p:nvPicPr>
          <p:blipFill rotWithShape="1">
            <a:blip r:embed="rId3">
              <a:alphaModFix/>
            </a:blip>
            <a:srcRect l="5081" t="3205" r="4502" b="41713"/>
            <a:stretch/>
          </p:blipFill>
          <p:spPr>
            <a:xfrm>
              <a:off x="5198757" y="1874338"/>
              <a:ext cx="1618668" cy="1684775"/>
            </a:xfrm>
            <a:prstGeom prst="rect">
              <a:avLst/>
            </a:prstGeom>
            <a:noFill/>
            <a:ln>
              <a:noFill/>
            </a:ln>
          </p:spPr>
        </p:pic>
        <p:pic>
          <p:nvPicPr>
            <p:cNvPr id="25" name="Google Shape;1169;p116">
              <a:extLst>
                <a:ext uri="{FF2B5EF4-FFF2-40B4-BE49-F238E27FC236}">
                  <a16:creationId xmlns:a16="http://schemas.microsoft.com/office/drawing/2014/main" id="{0EBD46D8-94A6-45FD-AA26-0BFF67CDDDD3}"/>
                </a:ext>
              </a:extLst>
            </p:cNvPr>
            <p:cNvPicPr preferRelativeResize="0"/>
            <p:nvPr/>
          </p:nvPicPr>
          <p:blipFill rotWithShape="1">
            <a:blip r:embed="rId4">
              <a:alphaModFix/>
            </a:blip>
            <a:srcRect r="27990" b="43032"/>
            <a:stretch/>
          </p:blipFill>
          <p:spPr>
            <a:xfrm>
              <a:off x="6919671" y="1911361"/>
              <a:ext cx="1618666" cy="706563"/>
            </a:xfrm>
            <a:prstGeom prst="rect">
              <a:avLst/>
            </a:prstGeom>
            <a:noFill/>
            <a:ln>
              <a:noFill/>
            </a:ln>
          </p:spPr>
        </p:pic>
      </p:grpSp>
      <p:pic>
        <p:nvPicPr>
          <p:cNvPr id="26" name="Google Shape;1170;p116">
            <a:extLst>
              <a:ext uri="{FF2B5EF4-FFF2-40B4-BE49-F238E27FC236}">
                <a16:creationId xmlns:a16="http://schemas.microsoft.com/office/drawing/2014/main" id="{5DF8E97E-5F08-492F-98AD-C535C8268644}"/>
              </a:ext>
            </a:extLst>
          </p:cNvPr>
          <p:cNvPicPr preferRelativeResize="0"/>
          <p:nvPr/>
        </p:nvPicPr>
        <p:blipFill rotWithShape="1">
          <a:blip r:embed="rId2">
            <a:alphaModFix/>
          </a:blip>
          <a:srcRect l="47282" t="25147" r="13443" b="29509"/>
          <a:stretch/>
        </p:blipFill>
        <p:spPr>
          <a:xfrm>
            <a:off x="2670452" y="3141565"/>
            <a:ext cx="1563375" cy="1083700"/>
          </a:xfrm>
          <a:prstGeom prst="rect">
            <a:avLst/>
          </a:prstGeom>
          <a:noFill/>
          <a:ln>
            <a:noFill/>
          </a:ln>
        </p:spPr>
      </p:pic>
      <p:sp>
        <p:nvSpPr>
          <p:cNvPr id="27" name="Google Shape;1171;p116">
            <a:extLst>
              <a:ext uri="{FF2B5EF4-FFF2-40B4-BE49-F238E27FC236}">
                <a16:creationId xmlns:a16="http://schemas.microsoft.com/office/drawing/2014/main" id="{F24C80F6-B744-4D08-A403-B839B5DA1CF0}"/>
              </a:ext>
            </a:extLst>
          </p:cNvPr>
          <p:cNvSpPr/>
          <p:nvPr/>
        </p:nvSpPr>
        <p:spPr>
          <a:xfrm>
            <a:off x="6609002" y="4843018"/>
            <a:ext cx="364200" cy="369300"/>
          </a:xfrm>
          <a:prstGeom prst="mathPlus">
            <a:avLst>
              <a:gd name="adj1" fmla="val 17284"/>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1172;p116">
            <a:extLst>
              <a:ext uri="{FF2B5EF4-FFF2-40B4-BE49-F238E27FC236}">
                <a16:creationId xmlns:a16="http://schemas.microsoft.com/office/drawing/2014/main" id="{F548BF60-4DF0-40A3-AE23-BB5A8967E15B}"/>
              </a:ext>
            </a:extLst>
          </p:cNvPr>
          <p:cNvSpPr/>
          <p:nvPr/>
        </p:nvSpPr>
        <p:spPr>
          <a:xfrm>
            <a:off x="6992702" y="4750018"/>
            <a:ext cx="925200" cy="555300"/>
          </a:xfrm>
          <a:prstGeom prst="rect">
            <a:avLst/>
          </a:prstGeom>
          <a:solidFill>
            <a:srgbClr val="FFFF00"/>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200" b="1">
                <a:solidFill>
                  <a:schemeClr val="dk1"/>
                </a:solidFill>
                <a:latin typeface="Nanum Gothic"/>
                <a:ea typeface="Nanum Gothic"/>
                <a:cs typeface="Nanum Gothic"/>
                <a:sym typeface="Nanum Gothic"/>
              </a:rPr>
              <a:t>20~30%할인율 </a:t>
            </a:r>
            <a:endParaRPr sz="1200" b="1">
              <a:solidFill>
                <a:schemeClr val="dk1"/>
              </a:solidFill>
              <a:latin typeface="Nanum Gothic"/>
              <a:ea typeface="Nanum Gothic"/>
              <a:cs typeface="Nanum Gothic"/>
              <a:sym typeface="Nanum Gothic"/>
            </a:endParaRPr>
          </a:p>
        </p:txBody>
      </p:sp>
      <p:sp>
        <p:nvSpPr>
          <p:cNvPr id="29" name="Google Shape;1173;p116">
            <a:extLst>
              <a:ext uri="{FF2B5EF4-FFF2-40B4-BE49-F238E27FC236}">
                <a16:creationId xmlns:a16="http://schemas.microsoft.com/office/drawing/2014/main" id="{22055442-B62C-4894-A275-F7F084A48636}"/>
              </a:ext>
            </a:extLst>
          </p:cNvPr>
          <p:cNvSpPr txBox="1"/>
          <p:nvPr/>
        </p:nvSpPr>
        <p:spPr>
          <a:xfrm>
            <a:off x="5238890" y="4225268"/>
            <a:ext cx="2692200" cy="3849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300" b="1">
                <a:latin typeface="Nanum Gothic"/>
                <a:ea typeface="Nanum Gothic"/>
                <a:cs typeface="Nanum Gothic"/>
                <a:sym typeface="Nanum Gothic"/>
              </a:rPr>
              <a:t>&lt; 쇼피 사이트 내 노출 &gt;</a:t>
            </a:r>
            <a:endParaRPr sz="1300" b="1">
              <a:latin typeface="Nanum Gothic"/>
              <a:ea typeface="Nanum Gothic"/>
              <a:cs typeface="Nanum Gothic"/>
              <a:sym typeface="Nanum Gothic"/>
            </a:endParaRPr>
          </a:p>
        </p:txBody>
      </p:sp>
    </p:spTree>
    <p:extLst>
      <p:ext uri="{BB962C8B-B14F-4D97-AF65-F5344CB8AC3E}">
        <p14:creationId xmlns:p14="http://schemas.microsoft.com/office/powerpoint/2010/main" val="304400982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직사각형 12">
            <a:extLst>
              <a:ext uri="{FF2B5EF4-FFF2-40B4-BE49-F238E27FC236}">
                <a16:creationId xmlns:a16="http://schemas.microsoft.com/office/drawing/2014/main" id="{1DFC32BF-0F18-4DD2-9124-E525419304B3}"/>
              </a:ext>
            </a:extLst>
          </p:cNvPr>
          <p:cNvSpPr/>
          <p:nvPr/>
        </p:nvSpPr>
        <p:spPr>
          <a:xfrm>
            <a:off x="7992380" y="-11113"/>
            <a:ext cx="1151620" cy="77284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나눔스퀘어라운드 ExtraBold" panose="020B0600000101010101" pitchFamily="50" charset="-127"/>
              <a:ea typeface="나눔스퀘어라운드 ExtraBold" panose="020B0600000101010101" pitchFamily="50" charset="-127"/>
            </a:endParaRPr>
          </a:p>
        </p:txBody>
      </p:sp>
      <p:cxnSp>
        <p:nvCxnSpPr>
          <p:cNvPr id="15" name="직선 연결선 14">
            <a:extLst>
              <a:ext uri="{FF2B5EF4-FFF2-40B4-BE49-F238E27FC236}">
                <a16:creationId xmlns:a16="http://schemas.microsoft.com/office/drawing/2014/main" id="{89D05493-380A-4BB8-BCEC-267A5E6AF795}"/>
              </a:ext>
            </a:extLst>
          </p:cNvPr>
          <p:cNvCxnSpPr>
            <a:cxnSpLocks/>
          </p:cNvCxnSpPr>
          <p:nvPr/>
        </p:nvCxnSpPr>
        <p:spPr>
          <a:xfrm>
            <a:off x="0" y="789864"/>
            <a:ext cx="7812360" cy="0"/>
          </a:xfrm>
          <a:prstGeom prst="line">
            <a:avLst/>
          </a:prstGeom>
          <a:ln w="28575" cmpd="sng">
            <a:solidFill>
              <a:srgbClr val="FFC000"/>
            </a:solidFill>
          </a:ln>
        </p:spPr>
        <p:style>
          <a:lnRef idx="1">
            <a:schemeClr val="accent1"/>
          </a:lnRef>
          <a:fillRef idx="0">
            <a:schemeClr val="accent1"/>
          </a:fillRef>
          <a:effectRef idx="0">
            <a:schemeClr val="accent1"/>
          </a:effectRef>
          <a:fontRef idx="minor">
            <a:schemeClr val="tx1"/>
          </a:fontRef>
        </p:style>
      </p:cxnSp>
      <p:sp>
        <p:nvSpPr>
          <p:cNvPr id="6" name="제목 1">
            <a:extLst>
              <a:ext uri="{FF2B5EF4-FFF2-40B4-BE49-F238E27FC236}">
                <a16:creationId xmlns:a16="http://schemas.microsoft.com/office/drawing/2014/main" id="{6DF8129D-116B-384A-B039-1C88E46C2215}"/>
              </a:ext>
            </a:extLst>
          </p:cNvPr>
          <p:cNvSpPr>
            <a:spLocks noGrp="1"/>
          </p:cNvSpPr>
          <p:nvPr>
            <p:ph type="title"/>
          </p:nvPr>
        </p:nvSpPr>
        <p:spPr>
          <a:xfrm>
            <a:off x="134559" y="-367026"/>
            <a:ext cx="8397881" cy="1707794"/>
          </a:xfrm>
          <a:prstGeom prst="rect">
            <a:avLst/>
          </a:prstGeom>
        </p:spPr>
        <p:txBody>
          <a:bodyPr/>
          <a:lstStyle>
            <a:lvl1pPr marL="457200" marR="0" indent="-457200" algn="l" defTabSz="914400" rtl="0" eaLnBrk="1" fontAlgn="auto" latinLnBrk="1" hangingPunct="1">
              <a:lnSpc>
                <a:spcPct val="100000"/>
              </a:lnSpc>
              <a:spcBef>
                <a:spcPts val="0"/>
              </a:spcBef>
              <a:spcAft>
                <a:spcPts val="0"/>
              </a:spcAft>
              <a:buClrTx/>
              <a:buSzTx/>
              <a:buFontTx/>
              <a:buAutoNum type="arabicPeriod"/>
              <a:tabLst/>
              <a:defRPr b="1" i="0">
                <a:latin typeface="NanumSquare ExtraBold" panose="020B0600000101010101" pitchFamily="34" charset="-127"/>
                <a:ea typeface="NanumSquare ExtraBold" panose="020B0600000101010101" pitchFamily="34" charset="-127"/>
              </a:defRPr>
            </a:lvl1pPr>
          </a:lstStyle>
          <a:p>
            <a:pPr marL="0" lvl="0" indent="0">
              <a:buNone/>
            </a:pPr>
            <a:r>
              <a:rPr kumimoji="1" lang="en-US" altLang="ko-KR" sz="2800" dirty="0">
                <a:solidFill>
                  <a:prstClr val="black"/>
                </a:solidFill>
                <a:latin typeface="나눔스퀘어라운드 ExtraBold" panose="020B0600000101010101" pitchFamily="50" charset="-127"/>
                <a:ea typeface="나눔스퀘어라운드 ExtraBold" panose="020B0600000101010101" pitchFamily="50" charset="-127"/>
              </a:rPr>
              <a:t>3. </a:t>
            </a:r>
            <a:r>
              <a:rPr kumimoji="1" lang="ko-KR" altLang="en-US" sz="2800" dirty="0">
                <a:solidFill>
                  <a:prstClr val="black"/>
                </a:solidFill>
                <a:latin typeface="나눔스퀘어라운드 ExtraBold" panose="020B0600000101010101" pitchFamily="50" charset="-127"/>
                <a:ea typeface="나눔스퀘어라운드 ExtraBold" panose="020B0600000101010101" pitchFamily="50" charset="-127"/>
              </a:rPr>
              <a:t>해외 직판 </a:t>
            </a:r>
            <a:r>
              <a:rPr kumimoji="1" lang="en-US" altLang="ko-KR" sz="2800" dirty="0">
                <a:solidFill>
                  <a:prstClr val="black"/>
                </a:solidFill>
                <a:latin typeface="나눔스퀘어라운드 ExtraBold" panose="020B0600000101010101" pitchFamily="50" charset="-127"/>
                <a:ea typeface="나눔스퀘어라운드 ExtraBold" panose="020B0600000101010101" pitchFamily="50" charset="-127"/>
              </a:rPr>
              <a:t>Shopee </a:t>
            </a:r>
            <a:r>
              <a:rPr kumimoji="1" lang="ko-KR" altLang="en-US" sz="2800" dirty="0">
                <a:solidFill>
                  <a:prstClr val="black"/>
                </a:solidFill>
                <a:latin typeface="나눔스퀘어라운드 ExtraBold" panose="020B0600000101010101" pitchFamily="50" charset="-127"/>
                <a:ea typeface="나눔스퀘어라운드 ExtraBold" panose="020B0600000101010101" pitchFamily="50" charset="-127"/>
              </a:rPr>
              <a:t>진행절차</a:t>
            </a:r>
            <a:endParaRPr kumimoji="1" lang="ko-KR" altLang="en-US" sz="2800" b="1" i="0" u="none" strike="noStrike" kern="1200" cap="none" spc="0" normalizeH="0" baseline="0" noProof="0" dirty="0">
              <a:ln>
                <a:noFill/>
              </a:ln>
              <a:solidFill>
                <a:prstClr val="black"/>
              </a:solidFill>
              <a:effectLst/>
              <a:uLnTx/>
              <a:uFillTx/>
              <a:latin typeface="나눔스퀘어라운드 ExtraBold" panose="020B0600000101010101" pitchFamily="50" charset="-127"/>
              <a:ea typeface="나눔스퀘어라운드 ExtraBold" panose="020B0600000101010101" pitchFamily="50" charset="-127"/>
              <a:cs typeface="+mn-cs"/>
            </a:endParaRPr>
          </a:p>
        </p:txBody>
      </p:sp>
      <p:sp>
        <p:nvSpPr>
          <p:cNvPr id="41" name="Google Shape;1186;p118">
            <a:extLst>
              <a:ext uri="{FF2B5EF4-FFF2-40B4-BE49-F238E27FC236}">
                <a16:creationId xmlns:a16="http://schemas.microsoft.com/office/drawing/2014/main" id="{3CBAA57F-EB50-4B11-9B87-4D27B068D4D4}"/>
              </a:ext>
            </a:extLst>
          </p:cNvPr>
          <p:cNvSpPr txBox="1">
            <a:spLocks/>
          </p:cNvSpPr>
          <p:nvPr/>
        </p:nvSpPr>
        <p:spPr>
          <a:xfrm>
            <a:off x="611560" y="1340768"/>
            <a:ext cx="8172600" cy="234900"/>
          </a:xfrm>
          <a:prstGeom prst="rect">
            <a:avLst/>
          </a:prstGeom>
          <a:noFill/>
          <a:ln>
            <a:noFill/>
          </a:ln>
        </p:spPr>
        <p:txBody>
          <a:bodyPr spcFirstLastPara="1" vert="horz" wrap="square" lIns="91425" tIns="91425" rIns="91425" bIns="91425" rtlCol="0" anchor="ctr" anchorCtr="0">
            <a:noAutofit/>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115000"/>
              </a:lnSpc>
              <a:spcBef>
                <a:spcPts val="0"/>
              </a:spcBef>
              <a:buSzPts val="1800"/>
              <a:buFont typeface="Arial" pitchFamily="34" charset="0"/>
              <a:buNone/>
            </a:pPr>
            <a:r>
              <a:rPr lang="ko-KR" altLang="en-US">
                <a:latin typeface="Nanum Gothic"/>
                <a:ea typeface="Nanum Gothic"/>
                <a:cs typeface="Nanum Gothic"/>
                <a:sym typeface="Nanum Gothic"/>
              </a:rPr>
              <a:t>상품 등록 전 준비사항</a:t>
            </a:r>
            <a:endParaRPr lang="ko-KR" altLang="en-US"/>
          </a:p>
        </p:txBody>
      </p:sp>
      <p:sp>
        <p:nvSpPr>
          <p:cNvPr id="42" name="Google Shape;1187;p118">
            <a:extLst>
              <a:ext uri="{FF2B5EF4-FFF2-40B4-BE49-F238E27FC236}">
                <a16:creationId xmlns:a16="http://schemas.microsoft.com/office/drawing/2014/main" id="{CAB5225F-734F-476A-B57D-194B7640F1E2}"/>
              </a:ext>
            </a:extLst>
          </p:cNvPr>
          <p:cNvSpPr/>
          <p:nvPr/>
        </p:nvSpPr>
        <p:spPr>
          <a:xfrm>
            <a:off x="880338" y="3370586"/>
            <a:ext cx="144000" cy="144000"/>
          </a:xfrm>
          <a:prstGeom prst="rect">
            <a:avLst/>
          </a:prstGeom>
          <a:noFill/>
          <a:ln w="25400" cap="flat" cmpd="sng">
            <a:solidFill>
              <a:srgbClr val="F1592B"/>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2400" b="0" i="0" u="none" strike="noStrike" cap="none">
              <a:solidFill>
                <a:schemeClr val="lt1"/>
              </a:solidFill>
              <a:latin typeface="Arial"/>
              <a:ea typeface="Arial"/>
              <a:cs typeface="Arial"/>
              <a:sym typeface="Arial"/>
            </a:endParaRPr>
          </a:p>
        </p:txBody>
      </p:sp>
      <p:sp>
        <p:nvSpPr>
          <p:cNvPr id="43" name="Google Shape;1188;p118">
            <a:extLst>
              <a:ext uri="{FF2B5EF4-FFF2-40B4-BE49-F238E27FC236}">
                <a16:creationId xmlns:a16="http://schemas.microsoft.com/office/drawing/2014/main" id="{B795AB1E-C29D-4BE7-AAA5-23450342B1FC}"/>
              </a:ext>
            </a:extLst>
          </p:cNvPr>
          <p:cNvSpPr txBox="1"/>
          <p:nvPr/>
        </p:nvSpPr>
        <p:spPr>
          <a:xfrm>
            <a:off x="1303130" y="3283427"/>
            <a:ext cx="5889600" cy="400200"/>
          </a:xfrm>
          <a:prstGeom prst="rect">
            <a:avLst/>
          </a:prstGeom>
          <a:noFill/>
          <a:ln>
            <a:noFill/>
          </a:ln>
        </p:spPr>
        <p:txBody>
          <a:bodyPr spcFirstLastPara="1" wrap="square" lIns="91425" tIns="45700" rIns="91425" bIns="45700" anchor="t" anchorCtr="0">
            <a:spAutoFit/>
          </a:bodyPr>
          <a:lstStyle/>
          <a:p>
            <a:pPr marL="7937" marR="0" lvl="0" indent="-7937" algn="l" rtl="0">
              <a:lnSpc>
                <a:spcPct val="100000"/>
              </a:lnSpc>
              <a:spcBef>
                <a:spcPts val="0"/>
              </a:spcBef>
              <a:spcAft>
                <a:spcPts val="0"/>
              </a:spcAft>
              <a:buNone/>
            </a:pPr>
            <a:r>
              <a:rPr lang="en" sz="2000" b="1" i="0" u="none" strike="noStrike" cap="none">
                <a:solidFill>
                  <a:schemeClr val="dk1"/>
                </a:solidFill>
                <a:latin typeface="Nanum Gothic"/>
                <a:ea typeface="Nanum Gothic"/>
                <a:cs typeface="Nanum Gothic"/>
                <a:sym typeface="Nanum Gothic"/>
              </a:rPr>
              <a:t>이미지 준비하기</a:t>
            </a:r>
            <a:endParaRPr sz="2000" i="0" u="none" strike="noStrike" cap="none">
              <a:solidFill>
                <a:schemeClr val="dk1"/>
              </a:solidFill>
              <a:latin typeface="Nanum Gothic"/>
              <a:ea typeface="Nanum Gothic"/>
              <a:cs typeface="Nanum Gothic"/>
              <a:sym typeface="Nanum Gothic"/>
            </a:endParaRPr>
          </a:p>
        </p:txBody>
      </p:sp>
      <p:sp>
        <p:nvSpPr>
          <p:cNvPr id="44" name="Google Shape;1189;p118">
            <a:extLst>
              <a:ext uri="{FF2B5EF4-FFF2-40B4-BE49-F238E27FC236}">
                <a16:creationId xmlns:a16="http://schemas.microsoft.com/office/drawing/2014/main" id="{F93AFAE5-60F7-41BC-A504-049E1AFC828B}"/>
              </a:ext>
            </a:extLst>
          </p:cNvPr>
          <p:cNvSpPr/>
          <p:nvPr/>
        </p:nvSpPr>
        <p:spPr>
          <a:xfrm>
            <a:off x="880338" y="2831505"/>
            <a:ext cx="144000" cy="144000"/>
          </a:xfrm>
          <a:prstGeom prst="rect">
            <a:avLst/>
          </a:prstGeom>
          <a:noFill/>
          <a:ln w="25400" cap="flat" cmpd="sng">
            <a:solidFill>
              <a:srgbClr val="F1592B"/>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2400" b="0" i="0" u="none" strike="noStrike" cap="none">
              <a:solidFill>
                <a:schemeClr val="lt1"/>
              </a:solidFill>
              <a:latin typeface="Arial"/>
              <a:ea typeface="Arial"/>
              <a:cs typeface="Arial"/>
              <a:sym typeface="Arial"/>
            </a:endParaRPr>
          </a:p>
        </p:txBody>
      </p:sp>
      <p:sp>
        <p:nvSpPr>
          <p:cNvPr id="45" name="Google Shape;1190;p118">
            <a:extLst>
              <a:ext uri="{FF2B5EF4-FFF2-40B4-BE49-F238E27FC236}">
                <a16:creationId xmlns:a16="http://schemas.microsoft.com/office/drawing/2014/main" id="{06680A42-A577-44F4-B619-BD98CEA56145}"/>
              </a:ext>
            </a:extLst>
          </p:cNvPr>
          <p:cNvSpPr txBox="1"/>
          <p:nvPr/>
        </p:nvSpPr>
        <p:spPr>
          <a:xfrm>
            <a:off x="1303130" y="2205265"/>
            <a:ext cx="5889600" cy="400200"/>
          </a:xfrm>
          <a:prstGeom prst="rect">
            <a:avLst/>
          </a:prstGeom>
          <a:noFill/>
          <a:ln>
            <a:noFill/>
          </a:ln>
        </p:spPr>
        <p:txBody>
          <a:bodyPr spcFirstLastPara="1" wrap="square" lIns="91425" tIns="45700" rIns="91425" bIns="45700" anchor="t" anchorCtr="0">
            <a:spAutoFit/>
          </a:bodyPr>
          <a:lstStyle/>
          <a:p>
            <a:pPr marL="7937" marR="0" lvl="0" indent="-7937" algn="l" rtl="0">
              <a:lnSpc>
                <a:spcPct val="100000"/>
              </a:lnSpc>
              <a:spcBef>
                <a:spcPts val="0"/>
              </a:spcBef>
              <a:spcAft>
                <a:spcPts val="0"/>
              </a:spcAft>
              <a:buNone/>
            </a:pPr>
            <a:r>
              <a:rPr lang="en" sz="2000" b="1" i="0" u="none" strike="noStrike" cap="none">
                <a:solidFill>
                  <a:schemeClr val="dk1"/>
                </a:solidFill>
                <a:latin typeface="Nanum Gothic"/>
                <a:ea typeface="Nanum Gothic"/>
                <a:cs typeface="Nanum Gothic"/>
                <a:sym typeface="Nanum Gothic"/>
              </a:rPr>
              <a:t>판매 금지 품목 확인하기</a:t>
            </a:r>
            <a:endParaRPr sz="2000" i="0" u="none" strike="noStrike" cap="none">
              <a:solidFill>
                <a:schemeClr val="dk1"/>
              </a:solidFill>
              <a:latin typeface="Nanum Gothic"/>
              <a:ea typeface="Nanum Gothic"/>
              <a:cs typeface="Nanum Gothic"/>
              <a:sym typeface="Nanum Gothic"/>
            </a:endParaRPr>
          </a:p>
        </p:txBody>
      </p:sp>
      <p:sp>
        <p:nvSpPr>
          <p:cNvPr id="46" name="Google Shape;1191;p118">
            <a:extLst>
              <a:ext uri="{FF2B5EF4-FFF2-40B4-BE49-F238E27FC236}">
                <a16:creationId xmlns:a16="http://schemas.microsoft.com/office/drawing/2014/main" id="{BB401A36-A541-4DC4-8E92-44D385982BC4}"/>
              </a:ext>
            </a:extLst>
          </p:cNvPr>
          <p:cNvSpPr/>
          <p:nvPr/>
        </p:nvSpPr>
        <p:spPr>
          <a:xfrm>
            <a:off x="880338" y="3909667"/>
            <a:ext cx="144000" cy="144000"/>
          </a:xfrm>
          <a:prstGeom prst="rect">
            <a:avLst/>
          </a:prstGeom>
          <a:noFill/>
          <a:ln w="25400" cap="flat" cmpd="sng">
            <a:solidFill>
              <a:srgbClr val="F1592B"/>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2400" b="0" i="0" u="none" strike="noStrike" cap="none">
              <a:solidFill>
                <a:schemeClr val="lt1"/>
              </a:solidFill>
              <a:latin typeface="Arial"/>
              <a:ea typeface="Arial"/>
              <a:cs typeface="Arial"/>
              <a:sym typeface="Arial"/>
            </a:endParaRPr>
          </a:p>
        </p:txBody>
      </p:sp>
      <p:sp>
        <p:nvSpPr>
          <p:cNvPr id="47" name="Google Shape;1192;p118">
            <a:extLst>
              <a:ext uri="{FF2B5EF4-FFF2-40B4-BE49-F238E27FC236}">
                <a16:creationId xmlns:a16="http://schemas.microsoft.com/office/drawing/2014/main" id="{F06D5339-D61D-4033-B011-92A3579CCF51}"/>
              </a:ext>
            </a:extLst>
          </p:cNvPr>
          <p:cNvSpPr txBox="1"/>
          <p:nvPr/>
        </p:nvSpPr>
        <p:spPr>
          <a:xfrm>
            <a:off x="1303130" y="3822507"/>
            <a:ext cx="5889600" cy="400200"/>
          </a:xfrm>
          <a:prstGeom prst="rect">
            <a:avLst/>
          </a:prstGeom>
          <a:noFill/>
          <a:ln>
            <a:noFill/>
          </a:ln>
        </p:spPr>
        <p:txBody>
          <a:bodyPr spcFirstLastPara="1" wrap="square" lIns="91425" tIns="45700" rIns="91425" bIns="45700" anchor="t" anchorCtr="0">
            <a:spAutoFit/>
          </a:bodyPr>
          <a:lstStyle/>
          <a:p>
            <a:pPr marL="7937" marR="0" lvl="0" indent="-7937" algn="l" rtl="0">
              <a:lnSpc>
                <a:spcPct val="100000"/>
              </a:lnSpc>
              <a:spcBef>
                <a:spcPts val="0"/>
              </a:spcBef>
              <a:spcAft>
                <a:spcPts val="0"/>
              </a:spcAft>
              <a:buNone/>
            </a:pPr>
            <a:r>
              <a:rPr lang="en" sz="2000" b="1" i="0" u="none" strike="noStrike" cap="none">
                <a:solidFill>
                  <a:schemeClr val="dk1"/>
                </a:solidFill>
                <a:latin typeface="Nanum Gothic"/>
                <a:ea typeface="Nanum Gothic"/>
                <a:cs typeface="Nanum Gothic"/>
                <a:sym typeface="Nanum Gothic"/>
              </a:rPr>
              <a:t>상품 명, 상품 정보 준비하기</a:t>
            </a:r>
            <a:endParaRPr sz="2000" i="0" u="none" strike="noStrike" cap="none">
              <a:solidFill>
                <a:schemeClr val="dk1"/>
              </a:solidFill>
              <a:latin typeface="Nanum Gothic"/>
              <a:ea typeface="Nanum Gothic"/>
              <a:cs typeface="Nanum Gothic"/>
              <a:sym typeface="Nanum Gothic"/>
            </a:endParaRPr>
          </a:p>
        </p:txBody>
      </p:sp>
      <p:sp>
        <p:nvSpPr>
          <p:cNvPr id="48" name="Google Shape;1193;p118">
            <a:extLst>
              <a:ext uri="{FF2B5EF4-FFF2-40B4-BE49-F238E27FC236}">
                <a16:creationId xmlns:a16="http://schemas.microsoft.com/office/drawing/2014/main" id="{A0FE2853-F7BA-4F55-85EF-648DA3742AA9}"/>
              </a:ext>
            </a:extLst>
          </p:cNvPr>
          <p:cNvSpPr/>
          <p:nvPr/>
        </p:nvSpPr>
        <p:spPr>
          <a:xfrm>
            <a:off x="880338" y="4987828"/>
            <a:ext cx="144000" cy="144000"/>
          </a:xfrm>
          <a:prstGeom prst="rect">
            <a:avLst/>
          </a:prstGeom>
          <a:noFill/>
          <a:ln w="25400" cap="flat" cmpd="sng">
            <a:solidFill>
              <a:srgbClr val="F1592B"/>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2400" b="0" i="0" u="none" strike="noStrike" cap="none">
              <a:solidFill>
                <a:schemeClr val="lt1"/>
              </a:solidFill>
              <a:latin typeface="Arial"/>
              <a:ea typeface="Arial"/>
              <a:cs typeface="Arial"/>
              <a:sym typeface="Arial"/>
            </a:endParaRPr>
          </a:p>
        </p:txBody>
      </p:sp>
      <p:sp>
        <p:nvSpPr>
          <p:cNvPr id="49" name="Google Shape;1194;p118">
            <a:extLst>
              <a:ext uri="{FF2B5EF4-FFF2-40B4-BE49-F238E27FC236}">
                <a16:creationId xmlns:a16="http://schemas.microsoft.com/office/drawing/2014/main" id="{51A43F70-7D21-47CD-B121-4E44740A62E7}"/>
              </a:ext>
            </a:extLst>
          </p:cNvPr>
          <p:cNvSpPr txBox="1"/>
          <p:nvPr/>
        </p:nvSpPr>
        <p:spPr>
          <a:xfrm>
            <a:off x="1303130" y="4900669"/>
            <a:ext cx="5889600" cy="400200"/>
          </a:xfrm>
          <a:prstGeom prst="rect">
            <a:avLst/>
          </a:prstGeom>
          <a:noFill/>
          <a:ln>
            <a:noFill/>
          </a:ln>
        </p:spPr>
        <p:txBody>
          <a:bodyPr spcFirstLastPara="1" wrap="square" lIns="91425" tIns="45700" rIns="91425" bIns="45700" anchor="t" anchorCtr="0">
            <a:spAutoFit/>
          </a:bodyPr>
          <a:lstStyle/>
          <a:p>
            <a:pPr marL="7937" marR="0" lvl="0" indent="-7937" algn="l" rtl="0">
              <a:lnSpc>
                <a:spcPct val="100000"/>
              </a:lnSpc>
              <a:spcBef>
                <a:spcPts val="0"/>
              </a:spcBef>
              <a:spcAft>
                <a:spcPts val="0"/>
              </a:spcAft>
              <a:buNone/>
            </a:pPr>
            <a:r>
              <a:rPr lang="en" sz="2000" b="1" i="0" u="none" strike="noStrike" cap="none">
                <a:solidFill>
                  <a:schemeClr val="dk1"/>
                </a:solidFill>
                <a:latin typeface="Nanum Gothic"/>
                <a:ea typeface="Nanum Gothic"/>
                <a:cs typeface="Nanum Gothic"/>
                <a:sym typeface="Nanum Gothic"/>
              </a:rPr>
              <a:t>상품 무게 확인하기</a:t>
            </a:r>
            <a:endParaRPr sz="2000" i="0" u="none" strike="noStrike" cap="none">
              <a:solidFill>
                <a:schemeClr val="dk1"/>
              </a:solidFill>
              <a:latin typeface="Nanum Gothic"/>
              <a:ea typeface="Nanum Gothic"/>
              <a:cs typeface="Nanum Gothic"/>
              <a:sym typeface="Nanum Gothic"/>
            </a:endParaRPr>
          </a:p>
        </p:txBody>
      </p:sp>
      <p:sp>
        <p:nvSpPr>
          <p:cNvPr id="50" name="Google Shape;1195;p118">
            <a:extLst>
              <a:ext uri="{FF2B5EF4-FFF2-40B4-BE49-F238E27FC236}">
                <a16:creationId xmlns:a16="http://schemas.microsoft.com/office/drawing/2014/main" id="{CF462D70-D581-4051-8DD3-485144703FB1}"/>
              </a:ext>
            </a:extLst>
          </p:cNvPr>
          <p:cNvSpPr txBox="1"/>
          <p:nvPr/>
        </p:nvSpPr>
        <p:spPr>
          <a:xfrm>
            <a:off x="611560" y="1764789"/>
            <a:ext cx="1971900" cy="338700"/>
          </a:xfrm>
          <a:prstGeom prst="rect">
            <a:avLst/>
          </a:prstGeom>
          <a:noFill/>
          <a:ln>
            <a:noFill/>
          </a:ln>
        </p:spPr>
        <p:txBody>
          <a:bodyPr spcFirstLastPara="1" wrap="square" lIns="91425" tIns="45700" rIns="91425" bIns="45700" anchor="t" anchorCtr="0">
            <a:spAutoFit/>
          </a:bodyPr>
          <a:lstStyle/>
          <a:p>
            <a:pPr marL="7937" marR="0" lvl="0" indent="-7937" algn="l" rtl="0">
              <a:lnSpc>
                <a:spcPct val="100000"/>
              </a:lnSpc>
              <a:spcBef>
                <a:spcPts val="0"/>
              </a:spcBef>
              <a:spcAft>
                <a:spcPts val="0"/>
              </a:spcAft>
              <a:buNone/>
            </a:pPr>
            <a:r>
              <a:rPr lang="en" sz="1600" b="1" i="1">
                <a:solidFill>
                  <a:srgbClr val="F04E1C"/>
                </a:solidFill>
              </a:rPr>
              <a:t>기본 </a:t>
            </a:r>
            <a:r>
              <a:rPr lang="en" sz="1600" b="1" i="1" u="none" strike="noStrike" cap="none">
                <a:solidFill>
                  <a:srgbClr val="F04E1C"/>
                </a:solidFill>
                <a:latin typeface="Arial"/>
                <a:ea typeface="Arial"/>
                <a:cs typeface="Arial"/>
                <a:sym typeface="Arial"/>
              </a:rPr>
              <a:t>체크리스트!!</a:t>
            </a:r>
            <a:endParaRPr sz="1600" b="1" i="1" u="none" strike="noStrike" cap="none">
              <a:solidFill>
                <a:srgbClr val="F04E1C"/>
              </a:solidFill>
              <a:latin typeface="Arial"/>
              <a:ea typeface="Arial"/>
              <a:cs typeface="Arial"/>
              <a:sym typeface="Arial"/>
            </a:endParaRPr>
          </a:p>
        </p:txBody>
      </p:sp>
      <p:sp>
        <p:nvSpPr>
          <p:cNvPr id="51" name="Google Shape;1196;p118">
            <a:extLst>
              <a:ext uri="{FF2B5EF4-FFF2-40B4-BE49-F238E27FC236}">
                <a16:creationId xmlns:a16="http://schemas.microsoft.com/office/drawing/2014/main" id="{60B640DF-C0D8-44CD-B902-E8F9D0866810}"/>
              </a:ext>
            </a:extLst>
          </p:cNvPr>
          <p:cNvSpPr/>
          <p:nvPr/>
        </p:nvSpPr>
        <p:spPr>
          <a:xfrm>
            <a:off x="880338" y="4448748"/>
            <a:ext cx="144000" cy="144000"/>
          </a:xfrm>
          <a:prstGeom prst="rect">
            <a:avLst/>
          </a:prstGeom>
          <a:noFill/>
          <a:ln w="25400" cap="flat" cmpd="sng">
            <a:solidFill>
              <a:srgbClr val="F1592B"/>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2400" b="0" i="0" u="none" strike="noStrike" cap="none">
              <a:solidFill>
                <a:schemeClr val="lt1"/>
              </a:solidFill>
              <a:latin typeface="Arial"/>
              <a:ea typeface="Arial"/>
              <a:cs typeface="Arial"/>
              <a:sym typeface="Arial"/>
            </a:endParaRPr>
          </a:p>
        </p:txBody>
      </p:sp>
      <p:sp>
        <p:nvSpPr>
          <p:cNvPr id="52" name="Google Shape;1197;p118">
            <a:extLst>
              <a:ext uri="{FF2B5EF4-FFF2-40B4-BE49-F238E27FC236}">
                <a16:creationId xmlns:a16="http://schemas.microsoft.com/office/drawing/2014/main" id="{C57D1BCB-94D0-4825-ABC7-D31D92CAF5A5}"/>
              </a:ext>
            </a:extLst>
          </p:cNvPr>
          <p:cNvSpPr txBox="1"/>
          <p:nvPr/>
        </p:nvSpPr>
        <p:spPr>
          <a:xfrm>
            <a:off x="1303130" y="4361588"/>
            <a:ext cx="5889600" cy="400200"/>
          </a:xfrm>
          <a:prstGeom prst="rect">
            <a:avLst/>
          </a:prstGeom>
          <a:noFill/>
          <a:ln>
            <a:noFill/>
          </a:ln>
        </p:spPr>
        <p:txBody>
          <a:bodyPr spcFirstLastPara="1" wrap="square" lIns="91425" tIns="45700" rIns="91425" bIns="45700" anchor="t" anchorCtr="0">
            <a:spAutoFit/>
          </a:bodyPr>
          <a:lstStyle/>
          <a:p>
            <a:pPr marL="7937" marR="0" lvl="0" indent="-7937" algn="l" rtl="0">
              <a:lnSpc>
                <a:spcPct val="100000"/>
              </a:lnSpc>
              <a:spcBef>
                <a:spcPts val="0"/>
              </a:spcBef>
              <a:spcAft>
                <a:spcPts val="0"/>
              </a:spcAft>
              <a:buNone/>
            </a:pPr>
            <a:r>
              <a:rPr lang="en" sz="2000" b="1" i="0" u="none" strike="noStrike" cap="none">
                <a:solidFill>
                  <a:schemeClr val="dk1"/>
                </a:solidFill>
                <a:latin typeface="Nanum Gothic"/>
                <a:ea typeface="Nanum Gothic"/>
                <a:cs typeface="Nanum Gothic"/>
                <a:sym typeface="Nanum Gothic"/>
              </a:rPr>
              <a:t>판매가, 재고 확인하기</a:t>
            </a:r>
            <a:endParaRPr sz="2000" i="0" u="none" strike="noStrike" cap="none">
              <a:solidFill>
                <a:schemeClr val="dk1"/>
              </a:solidFill>
              <a:latin typeface="Nanum Gothic"/>
              <a:ea typeface="Nanum Gothic"/>
              <a:cs typeface="Nanum Gothic"/>
              <a:sym typeface="Nanum Gothic"/>
            </a:endParaRPr>
          </a:p>
        </p:txBody>
      </p:sp>
      <p:sp>
        <p:nvSpPr>
          <p:cNvPr id="53" name="Google Shape;1198;p118">
            <a:extLst>
              <a:ext uri="{FF2B5EF4-FFF2-40B4-BE49-F238E27FC236}">
                <a16:creationId xmlns:a16="http://schemas.microsoft.com/office/drawing/2014/main" id="{A6509E94-4F02-4D59-AE00-246E0C424DAA}"/>
              </a:ext>
            </a:extLst>
          </p:cNvPr>
          <p:cNvSpPr/>
          <p:nvPr/>
        </p:nvSpPr>
        <p:spPr>
          <a:xfrm>
            <a:off x="880326" y="2292425"/>
            <a:ext cx="144000" cy="144000"/>
          </a:xfrm>
          <a:prstGeom prst="rect">
            <a:avLst/>
          </a:prstGeom>
          <a:noFill/>
          <a:ln w="25400" cap="flat" cmpd="sng">
            <a:solidFill>
              <a:srgbClr val="F1592B"/>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2400" b="0" i="0" u="none" strike="noStrike" cap="none">
              <a:solidFill>
                <a:schemeClr val="lt1"/>
              </a:solidFill>
              <a:latin typeface="Arial"/>
              <a:ea typeface="Arial"/>
              <a:cs typeface="Arial"/>
              <a:sym typeface="Arial"/>
            </a:endParaRPr>
          </a:p>
        </p:txBody>
      </p:sp>
      <p:sp>
        <p:nvSpPr>
          <p:cNvPr id="54" name="Google Shape;1199;p118">
            <a:extLst>
              <a:ext uri="{FF2B5EF4-FFF2-40B4-BE49-F238E27FC236}">
                <a16:creationId xmlns:a16="http://schemas.microsoft.com/office/drawing/2014/main" id="{07907162-C64F-4852-AF9B-EE22921F3C95}"/>
              </a:ext>
            </a:extLst>
          </p:cNvPr>
          <p:cNvSpPr txBox="1"/>
          <p:nvPr/>
        </p:nvSpPr>
        <p:spPr>
          <a:xfrm>
            <a:off x="1303130" y="2744346"/>
            <a:ext cx="5889600" cy="400200"/>
          </a:xfrm>
          <a:prstGeom prst="rect">
            <a:avLst/>
          </a:prstGeom>
          <a:noFill/>
          <a:ln>
            <a:noFill/>
          </a:ln>
        </p:spPr>
        <p:txBody>
          <a:bodyPr spcFirstLastPara="1" wrap="square" lIns="91425" tIns="45700" rIns="91425" bIns="45700" anchor="t" anchorCtr="0">
            <a:spAutoFit/>
          </a:bodyPr>
          <a:lstStyle/>
          <a:p>
            <a:pPr marL="7937" marR="0" lvl="0" indent="-7937" algn="l" rtl="0">
              <a:lnSpc>
                <a:spcPct val="100000"/>
              </a:lnSpc>
              <a:spcBef>
                <a:spcPts val="0"/>
              </a:spcBef>
              <a:spcAft>
                <a:spcPts val="0"/>
              </a:spcAft>
              <a:buNone/>
            </a:pPr>
            <a:r>
              <a:rPr lang="en" sz="2000" b="1">
                <a:solidFill>
                  <a:schemeClr val="dk1"/>
                </a:solidFill>
                <a:latin typeface="Nanum Gothic"/>
                <a:ea typeface="Nanum Gothic"/>
                <a:cs typeface="Nanum Gothic"/>
                <a:sym typeface="Nanum Gothic"/>
              </a:rPr>
              <a:t>샵 세팅하기</a:t>
            </a:r>
            <a:endParaRPr sz="2000" i="0" u="none" strike="noStrike" cap="none">
              <a:solidFill>
                <a:schemeClr val="dk1"/>
              </a:solidFill>
              <a:latin typeface="Nanum Gothic"/>
              <a:ea typeface="Nanum Gothic"/>
              <a:cs typeface="Nanum Gothic"/>
              <a:sym typeface="Nanum Gothic"/>
            </a:endParaRPr>
          </a:p>
        </p:txBody>
      </p:sp>
    </p:spTree>
    <p:extLst>
      <p:ext uri="{BB962C8B-B14F-4D97-AF65-F5344CB8AC3E}">
        <p14:creationId xmlns:p14="http://schemas.microsoft.com/office/powerpoint/2010/main" val="394387750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직사각형 12">
            <a:extLst>
              <a:ext uri="{FF2B5EF4-FFF2-40B4-BE49-F238E27FC236}">
                <a16:creationId xmlns:a16="http://schemas.microsoft.com/office/drawing/2014/main" id="{1DFC32BF-0F18-4DD2-9124-E525419304B3}"/>
              </a:ext>
            </a:extLst>
          </p:cNvPr>
          <p:cNvSpPr/>
          <p:nvPr/>
        </p:nvSpPr>
        <p:spPr>
          <a:xfrm>
            <a:off x="7992380" y="-11113"/>
            <a:ext cx="1151620" cy="77284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나눔스퀘어라운드 ExtraBold" panose="020B0600000101010101" pitchFamily="50" charset="-127"/>
              <a:ea typeface="나눔스퀘어라운드 ExtraBold" panose="020B0600000101010101" pitchFamily="50" charset="-127"/>
            </a:endParaRPr>
          </a:p>
        </p:txBody>
      </p:sp>
      <p:cxnSp>
        <p:nvCxnSpPr>
          <p:cNvPr id="15" name="직선 연결선 14">
            <a:extLst>
              <a:ext uri="{FF2B5EF4-FFF2-40B4-BE49-F238E27FC236}">
                <a16:creationId xmlns:a16="http://schemas.microsoft.com/office/drawing/2014/main" id="{89D05493-380A-4BB8-BCEC-267A5E6AF795}"/>
              </a:ext>
            </a:extLst>
          </p:cNvPr>
          <p:cNvCxnSpPr>
            <a:cxnSpLocks/>
          </p:cNvCxnSpPr>
          <p:nvPr/>
        </p:nvCxnSpPr>
        <p:spPr>
          <a:xfrm>
            <a:off x="0" y="789864"/>
            <a:ext cx="7812360" cy="0"/>
          </a:xfrm>
          <a:prstGeom prst="line">
            <a:avLst/>
          </a:prstGeom>
          <a:ln w="28575" cmpd="sng">
            <a:solidFill>
              <a:srgbClr val="FFC000"/>
            </a:solidFill>
          </a:ln>
        </p:spPr>
        <p:style>
          <a:lnRef idx="1">
            <a:schemeClr val="accent1"/>
          </a:lnRef>
          <a:fillRef idx="0">
            <a:schemeClr val="accent1"/>
          </a:fillRef>
          <a:effectRef idx="0">
            <a:schemeClr val="accent1"/>
          </a:effectRef>
          <a:fontRef idx="minor">
            <a:schemeClr val="tx1"/>
          </a:fontRef>
        </p:style>
      </p:cxnSp>
      <p:sp>
        <p:nvSpPr>
          <p:cNvPr id="65" name="제목 1">
            <a:extLst>
              <a:ext uri="{FF2B5EF4-FFF2-40B4-BE49-F238E27FC236}">
                <a16:creationId xmlns:a16="http://schemas.microsoft.com/office/drawing/2014/main" id="{F6DBED4D-BF98-49AF-9A3F-BA9DD114ABDE}"/>
              </a:ext>
            </a:extLst>
          </p:cNvPr>
          <p:cNvSpPr>
            <a:spLocks noGrp="1"/>
          </p:cNvSpPr>
          <p:nvPr>
            <p:ph type="title"/>
          </p:nvPr>
        </p:nvSpPr>
        <p:spPr>
          <a:xfrm>
            <a:off x="134559" y="-367026"/>
            <a:ext cx="8397881" cy="1707794"/>
          </a:xfrm>
          <a:prstGeom prst="rect">
            <a:avLst/>
          </a:prstGeom>
        </p:spPr>
        <p:txBody>
          <a:bodyPr/>
          <a:lstStyle>
            <a:lvl1pPr marL="457200" marR="0" indent="-457200" algn="l" defTabSz="914400" rtl="0" eaLnBrk="1" fontAlgn="auto" latinLnBrk="1" hangingPunct="1">
              <a:lnSpc>
                <a:spcPct val="100000"/>
              </a:lnSpc>
              <a:spcBef>
                <a:spcPts val="0"/>
              </a:spcBef>
              <a:spcAft>
                <a:spcPts val="0"/>
              </a:spcAft>
              <a:buClrTx/>
              <a:buSzTx/>
              <a:buFontTx/>
              <a:buAutoNum type="arabicPeriod"/>
              <a:tabLst/>
              <a:defRPr b="1" i="0">
                <a:latin typeface="NanumSquare ExtraBold" panose="020B0600000101010101" pitchFamily="34" charset="-127"/>
                <a:ea typeface="NanumSquare ExtraBold" panose="020B0600000101010101" pitchFamily="34" charset="-127"/>
              </a:defRPr>
            </a:lvl1pPr>
          </a:lstStyle>
          <a:p>
            <a:pPr marL="0" lvl="0" indent="0">
              <a:buNone/>
            </a:pPr>
            <a:r>
              <a:rPr kumimoji="1" lang="en-US" altLang="ko-KR" sz="2800" dirty="0">
                <a:solidFill>
                  <a:prstClr val="black"/>
                </a:solidFill>
                <a:latin typeface="나눔스퀘어라운드 ExtraBold" panose="020B0600000101010101" pitchFamily="50" charset="-127"/>
                <a:ea typeface="나눔스퀘어라운드 ExtraBold" panose="020B0600000101010101" pitchFamily="50" charset="-127"/>
              </a:rPr>
              <a:t>3. </a:t>
            </a:r>
            <a:r>
              <a:rPr kumimoji="1" lang="ko-KR" altLang="en-US" sz="2800" dirty="0">
                <a:solidFill>
                  <a:prstClr val="black"/>
                </a:solidFill>
                <a:latin typeface="나눔스퀘어라운드 ExtraBold" panose="020B0600000101010101" pitchFamily="50" charset="-127"/>
                <a:ea typeface="나눔스퀘어라운드 ExtraBold" panose="020B0600000101010101" pitchFamily="50" charset="-127"/>
              </a:rPr>
              <a:t>해외 직판 </a:t>
            </a:r>
            <a:r>
              <a:rPr kumimoji="1" lang="en-US" altLang="ko-KR" sz="2800" dirty="0">
                <a:solidFill>
                  <a:prstClr val="black"/>
                </a:solidFill>
                <a:latin typeface="나눔스퀘어라운드 ExtraBold" panose="020B0600000101010101" pitchFamily="50" charset="-127"/>
                <a:ea typeface="나눔스퀘어라운드 ExtraBold" panose="020B0600000101010101" pitchFamily="50" charset="-127"/>
              </a:rPr>
              <a:t>Shopee </a:t>
            </a:r>
            <a:r>
              <a:rPr kumimoji="1" lang="ko-KR" altLang="en-US" sz="2800" dirty="0">
                <a:solidFill>
                  <a:prstClr val="black"/>
                </a:solidFill>
                <a:latin typeface="나눔스퀘어라운드 ExtraBold" panose="020B0600000101010101" pitchFamily="50" charset="-127"/>
                <a:ea typeface="나눔스퀘어라운드 ExtraBold" panose="020B0600000101010101" pitchFamily="50" charset="-127"/>
              </a:rPr>
              <a:t>진행절차</a:t>
            </a:r>
            <a:endParaRPr kumimoji="1" lang="ko-KR" altLang="en-US" sz="2800" b="1" i="0" u="none" strike="noStrike" kern="1200" cap="none" spc="0" normalizeH="0" baseline="0" noProof="0" dirty="0">
              <a:ln>
                <a:noFill/>
              </a:ln>
              <a:solidFill>
                <a:prstClr val="black"/>
              </a:solidFill>
              <a:effectLst/>
              <a:uLnTx/>
              <a:uFillTx/>
              <a:latin typeface="나눔스퀘어라운드 ExtraBold" panose="020B0600000101010101" pitchFamily="50" charset="-127"/>
              <a:ea typeface="나눔스퀘어라운드 ExtraBold" panose="020B0600000101010101" pitchFamily="50" charset="-127"/>
              <a:cs typeface="+mn-cs"/>
            </a:endParaRPr>
          </a:p>
        </p:txBody>
      </p:sp>
      <p:sp>
        <p:nvSpPr>
          <p:cNvPr id="66" name="Google Shape;1204;p119">
            <a:extLst>
              <a:ext uri="{FF2B5EF4-FFF2-40B4-BE49-F238E27FC236}">
                <a16:creationId xmlns:a16="http://schemas.microsoft.com/office/drawing/2014/main" id="{7A75B501-D709-4969-9905-71300936C902}"/>
              </a:ext>
            </a:extLst>
          </p:cNvPr>
          <p:cNvSpPr txBox="1">
            <a:spLocks noGrp="1"/>
          </p:cNvSpPr>
          <p:nvPr>
            <p:ph type="sldNum" idx="12"/>
          </p:nvPr>
        </p:nvSpPr>
        <p:spPr>
          <a:xfrm>
            <a:off x="6147778" y="4606764"/>
            <a:ext cx="411600" cy="295200"/>
          </a:xfrm>
          <a:prstGeom prst="rect">
            <a:avLst/>
          </a:prstGeom>
          <a:noFill/>
          <a:ln>
            <a:noFill/>
          </a:ln>
        </p:spPr>
        <p:txBody>
          <a:bodyPr spcFirstLastPara="1" wrap="square" lIns="91425" tIns="91425" rIns="91425" bIns="91425" anchor="ctr" anchorCtr="0">
            <a:noAutofit/>
          </a:bodyPr>
          <a:lstStyle/>
          <a:p>
            <a:pPr marL="0" lvl="0" indent="0" algn="r" rtl="0">
              <a:spcBef>
                <a:spcPts val="0"/>
              </a:spcBef>
              <a:spcAft>
                <a:spcPts val="0"/>
              </a:spcAft>
              <a:buClr>
                <a:srgbClr val="000000"/>
              </a:buClr>
              <a:buSzPts val="1000"/>
              <a:buFont typeface="Arial"/>
              <a:buNone/>
            </a:pPr>
            <a:fld id="{00000000-1234-1234-1234-123412341234}" type="slidenum">
              <a:rPr lang="en"/>
              <a:t>30</a:t>
            </a:fld>
            <a:endParaRPr/>
          </a:p>
        </p:txBody>
      </p:sp>
      <p:sp>
        <p:nvSpPr>
          <p:cNvPr id="67" name="Google Shape;1205;p119">
            <a:extLst>
              <a:ext uri="{FF2B5EF4-FFF2-40B4-BE49-F238E27FC236}">
                <a16:creationId xmlns:a16="http://schemas.microsoft.com/office/drawing/2014/main" id="{028E6B3B-5C6B-4D83-9727-A44DB03BCB63}"/>
              </a:ext>
            </a:extLst>
          </p:cNvPr>
          <p:cNvSpPr txBox="1">
            <a:spLocks/>
          </p:cNvSpPr>
          <p:nvPr/>
        </p:nvSpPr>
        <p:spPr>
          <a:xfrm>
            <a:off x="331317" y="1223318"/>
            <a:ext cx="8172600" cy="234900"/>
          </a:xfrm>
          <a:prstGeom prst="rect">
            <a:avLst/>
          </a:prstGeom>
          <a:noFill/>
          <a:ln>
            <a:noFill/>
          </a:ln>
        </p:spPr>
        <p:txBody>
          <a:bodyPr spcFirstLastPara="1" vert="horz" wrap="square" lIns="91425" tIns="91425" rIns="91425" bIns="91425" rtlCol="0" anchor="ctr" anchorCtr="0">
            <a:noAutofit/>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115000"/>
              </a:lnSpc>
              <a:spcBef>
                <a:spcPts val="0"/>
              </a:spcBef>
              <a:buSzPts val="1800"/>
              <a:buFont typeface="Arial" pitchFamily="34" charset="0"/>
              <a:buNone/>
            </a:pPr>
            <a:r>
              <a:rPr lang="ko-KR" altLang="en-US">
                <a:solidFill>
                  <a:srgbClr val="000000"/>
                </a:solidFill>
                <a:latin typeface="Nanum Gothic"/>
                <a:ea typeface="Nanum Gothic"/>
                <a:cs typeface="Nanum Gothic"/>
                <a:sym typeface="Nanum Gothic"/>
              </a:rPr>
              <a:t>판매 금지 품목 </a:t>
            </a:r>
            <a:r>
              <a:rPr lang="en-US" altLang="ko-KR">
                <a:solidFill>
                  <a:srgbClr val="000000"/>
                </a:solidFill>
                <a:latin typeface="Nanum Gothic"/>
                <a:ea typeface="Nanum Gothic"/>
                <a:cs typeface="Nanum Gothic"/>
                <a:sym typeface="Nanum Gothic"/>
              </a:rPr>
              <a:t>(</a:t>
            </a:r>
            <a:r>
              <a:rPr lang="ko-KR" altLang="en-US">
                <a:solidFill>
                  <a:srgbClr val="000000"/>
                </a:solidFill>
                <a:latin typeface="Nanum Gothic"/>
                <a:ea typeface="Nanum Gothic"/>
                <a:cs typeface="Nanum Gothic"/>
                <a:sym typeface="Nanum Gothic"/>
              </a:rPr>
              <a:t>물류 주의 사항</a:t>
            </a:r>
            <a:r>
              <a:rPr lang="en-US" altLang="ko-KR">
                <a:solidFill>
                  <a:srgbClr val="000000"/>
                </a:solidFill>
                <a:latin typeface="Nanum Gothic"/>
                <a:ea typeface="Nanum Gothic"/>
                <a:cs typeface="Nanum Gothic"/>
                <a:sym typeface="Nanum Gothic"/>
              </a:rPr>
              <a:t>)</a:t>
            </a:r>
            <a:endParaRPr lang="ko-KR" altLang="en-US">
              <a:solidFill>
                <a:srgbClr val="000000"/>
              </a:solidFill>
              <a:latin typeface="Nanum Gothic"/>
              <a:ea typeface="Nanum Gothic"/>
              <a:cs typeface="Nanum Gothic"/>
              <a:sym typeface="Nanum Gothic"/>
            </a:endParaRPr>
          </a:p>
        </p:txBody>
      </p:sp>
      <p:graphicFrame>
        <p:nvGraphicFramePr>
          <p:cNvPr id="68" name="Google Shape;1206;p119">
            <a:extLst>
              <a:ext uri="{FF2B5EF4-FFF2-40B4-BE49-F238E27FC236}">
                <a16:creationId xmlns:a16="http://schemas.microsoft.com/office/drawing/2014/main" id="{148A1A23-0F44-4F39-B586-42A89C362AD8}"/>
              </a:ext>
            </a:extLst>
          </p:cNvPr>
          <p:cNvGraphicFramePr/>
          <p:nvPr/>
        </p:nvGraphicFramePr>
        <p:xfrm>
          <a:off x="573349" y="1597218"/>
          <a:ext cx="7818400" cy="3950350"/>
        </p:xfrm>
        <a:graphic>
          <a:graphicData uri="http://schemas.openxmlformats.org/drawingml/2006/table">
            <a:tbl>
              <a:tblPr>
                <a:noFill/>
              </a:tblPr>
              <a:tblGrid>
                <a:gridCol w="2290325">
                  <a:extLst>
                    <a:ext uri="{9D8B030D-6E8A-4147-A177-3AD203B41FA5}">
                      <a16:colId xmlns:a16="http://schemas.microsoft.com/office/drawing/2014/main" val="20000"/>
                    </a:ext>
                  </a:extLst>
                </a:gridCol>
                <a:gridCol w="5528075">
                  <a:extLst>
                    <a:ext uri="{9D8B030D-6E8A-4147-A177-3AD203B41FA5}">
                      <a16:colId xmlns:a16="http://schemas.microsoft.com/office/drawing/2014/main" val="20001"/>
                    </a:ext>
                  </a:extLst>
                </a:gridCol>
              </a:tblGrid>
              <a:tr h="239275">
                <a:tc>
                  <a:txBody>
                    <a:bodyPr/>
                    <a:lstStyle/>
                    <a:p>
                      <a:pPr marL="0" marR="0" lvl="0" indent="0" algn="ctr" rtl="0">
                        <a:lnSpc>
                          <a:spcPct val="100000"/>
                        </a:lnSpc>
                        <a:spcBef>
                          <a:spcPts val="0"/>
                        </a:spcBef>
                        <a:spcAft>
                          <a:spcPts val="0"/>
                        </a:spcAft>
                        <a:buClr>
                          <a:srgbClr val="000000"/>
                        </a:buClr>
                        <a:buSzPts val="1200"/>
                        <a:buFont typeface="Arial"/>
                        <a:buNone/>
                      </a:pPr>
                      <a:r>
                        <a:rPr lang="en" sz="1200" b="1" u="none" strike="noStrike" cap="none">
                          <a:solidFill>
                            <a:schemeClr val="lt1"/>
                          </a:solidFill>
                          <a:latin typeface="Nanum Gothic"/>
                          <a:ea typeface="Nanum Gothic"/>
                          <a:cs typeface="Nanum Gothic"/>
                          <a:sym typeface="Nanum Gothic"/>
                        </a:rPr>
                        <a:t>분류</a:t>
                      </a:r>
                      <a:endParaRPr sz="1200" b="1" u="none" strike="noStrike" cap="none">
                        <a:solidFill>
                          <a:schemeClr val="lt1"/>
                        </a:solidFill>
                        <a:latin typeface="Nanum Gothic"/>
                        <a:ea typeface="Nanum Gothic"/>
                        <a:cs typeface="Nanum Gothic"/>
                        <a:sym typeface="Nanum Gothic"/>
                      </a:endParaRPr>
                    </a:p>
                  </a:txBody>
                  <a:tcPr marL="68600" marR="68600" marT="34300" marB="34300" anchor="ctr">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38100" cap="flat" cmpd="sng">
                      <a:solidFill>
                        <a:srgbClr val="FFFFFF"/>
                      </a:solidFill>
                      <a:prstDash val="solid"/>
                      <a:round/>
                      <a:headEnd type="none" w="sm" len="sm"/>
                      <a:tailEnd type="none" w="sm" len="sm"/>
                    </a:lnB>
                    <a:solidFill>
                      <a:srgbClr val="EB5600"/>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 sz="1200" b="1" u="none" strike="noStrike" cap="none">
                          <a:solidFill>
                            <a:schemeClr val="lt1"/>
                          </a:solidFill>
                          <a:latin typeface="Nanum Gothic"/>
                          <a:ea typeface="Nanum Gothic"/>
                          <a:cs typeface="Nanum Gothic"/>
                          <a:sym typeface="Nanum Gothic"/>
                        </a:rPr>
                        <a:t>특이사항</a:t>
                      </a:r>
                      <a:endParaRPr sz="1200" b="1" u="none" strike="noStrike" cap="none">
                        <a:solidFill>
                          <a:schemeClr val="lt1"/>
                        </a:solidFill>
                        <a:latin typeface="Nanum Gothic"/>
                        <a:ea typeface="Nanum Gothic"/>
                        <a:cs typeface="Nanum Gothic"/>
                        <a:sym typeface="Nanum Gothic"/>
                      </a:endParaRPr>
                    </a:p>
                  </a:txBody>
                  <a:tcPr marL="68600" marR="68600" marT="34300" marB="34300" anchor="ctr">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38100" cap="flat" cmpd="sng">
                      <a:solidFill>
                        <a:srgbClr val="FFFFFF"/>
                      </a:solidFill>
                      <a:prstDash val="solid"/>
                      <a:round/>
                      <a:headEnd type="none" w="sm" len="sm"/>
                      <a:tailEnd type="none" w="sm" len="sm"/>
                    </a:lnB>
                    <a:solidFill>
                      <a:srgbClr val="EB5600"/>
                    </a:solidFill>
                  </a:tcPr>
                </a:tc>
                <a:extLst>
                  <a:ext uri="{0D108BD9-81ED-4DB2-BD59-A6C34878D82A}">
                    <a16:rowId xmlns:a16="http://schemas.microsoft.com/office/drawing/2014/main" val="10000"/>
                  </a:ext>
                </a:extLst>
              </a:tr>
              <a:tr h="337800">
                <a:tc>
                  <a:txBody>
                    <a:bodyPr/>
                    <a:lstStyle/>
                    <a:p>
                      <a:pPr marL="0" marR="0" lvl="0" indent="0" algn="ctr" rtl="0">
                        <a:lnSpc>
                          <a:spcPct val="100000"/>
                        </a:lnSpc>
                        <a:spcBef>
                          <a:spcPts val="0"/>
                        </a:spcBef>
                        <a:spcAft>
                          <a:spcPts val="0"/>
                        </a:spcAft>
                        <a:buClr>
                          <a:srgbClr val="000000"/>
                        </a:buClr>
                        <a:buSzPts val="1100"/>
                        <a:buFont typeface="Arial"/>
                        <a:buNone/>
                      </a:pPr>
                      <a:r>
                        <a:rPr lang="en" sz="1100" b="1" u="none" strike="noStrike" cap="none">
                          <a:solidFill>
                            <a:schemeClr val="dk1"/>
                          </a:solidFill>
                          <a:latin typeface="Nanum Gothic"/>
                          <a:ea typeface="Nanum Gothic"/>
                          <a:cs typeface="Nanum Gothic"/>
                          <a:sym typeface="Nanum Gothic"/>
                        </a:rPr>
                        <a:t>수하물 무게 제한</a:t>
                      </a:r>
                      <a:endParaRPr sz="1100" b="1" u="none" strike="noStrike" cap="none">
                        <a:solidFill>
                          <a:schemeClr val="dk1"/>
                        </a:solidFill>
                        <a:latin typeface="Nanum Gothic"/>
                        <a:ea typeface="Nanum Gothic"/>
                        <a:cs typeface="Nanum Gothic"/>
                        <a:sym typeface="Nanum Gothic"/>
                      </a:endParaRPr>
                    </a:p>
                  </a:txBody>
                  <a:tcPr marL="68600" marR="68600" marT="34300" marB="34300" anchor="ctr">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381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F2F2F2"/>
                    </a:solidFill>
                  </a:tcPr>
                </a:tc>
                <a:tc>
                  <a:txBody>
                    <a:bodyPr/>
                    <a:lstStyle/>
                    <a:p>
                      <a:pPr marL="0" marR="0" lvl="0" indent="0" algn="ctr" rtl="0">
                        <a:lnSpc>
                          <a:spcPct val="100000"/>
                        </a:lnSpc>
                        <a:spcBef>
                          <a:spcPts val="0"/>
                        </a:spcBef>
                        <a:spcAft>
                          <a:spcPts val="0"/>
                        </a:spcAft>
                        <a:buClr>
                          <a:srgbClr val="000000"/>
                        </a:buClr>
                        <a:buSzPts val="1000"/>
                        <a:buFont typeface="Arial"/>
                        <a:buNone/>
                      </a:pPr>
                      <a:r>
                        <a:rPr lang="en" sz="1100" b="1" u="none" strike="noStrike" cap="none">
                          <a:solidFill>
                            <a:schemeClr val="dk1"/>
                          </a:solidFill>
                          <a:latin typeface="Nanum Gothic"/>
                          <a:ea typeface="Nanum Gothic"/>
                          <a:cs typeface="Nanum Gothic"/>
                          <a:sym typeface="Nanum Gothic"/>
                        </a:rPr>
                        <a:t>최대 30KG</a:t>
                      </a:r>
                      <a:endParaRPr sz="1100" b="1" u="none" strike="noStrike" cap="none">
                        <a:solidFill>
                          <a:schemeClr val="dk1"/>
                        </a:solidFill>
                        <a:latin typeface="Nanum Gothic"/>
                        <a:ea typeface="Nanum Gothic"/>
                        <a:cs typeface="Nanum Gothic"/>
                        <a:sym typeface="Nanum Gothic"/>
                      </a:endParaRPr>
                    </a:p>
                  </a:txBody>
                  <a:tcPr marL="68600" marR="68600" marT="34300" marB="34300" anchor="ctr">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381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F2F2F2"/>
                    </a:solidFill>
                  </a:tcPr>
                </a:tc>
                <a:extLst>
                  <a:ext uri="{0D108BD9-81ED-4DB2-BD59-A6C34878D82A}">
                    <a16:rowId xmlns:a16="http://schemas.microsoft.com/office/drawing/2014/main" val="10001"/>
                  </a:ext>
                </a:extLst>
              </a:tr>
              <a:tr h="542500">
                <a:tc>
                  <a:txBody>
                    <a:bodyPr/>
                    <a:lstStyle/>
                    <a:p>
                      <a:pPr marL="0" marR="0" lvl="0" indent="0" algn="ctr" rtl="0">
                        <a:lnSpc>
                          <a:spcPct val="100000"/>
                        </a:lnSpc>
                        <a:spcBef>
                          <a:spcPts val="0"/>
                        </a:spcBef>
                        <a:spcAft>
                          <a:spcPts val="0"/>
                        </a:spcAft>
                        <a:buClr>
                          <a:srgbClr val="000000"/>
                        </a:buClr>
                        <a:buSzPts val="1100"/>
                        <a:buFont typeface="Arial"/>
                        <a:buNone/>
                      </a:pPr>
                      <a:r>
                        <a:rPr lang="en" sz="1100" b="1" u="none" strike="noStrike" cap="none">
                          <a:solidFill>
                            <a:schemeClr val="dk1"/>
                          </a:solidFill>
                          <a:latin typeface="Nanum Gothic"/>
                          <a:ea typeface="Nanum Gothic"/>
                          <a:cs typeface="Nanum Gothic"/>
                          <a:sym typeface="Nanum Gothic"/>
                        </a:rPr>
                        <a:t>부피무게</a:t>
                      </a:r>
                      <a:endParaRPr sz="1100" b="1" u="none" strike="noStrike" cap="none">
                        <a:solidFill>
                          <a:schemeClr val="dk1"/>
                        </a:solidFill>
                        <a:latin typeface="Nanum Gothic"/>
                        <a:ea typeface="Nanum Gothic"/>
                        <a:cs typeface="Nanum Gothic"/>
                        <a:sym typeface="Nanum Gothic"/>
                      </a:endParaRPr>
                    </a:p>
                  </a:txBody>
                  <a:tcPr marL="68600" marR="68600" marT="34300" marB="34300" anchor="ctr">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F2F2F2"/>
                    </a:solidFill>
                  </a:tcPr>
                </a:tc>
                <a:tc>
                  <a:txBody>
                    <a:bodyPr/>
                    <a:lstStyle/>
                    <a:p>
                      <a:pPr marL="457200" marR="5080" lvl="0" indent="0" algn="ctr" rtl="0">
                        <a:spcBef>
                          <a:spcPts val="0"/>
                        </a:spcBef>
                        <a:spcAft>
                          <a:spcPts val="0"/>
                        </a:spcAft>
                        <a:buNone/>
                      </a:pPr>
                      <a:r>
                        <a:rPr lang="en" sz="1100">
                          <a:solidFill>
                            <a:schemeClr val="dk1"/>
                          </a:solidFill>
                          <a:latin typeface="Nanum Gothic"/>
                          <a:ea typeface="Nanum Gothic"/>
                          <a:cs typeface="Nanum Gothic"/>
                          <a:sym typeface="Nanum Gothic"/>
                        </a:rPr>
                        <a:t>상품 </a:t>
                      </a:r>
                      <a:r>
                        <a:rPr lang="en" sz="1100" b="1" u="sng">
                          <a:solidFill>
                            <a:srgbClr val="FF0000"/>
                          </a:solidFill>
                          <a:latin typeface="Nanum Gothic"/>
                          <a:ea typeface="Nanum Gothic"/>
                          <a:cs typeface="Nanum Gothic"/>
                          <a:sym typeface="Nanum Gothic"/>
                        </a:rPr>
                        <a:t>패키징 세변 (가로+세로+높이)의 합이 “60cm” 이상</a:t>
                      </a:r>
                      <a:r>
                        <a:rPr lang="en" sz="1100">
                          <a:solidFill>
                            <a:schemeClr val="dk1"/>
                          </a:solidFill>
                          <a:latin typeface="Nanum Gothic"/>
                          <a:ea typeface="Nanum Gothic"/>
                          <a:cs typeface="Nanum Gothic"/>
                          <a:sym typeface="Nanum Gothic"/>
                        </a:rPr>
                        <a:t>일 경우, </a:t>
                      </a:r>
                      <a:endParaRPr sz="1100">
                        <a:solidFill>
                          <a:schemeClr val="dk1"/>
                        </a:solidFill>
                        <a:latin typeface="Nanum Gothic"/>
                        <a:ea typeface="Nanum Gothic"/>
                        <a:cs typeface="Nanum Gothic"/>
                        <a:sym typeface="Nanum Gothic"/>
                      </a:endParaRPr>
                    </a:p>
                    <a:p>
                      <a:pPr marL="457200" marR="5080" lvl="0" indent="0" algn="ctr" rtl="0">
                        <a:spcBef>
                          <a:spcPts val="0"/>
                        </a:spcBef>
                        <a:spcAft>
                          <a:spcPts val="0"/>
                        </a:spcAft>
                        <a:buNone/>
                      </a:pPr>
                      <a:r>
                        <a:rPr lang="en" sz="1100">
                          <a:solidFill>
                            <a:schemeClr val="dk1"/>
                          </a:solidFill>
                          <a:latin typeface="Nanum Gothic"/>
                          <a:ea typeface="Nanum Gothic"/>
                          <a:cs typeface="Nanum Gothic"/>
                          <a:sym typeface="Nanum Gothic"/>
                        </a:rPr>
                        <a:t>부피 중량과 실 중량 중 </a:t>
                      </a:r>
                      <a:r>
                        <a:rPr lang="en" sz="1100" b="1">
                          <a:solidFill>
                            <a:schemeClr val="dk1"/>
                          </a:solidFill>
                          <a:latin typeface="Nanum Gothic"/>
                          <a:ea typeface="Nanum Gothic"/>
                          <a:cs typeface="Nanum Gothic"/>
                          <a:sym typeface="Nanum Gothic"/>
                        </a:rPr>
                        <a:t>더 높은 부피  중량 기반 </a:t>
                      </a:r>
                      <a:r>
                        <a:rPr lang="en" sz="1100">
                          <a:solidFill>
                            <a:schemeClr val="dk1"/>
                          </a:solidFill>
                          <a:latin typeface="Nanum Gothic"/>
                          <a:ea typeface="Nanum Gothic"/>
                          <a:cs typeface="Nanum Gothic"/>
                          <a:sym typeface="Nanum Gothic"/>
                        </a:rPr>
                        <a:t>배송비 청구</a:t>
                      </a:r>
                      <a:endParaRPr sz="1200" b="1" strike="noStrike" cap="none">
                        <a:solidFill>
                          <a:schemeClr val="dk1"/>
                        </a:solidFill>
                        <a:latin typeface="Nanum Gothic"/>
                        <a:ea typeface="Nanum Gothic"/>
                        <a:cs typeface="Nanum Gothic"/>
                        <a:sym typeface="Nanum Gothic"/>
                      </a:endParaRPr>
                    </a:p>
                    <a:p>
                      <a:pPr marL="0" marR="0" lvl="0" indent="0" algn="ctr" rtl="0">
                        <a:lnSpc>
                          <a:spcPct val="100000"/>
                        </a:lnSpc>
                        <a:spcBef>
                          <a:spcPts val="0"/>
                        </a:spcBef>
                        <a:spcAft>
                          <a:spcPts val="0"/>
                        </a:spcAft>
                        <a:buClr>
                          <a:srgbClr val="000000"/>
                        </a:buClr>
                        <a:buSzPts val="1100"/>
                        <a:buFont typeface="Arial"/>
                        <a:buNone/>
                      </a:pPr>
                      <a:r>
                        <a:rPr lang="en" sz="1100" b="1" u="sng">
                          <a:solidFill>
                            <a:srgbClr val="0000FF"/>
                          </a:solidFill>
                          <a:latin typeface="Nanum Gothic"/>
                          <a:ea typeface="Nanum Gothic"/>
                          <a:cs typeface="Nanum Gothic"/>
                          <a:sym typeface="Nanum Gothic"/>
                          <a:hlinkClick r:id="rId2">
                            <a:extLst>
                              <a:ext uri="{A12FA001-AC4F-418D-AE19-62706E023703}">
                                <ahyp:hlinkClr xmlns:ahyp="http://schemas.microsoft.com/office/drawing/2018/hyperlinkcolor" val="tx"/>
                              </a:ext>
                            </a:extLst>
                          </a:hlinkClick>
                        </a:rPr>
                        <a:t>[SLS 화물 부피 중량 청구] 가이드 확인</a:t>
                      </a:r>
                      <a:endParaRPr sz="1100" b="1">
                        <a:solidFill>
                          <a:srgbClr val="0000FF"/>
                        </a:solidFill>
                        <a:latin typeface="Nanum Gothic"/>
                        <a:ea typeface="Nanum Gothic"/>
                        <a:cs typeface="Nanum Gothic"/>
                        <a:sym typeface="Nanum Gothic"/>
                      </a:endParaRPr>
                    </a:p>
                  </a:txBody>
                  <a:tcPr marL="68600" marR="68600" marT="34300" marB="34300" anchor="ctr">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F2F2F2"/>
                    </a:solidFill>
                  </a:tcPr>
                </a:tc>
                <a:extLst>
                  <a:ext uri="{0D108BD9-81ED-4DB2-BD59-A6C34878D82A}">
                    <a16:rowId xmlns:a16="http://schemas.microsoft.com/office/drawing/2014/main" val="10002"/>
                  </a:ext>
                </a:extLst>
              </a:tr>
              <a:tr h="893200">
                <a:tc>
                  <a:txBody>
                    <a:bodyPr/>
                    <a:lstStyle/>
                    <a:p>
                      <a:pPr marL="0" marR="0" lvl="0" indent="0" algn="ctr" rtl="0">
                        <a:lnSpc>
                          <a:spcPct val="100000"/>
                        </a:lnSpc>
                        <a:spcBef>
                          <a:spcPts val="0"/>
                        </a:spcBef>
                        <a:spcAft>
                          <a:spcPts val="0"/>
                        </a:spcAft>
                        <a:buClr>
                          <a:srgbClr val="000000"/>
                        </a:buClr>
                        <a:buSzPts val="1100"/>
                        <a:buFont typeface="Arial"/>
                        <a:buNone/>
                      </a:pPr>
                      <a:r>
                        <a:rPr lang="en" sz="1100" b="1" u="none" strike="noStrike" cap="none">
                          <a:solidFill>
                            <a:schemeClr val="dk1"/>
                          </a:solidFill>
                          <a:latin typeface="Nanum Gothic"/>
                          <a:ea typeface="Nanum Gothic"/>
                          <a:cs typeface="Nanum Gothic"/>
                          <a:sym typeface="Nanum Gothic"/>
                        </a:rPr>
                        <a:t>쇼피 금지 품목</a:t>
                      </a:r>
                      <a:endParaRPr sz="1100" b="1" u="none" strike="noStrike" cap="none">
                        <a:solidFill>
                          <a:schemeClr val="dk1"/>
                        </a:solidFill>
                        <a:latin typeface="Nanum Gothic"/>
                        <a:ea typeface="Nanum Gothic"/>
                        <a:cs typeface="Nanum Gothic"/>
                        <a:sym typeface="Nanum Gothic"/>
                      </a:endParaRPr>
                    </a:p>
                  </a:txBody>
                  <a:tcPr marL="68600" marR="68600" marT="34300" marB="34300" anchor="ctr">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F2F2F2"/>
                    </a:solidFill>
                  </a:tcPr>
                </a:tc>
                <a:tc>
                  <a:txBody>
                    <a:bodyPr/>
                    <a:lstStyle/>
                    <a:p>
                      <a:pPr marL="0" marR="0" lvl="0" indent="0" algn="ctr" rtl="0">
                        <a:lnSpc>
                          <a:spcPct val="100000"/>
                        </a:lnSpc>
                        <a:spcBef>
                          <a:spcPts val="0"/>
                        </a:spcBef>
                        <a:spcAft>
                          <a:spcPts val="0"/>
                        </a:spcAft>
                        <a:buClr>
                          <a:srgbClr val="000000"/>
                        </a:buClr>
                        <a:buSzPts val="1100"/>
                        <a:buFont typeface="Arial"/>
                        <a:buNone/>
                      </a:pPr>
                      <a:r>
                        <a:rPr lang="en" sz="1100" b="1" u="none" strike="noStrike" cap="none">
                          <a:solidFill>
                            <a:schemeClr val="dk1"/>
                          </a:solidFill>
                          <a:latin typeface="Nanum Gothic"/>
                          <a:ea typeface="Nanum Gothic"/>
                          <a:cs typeface="Nanum Gothic"/>
                          <a:sym typeface="Nanum Gothic"/>
                        </a:rPr>
                        <a:t>의약품, 의료 보충제, 칼, 위조지폐, 도장, 신용카드, 복권, 성인용품, 전자담배, 종교 서적, </a:t>
                      </a:r>
                      <a:endParaRPr/>
                    </a:p>
                    <a:p>
                      <a:pPr marL="0" marR="0" lvl="0" indent="0" algn="ctr" rtl="0">
                        <a:lnSpc>
                          <a:spcPct val="100000"/>
                        </a:lnSpc>
                        <a:spcBef>
                          <a:spcPts val="0"/>
                        </a:spcBef>
                        <a:spcAft>
                          <a:spcPts val="0"/>
                        </a:spcAft>
                        <a:buClr>
                          <a:srgbClr val="000000"/>
                        </a:buClr>
                        <a:buSzPts val="1100"/>
                        <a:buFont typeface="Arial"/>
                        <a:buNone/>
                      </a:pPr>
                      <a:r>
                        <a:rPr lang="en" sz="1100" b="1" u="none" strike="noStrike" cap="none">
                          <a:solidFill>
                            <a:schemeClr val="dk1"/>
                          </a:solidFill>
                          <a:latin typeface="Nanum Gothic"/>
                          <a:ea typeface="Nanum Gothic"/>
                          <a:cs typeface="Nanum Gothic"/>
                          <a:sym typeface="Nanum Gothic"/>
                        </a:rPr>
                        <a:t>향수, 핸드폰, 태블릿 PC, 데스크탑 등</a:t>
                      </a:r>
                      <a:endParaRPr sz="1100" u="none" strike="noStrike" cap="none">
                        <a:solidFill>
                          <a:schemeClr val="dk1"/>
                        </a:solidFill>
                        <a:latin typeface="Nanum Gothic"/>
                        <a:ea typeface="Nanum Gothic"/>
                        <a:cs typeface="Nanum Gothic"/>
                        <a:sym typeface="Nanum Gothic"/>
                      </a:endParaRPr>
                    </a:p>
                    <a:p>
                      <a:pPr marL="0" marR="0" lvl="0" indent="0" algn="ctr" rtl="0">
                        <a:lnSpc>
                          <a:spcPct val="100000"/>
                        </a:lnSpc>
                        <a:spcBef>
                          <a:spcPts val="0"/>
                        </a:spcBef>
                        <a:spcAft>
                          <a:spcPts val="0"/>
                        </a:spcAft>
                        <a:buClr>
                          <a:srgbClr val="000000"/>
                        </a:buClr>
                        <a:buSzPts val="900"/>
                        <a:buFont typeface="Arial"/>
                        <a:buNone/>
                      </a:pPr>
                      <a:r>
                        <a:rPr lang="en" sz="900" u="sng" strike="noStrike" cap="none">
                          <a:solidFill>
                            <a:srgbClr val="FF0000"/>
                          </a:solidFill>
                          <a:latin typeface="Nanum Gothic"/>
                          <a:ea typeface="Nanum Gothic"/>
                          <a:cs typeface="Nanum Gothic"/>
                          <a:sym typeface="Nanum Gothic"/>
                        </a:rPr>
                        <a:t>냉장보관 &amp; 상할 수 있는 음식은 발송 불가, 화기성 가스가 포함된 용기에 담긴 제품군인 </a:t>
                      </a:r>
                      <a:endParaRPr sz="900" u="sng" strike="noStrike" cap="none">
                        <a:solidFill>
                          <a:srgbClr val="FF0000"/>
                        </a:solidFill>
                        <a:latin typeface="Nanum Gothic"/>
                        <a:ea typeface="Nanum Gothic"/>
                        <a:cs typeface="Nanum Gothic"/>
                        <a:sym typeface="Nanum Gothic"/>
                      </a:endParaRPr>
                    </a:p>
                    <a:p>
                      <a:pPr marL="0" marR="0" lvl="0" indent="0" algn="ctr" rtl="0">
                        <a:lnSpc>
                          <a:spcPct val="100000"/>
                        </a:lnSpc>
                        <a:spcBef>
                          <a:spcPts val="0"/>
                        </a:spcBef>
                        <a:spcAft>
                          <a:spcPts val="0"/>
                        </a:spcAft>
                        <a:buClr>
                          <a:srgbClr val="000000"/>
                        </a:buClr>
                        <a:buSzPts val="900"/>
                        <a:buFont typeface="Arial"/>
                        <a:buNone/>
                      </a:pPr>
                      <a:r>
                        <a:rPr lang="en" sz="900" u="sng" strike="noStrike" cap="none">
                          <a:solidFill>
                            <a:srgbClr val="FF0000"/>
                          </a:solidFill>
                          <a:latin typeface="Nanum Gothic"/>
                          <a:ea typeface="Nanum Gothic"/>
                          <a:cs typeface="Nanum Gothic"/>
                          <a:sym typeface="Nanum Gothic"/>
                        </a:rPr>
                        <a:t>분사형 무스, 안개 미스트 등도 발송 제한</a:t>
                      </a:r>
                      <a:endParaRPr sz="900" u="sng" strike="noStrike" cap="none">
                        <a:solidFill>
                          <a:srgbClr val="FF0000"/>
                        </a:solidFill>
                        <a:latin typeface="Nanum Gothic"/>
                        <a:ea typeface="Nanum Gothic"/>
                        <a:cs typeface="Nanum Gothic"/>
                        <a:sym typeface="Nanum Gothic"/>
                      </a:endParaRPr>
                    </a:p>
                  </a:txBody>
                  <a:tcPr marL="68600" marR="68600" marT="34300" marB="34300" anchor="ctr">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F2F2F2"/>
                    </a:solidFill>
                  </a:tcPr>
                </a:tc>
                <a:extLst>
                  <a:ext uri="{0D108BD9-81ED-4DB2-BD59-A6C34878D82A}">
                    <a16:rowId xmlns:a16="http://schemas.microsoft.com/office/drawing/2014/main" val="10003"/>
                  </a:ext>
                </a:extLst>
              </a:tr>
              <a:tr h="435575">
                <a:tc>
                  <a:txBody>
                    <a:bodyPr/>
                    <a:lstStyle/>
                    <a:p>
                      <a:pPr marL="0" marR="0" lvl="0" indent="0" algn="ctr" rtl="0">
                        <a:lnSpc>
                          <a:spcPct val="100000"/>
                        </a:lnSpc>
                        <a:spcBef>
                          <a:spcPts val="0"/>
                        </a:spcBef>
                        <a:spcAft>
                          <a:spcPts val="0"/>
                        </a:spcAft>
                        <a:buClr>
                          <a:srgbClr val="000000"/>
                        </a:buClr>
                        <a:buSzPts val="1200"/>
                        <a:buFont typeface="Arial"/>
                        <a:buNone/>
                      </a:pPr>
                      <a:r>
                        <a:rPr lang="en" sz="1200" b="1" u="none" strike="noStrike" cap="none">
                          <a:solidFill>
                            <a:srgbClr val="C00000"/>
                          </a:solidFill>
                          <a:latin typeface="Nanum Gothic"/>
                          <a:ea typeface="Nanum Gothic"/>
                          <a:cs typeface="Nanum Gothic"/>
                          <a:sym typeface="Nanum Gothic"/>
                        </a:rPr>
                        <a:t>국가별 판매 금지 카테고리</a:t>
                      </a:r>
                      <a:endParaRPr sz="1200" b="1" u="none" strike="noStrike" cap="none">
                        <a:solidFill>
                          <a:srgbClr val="C00000"/>
                        </a:solidFill>
                        <a:latin typeface="Nanum Gothic"/>
                        <a:ea typeface="Nanum Gothic"/>
                        <a:cs typeface="Nanum Gothic"/>
                        <a:sym typeface="Nanum Gothic"/>
                      </a:endParaRPr>
                    </a:p>
                  </a:txBody>
                  <a:tcPr marL="68600" marR="68600" marT="34300" marB="34300" anchor="ctr">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EAD1DC"/>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 sz="1200" b="1" i="0" u="sng" strike="noStrike" cap="none">
                          <a:solidFill>
                            <a:srgbClr val="C00000"/>
                          </a:solidFill>
                          <a:latin typeface="Nanum Gothic"/>
                          <a:ea typeface="Nanum Gothic"/>
                          <a:cs typeface="Nanum Gothic"/>
                          <a:sym typeface="Nanum Gothic"/>
                          <a:hlinkClick r:id="rId3">
                            <a:extLst>
                              <a:ext uri="{A12FA001-AC4F-418D-AE19-62706E023703}">
                                <ahyp:hlinkClr xmlns:ahyp="http://schemas.microsoft.com/office/drawing/2018/hyperlinkcolor" val="tx"/>
                              </a:ext>
                            </a:extLst>
                          </a:hlinkClick>
                        </a:rPr>
                        <a:t>반드시 링크를 통해 확인</a:t>
                      </a:r>
                      <a:endParaRPr sz="1200" b="1" i="0" u="none" strike="noStrike" cap="none">
                        <a:solidFill>
                          <a:srgbClr val="C00000"/>
                        </a:solidFill>
                        <a:latin typeface="Nanum Gothic"/>
                        <a:ea typeface="Nanum Gothic"/>
                        <a:cs typeface="Nanum Gothic"/>
                        <a:sym typeface="Nanum Gothic"/>
                      </a:endParaRPr>
                    </a:p>
                  </a:txBody>
                  <a:tcPr marL="68600" marR="68600" marT="34300" marB="34300" anchor="ctr">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EAD1DC"/>
                    </a:solidFill>
                  </a:tcPr>
                </a:tc>
                <a:extLst>
                  <a:ext uri="{0D108BD9-81ED-4DB2-BD59-A6C34878D82A}">
                    <a16:rowId xmlns:a16="http://schemas.microsoft.com/office/drawing/2014/main" val="10004"/>
                  </a:ext>
                </a:extLst>
              </a:tr>
              <a:tr h="499875">
                <a:tc>
                  <a:txBody>
                    <a:bodyPr/>
                    <a:lstStyle/>
                    <a:p>
                      <a:pPr marL="0" marR="0" lvl="0" indent="0" algn="ctr" rtl="0">
                        <a:lnSpc>
                          <a:spcPct val="100000"/>
                        </a:lnSpc>
                        <a:spcBef>
                          <a:spcPts val="0"/>
                        </a:spcBef>
                        <a:spcAft>
                          <a:spcPts val="0"/>
                        </a:spcAft>
                        <a:buClr>
                          <a:srgbClr val="000000"/>
                        </a:buClr>
                        <a:buSzPts val="1100"/>
                        <a:buFont typeface="Arial"/>
                        <a:buNone/>
                      </a:pPr>
                      <a:r>
                        <a:rPr lang="en" sz="1100" b="1" u="none" strike="noStrike" cap="none">
                          <a:solidFill>
                            <a:schemeClr val="dk1"/>
                          </a:solidFill>
                          <a:latin typeface="Nanum Gothic"/>
                          <a:ea typeface="Nanum Gothic"/>
                          <a:cs typeface="Nanum Gothic"/>
                          <a:sym typeface="Nanum Gothic"/>
                        </a:rPr>
                        <a:t>배터리</a:t>
                      </a:r>
                      <a:endParaRPr sz="1100" b="1" u="none" strike="noStrike" cap="none">
                        <a:solidFill>
                          <a:schemeClr val="dk1"/>
                        </a:solidFill>
                        <a:latin typeface="Nanum Gothic"/>
                        <a:ea typeface="Nanum Gothic"/>
                        <a:cs typeface="Nanum Gothic"/>
                        <a:sym typeface="Nanum Gothic"/>
                      </a:endParaRPr>
                    </a:p>
                  </a:txBody>
                  <a:tcPr marL="68600" marR="68600" marT="34300" marB="34300" anchor="ctr">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F2F2F2"/>
                    </a:solidFill>
                  </a:tcPr>
                </a:tc>
                <a:tc>
                  <a:txBody>
                    <a:bodyPr/>
                    <a:lstStyle/>
                    <a:p>
                      <a:pPr marL="0" marR="0" lvl="0" indent="0" algn="ctr" rtl="0">
                        <a:lnSpc>
                          <a:spcPct val="100000"/>
                        </a:lnSpc>
                        <a:spcBef>
                          <a:spcPts val="0"/>
                        </a:spcBef>
                        <a:spcAft>
                          <a:spcPts val="0"/>
                        </a:spcAft>
                        <a:buClr>
                          <a:srgbClr val="000000"/>
                        </a:buClr>
                        <a:buSzPts val="1100"/>
                        <a:buFont typeface="Arial"/>
                        <a:buNone/>
                      </a:pPr>
                      <a:r>
                        <a:rPr lang="en" sz="1100" b="1" u="none" strike="noStrike" cap="none">
                          <a:solidFill>
                            <a:schemeClr val="dk1"/>
                          </a:solidFill>
                          <a:latin typeface="Nanum Gothic"/>
                          <a:ea typeface="Nanum Gothic"/>
                          <a:cs typeface="Nanum Gothic"/>
                          <a:sym typeface="Nanum Gothic"/>
                        </a:rPr>
                        <a:t>MSDS 공유 이후 승인시 포장 박스 겉면 표기 필요</a:t>
                      </a:r>
                      <a:r>
                        <a:rPr lang="en" sz="1100" u="none" strike="noStrike" cap="none">
                          <a:solidFill>
                            <a:schemeClr val="dk1"/>
                          </a:solidFill>
                          <a:latin typeface="Nanum Gothic"/>
                          <a:ea typeface="Nanum Gothic"/>
                          <a:cs typeface="Nanum Gothic"/>
                          <a:sym typeface="Nanum Gothic"/>
                        </a:rPr>
                        <a:t>, </a:t>
                      </a:r>
                      <a:endParaRPr/>
                    </a:p>
                    <a:p>
                      <a:pPr marL="0" marR="0" lvl="0" indent="0" algn="ctr" rtl="0">
                        <a:lnSpc>
                          <a:spcPct val="100000"/>
                        </a:lnSpc>
                        <a:spcBef>
                          <a:spcPts val="0"/>
                        </a:spcBef>
                        <a:spcAft>
                          <a:spcPts val="0"/>
                        </a:spcAft>
                        <a:buClr>
                          <a:srgbClr val="000000"/>
                        </a:buClr>
                        <a:buSzPts val="1100"/>
                        <a:buFont typeface="Arial"/>
                        <a:buNone/>
                      </a:pPr>
                      <a:r>
                        <a:rPr lang="en" sz="1100" u="none" strike="noStrike" cap="none">
                          <a:solidFill>
                            <a:schemeClr val="dk1"/>
                          </a:solidFill>
                          <a:latin typeface="Nanum Gothic"/>
                          <a:ea typeface="Nanum Gothic"/>
                          <a:cs typeface="Nanum Gothic"/>
                          <a:sym typeface="Nanum Gothic"/>
                        </a:rPr>
                        <a:t>선적 가능 여부 </a:t>
                      </a:r>
                      <a:r>
                        <a:rPr lang="en" sz="1100" u="sng" strike="noStrike" cap="none">
                          <a:solidFill>
                            <a:schemeClr val="dk1"/>
                          </a:solidFill>
                          <a:latin typeface="Nanum Gothic"/>
                          <a:ea typeface="Nanum Gothic"/>
                          <a:cs typeface="Nanum Gothic"/>
                          <a:sym typeface="Nanum Gothic"/>
                          <a:hlinkClick r:id="rId4">
                            <a:extLst>
                              <a:ext uri="{A12FA001-AC4F-418D-AE19-62706E023703}">
                                <ahyp:hlinkClr xmlns:ahyp="http://schemas.microsoft.com/office/drawing/2018/hyperlinkcolor" val="tx"/>
                              </a:ext>
                            </a:extLst>
                          </a:hlinkClick>
                        </a:rPr>
                        <a:t>물류팀 CS 웹챗</a:t>
                      </a:r>
                      <a:r>
                        <a:rPr lang="en" sz="1100" u="none" strike="noStrike" cap="none">
                          <a:solidFill>
                            <a:schemeClr val="dk1"/>
                          </a:solidFill>
                          <a:latin typeface="Nanum Gothic"/>
                          <a:ea typeface="Nanum Gothic"/>
                          <a:cs typeface="Nanum Gothic"/>
                          <a:sym typeface="Nanum Gothic"/>
                        </a:rPr>
                        <a:t>에서 확인</a:t>
                      </a:r>
                      <a:endParaRPr sz="1100" u="none" strike="noStrike" cap="none">
                        <a:solidFill>
                          <a:schemeClr val="dk1"/>
                        </a:solidFill>
                        <a:latin typeface="Nanum Gothic"/>
                        <a:ea typeface="Nanum Gothic"/>
                        <a:cs typeface="Nanum Gothic"/>
                        <a:sym typeface="Nanum Gothic"/>
                      </a:endParaRPr>
                    </a:p>
                  </a:txBody>
                  <a:tcPr marL="68600" marR="68600" marT="34300" marB="34300" anchor="ctr">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F2F2F2"/>
                    </a:solidFill>
                  </a:tcPr>
                </a:tc>
                <a:extLst>
                  <a:ext uri="{0D108BD9-81ED-4DB2-BD59-A6C34878D82A}">
                    <a16:rowId xmlns:a16="http://schemas.microsoft.com/office/drawing/2014/main" val="10005"/>
                  </a:ext>
                </a:extLst>
              </a:tr>
              <a:tr h="438925">
                <a:tc>
                  <a:txBody>
                    <a:bodyPr/>
                    <a:lstStyle/>
                    <a:p>
                      <a:pPr marL="0" marR="0" lvl="0" indent="0" algn="ctr" rtl="0">
                        <a:lnSpc>
                          <a:spcPct val="100000"/>
                        </a:lnSpc>
                        <a:spcBef>
                          <a:spcPts val="0"/>
                        </a:spcBef>
                        <a:spcAft>
                          <a:spcPts val="0"/>
                        </a:spcAft>
                        <a:buClr>
                          <a:srgbClr val="000000"/>
                        </a:buClr>
                        <a:buSzPts val="1100"/>
                        <a:buFont typeface="Arial"/>
                        <a:buNone/>
                      </a:pPr>
                      <a:r>
                        <a:rPr lang="en" sz="1100" b="1" u="none" strike="noStrike" cap="none">
                          <a:solidFill>
                            <a:schemeClr val="dk1"/>
                          </a:solidFill>
                          <a:latin typeface="Nanum Gothic"/>
                          <a:ea typeface="Nanum Gothic"/>
                          <a:cs typeface="Nanum Gothic"/>
                          <a:sym typeface="Nanum Gothic"/>
                        </a:rPr>
                        <a:t>마스크</a:t>
                      </a:r>
                      <a:endParaRPr sz="1100" b="1" u="none" strike="noStrike" cap="none">
                        <a:solidFill>
                          <a:schemeClr val="dk1"/>
                        </a:solidFill>
                        <a:latin typeface="Nanum Gothic"/>
                        <a:ea typeface="Nanum Gothic"/>
                        <a:cs typeface="Nanum Gothic"/>
                        <a:sym typeface="Nanum Gothic"/>
                      </a:endParaRPr>
                    </a:p>
                  </a:txBody>
                  <a:tcPr marL="68600" marR="68600" marT="34300" marB="34300" anchor="ctr">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F2F2F2"/>
                    </a:solidFill>
                  </a:tcPr>
                </a:tc>
                <a:tc>
                  <a:txBody>
                    <a:bodyPr/>
                    <a:lstStyle/>
                    <a:p>
                      <a:pPr marL="0" marR="0" lvl="0" indent="0" algn="ctr" rtl="0">
                        <a:lnSpc>
                          <a:spcPct val="100000"/>
                        </a:lnSpc>
                        <a:spcBef>
                          <a:spcPts val="0"/>
                        </a:spcBef>
                        <a:spcAft>
                          <a:spcPts val="0"/>
                        </a:spcAft>
                        <a:buClr>
                          <a:srgbClr val="000000"/>
                        </a:buClr>
                        <a:buSzPts val="1100"/>
                        <a:buFont typeface="Arial"/>
                        <a:buNone/>
                      </a:pPr>
                      <a:r>
                        <a:rPr lang="en" sz="1100" b="1" u="sng" strike="noStrike" cap="none">
                          <a:solidFill>
                            <a:srgbClr val="002060"/>
                          </a:solidFill>
                          <a:latin typeface="Nanum Gothic"/>
                          <a:ea typeface="Nanum Gothic"/>
                          <a:cs typeface="Nanum Gothic"/>
                          <a:sym typeface="Nanum Gothic"/>
                          <a:hlinkClick r:id="rId5">
                            <a:extLst>
                              <a:ext uri="{A12FA001-AC4F-418D-AE19-62706E023703}">
                                <ahyp:hlinkClr xmlns:ahyp="http://schemas.microsoft.com/office/drawing/2018/hyperlinkcolor" val="tx"/>
                              </a:ext>
                            </a:extLst>
                          </a:hlinkClick>
                        </a:rPr>
                        <a:t>마스크 관련 규정 (최신업데이트: 20210111)</a:t>
                      </a:r>
                      <a:r>
                        <a:rPr lang="en" sz="1100" b="1" u="none" strike="noStrike" cap="none">
                          <a:solidFill>
                            <a:schemeClr val="dk1"/>
                          </a:solidFill>
                          <a:latin typeface="Nanum Gothic"/>
                          <a:ea typeface="Nanum Gothic"/>
                          <a:cs typeface="Nanum Gothic"/>
                          <a:sym typeface="Nanum Gothic"/>
                        </a:rPr>
                        <a:t>을 확인하세요</a:t>
                      </a:r>
                      <a:endParaRPr sz="1100" b="1" u="none" strike="noStrike" cap="none">
                        <a:solidFill>
                          <a:schemeClr val="dk1"/>
                        </a:solidFill>
                        <a:latin typeface="Nanum Gothic"/>
                        <a:ea typeface="Nanum Gothic"/>
                        <a:cs typeface="Nanum Gothic"/>
                        <a:sym typeface="Nanum Gothic"/>
                      </a:endParaRPr>
                    </a:p>
                  </a:txBody>
                  <a:tcPr marL="68600" marR="68600" marT="34300" marB="34300" anchor="ctr">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F2F2F2"/>
                    </a:solidFill>
                  </a:tcPr>
                </a:tc>
                <a:extLst>
                  <a:ext uri="{0D108BD9-81ED-4DB2-BD59-A6C34878D82A}">
                    <a16:rowId xmlns:a16="http://schemas.microsoft.com/office/drawing/2014/main" val="10006"/>
                  </a:ext>
                </a:extLst>
              </a:tr>
              <a:tr h="521975">
                <a:tc>
                  <a:txBody>
                    <a:bodyPr/>
                    <a:lstStyle/>
                    <a:p>
                      <a:pPr marL="0" marR="0" lvl="0" indent="0" algn="ctr" rtl="0">
                        <a:lnSpc>
                          <a:spcPct val="100000"/>
                        </a:lnSpc>
                        <a:spcBef>
                          <a:spcPts val="0"/>
                        </a:spcBef>
                        <a:spcAft>
                          <a:spcPts val="0"/>
                        </a:spcAft>
                        <a:buClr>
                          <a:srgbClr val="000000"/>
                        </a:buClr>
                        <a:buSzPts val="1100"/>
                        <a:buFont typeface="Arial"/>
                        <a:buNone/>
                      </a:pPr>
                      <a:r>
                        <a:rPr lang="en" sz="1100" b="1" u="none" strike="noStrike" cap="none">
                          <a:solidFill>
                            <a:schemeClr val="dk1"/>
                          </a:solidFill>
                          <a:latin typeface="Nanum Gothic"/>
                          <a:ea typeface="Nanum Gothic"/>
                          <a:cs typeface="Nanum Gothic"/>
                          <a:sym typeface="Nanum Gothic"/>
                        </a:rPr>
                        <a:t>전자기기 (싱가포르)</a:t>
                      </a:r>
                      <a:endParaRPr sz="1100" b="1" u="none" strike="noStrike" cap="none">
                        <a:solidFill>
                          <a:schemeClr val="dk1"/>
                        </a:solidFill>
                        <a:latin typeface="Nanum Gothic"/>
                        <a:ea typeface="Nanum Gothic"/>
                        <a:cs typeface="Nanum Gothic"/>
                        <a:sym typeface="Nanum Gothic"/>
                      </a:endParaRPr>
                    </a:p>
                  </a:txBody>
                  <a:tcPr marL="68600" marR="68600" marT="34300" marB="34300" anchor="ctr">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F2F2F2"/>
                    </a:solidFill>
                  </a:tcPr>
                </a:tc>
                <a:tc>
                  <a:txBody>
                    <a:bodyPr/>
                    <a:lstStyle/>
                    <a:p>
                      <a:pPr marL="0" marR="0" lvl="0" indent="0" algn="ctr" rtl="0">
                        <a:lnSpc>
                          <a:spcPct val="100000"/>
                        </a:lnSpc>
                        <a:spcBef>
                          <a:spcPts val="0"/>
                        </a:spcBef>
                        <a:spcAft>
                          <a:spcPts val="0"/>
                        </a:spcAft>
                        <a:buClr>
                          <a:srgbClr val="000000"/>
                        </a:buClr>
                        <a:buSzPts val="1100"/>
                        <a:buFont typeface="Arial"/>
                        <a:buNone/>
                      </a:pPr>
                      <a:r>
                        <a:rPr lang="en" sz="1100" b="1" u="sng" strike="noStrike" cap="none">
                          <a:solidFill>
                            <a:schemeClr val="dk1"/>
                          </a:solidFill>
                          <a:latin typeface="Nanum Gothic"/>
                          <a:ea typeface="Nanum Gothic"/>
                          <a:cs typeface="Nanum Gothic"/>
                          <a:sym typeface="Nanum Gothic"/>
                          <a:hlinkClick r:id="rId6">
                            <a:extLst>
                              <a:ext uri="{A12FA001-AC4F-418D-AE19-62706E023703}">
                                <ahyp:hlinkClr xmlns:ahyp="http://schemas.microsoft.com/office/drawing/2018/hyperlinkcolor" val="tx"/>
                              </a:ext>
                            </a:extLst>
                          </a:hlinkClick>
                        </a:rPr>
                        <a:t>싱가포르 안전마크 (Safety Mark) </a:t>
                      </a:r>
                      <a:r>
                        <a:rPr lang="en" sz="1100" b="1" u="none" strike="noStrike" cap="none">
                          <a:solidFill>
                            <a:schemeClr val="dk1"/>
                          </a:solidFill>
                          <a:latin typeface="Nanum Gothic"/>
                          <a:ea typeface="Nanum Gothic"/>
                          <a:cs typeface="Nanum Gothic"/>
                          <a:sym typeface="Nanum Gothic"/>
                        </a:rPr>
                        <a:t>관련 내용 확인 필수</a:t>
                      </a:r>
                      <a:endParaRPr sz="1100" b="1" u="none" strike="noStrike" cap="none">
                        <a:solidFill>
                          <a:schemeClr val="dk1"/>
                        </a:solidFill>
                        <a:latin typeface="Nanum Gothic"/>
                        <a:ea typeface="Nanum Gothic"/>
                        <a:cs typeface="Nanum Gothic"/>
                        <a:sym typeface="Nanum Gothic"/>
                      </a:endParaRPr>
                    </a:p>
                  </a:txBody>
                  <a:tcPr marL="68600" marR="68600" marT="34300" marB="34300" anchor="ctr">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F2F2F2"/>
                    </a:solidFill>
                  </a:tcPr>
                </a:tc>
                <a:extLst>
                  <a:ext uri="{0D108BD9-81ED-4DB2-BD59-A6C34878D82A}">
                    <a16:rowId xmlns:a16="http://schemas.microsoft.com/office/drawing/2014/main" val="10007"/>
                  </a:ext>
                </a:extLst>
              </a:tr>
            </a:tbl>
          </a:graphicData>
        </a:graphic>
      </p:graphicFrame>
    </p:spTree>
    <p:extLst>
      <p:ext uri="{BB962C8B-B14F-4D97-AF65-F5344CB8AC3E}">
        <p14:creationId xmlns:p14="http://schemas.microsoft.com/office/powerpoint/2010/main" val="189934110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직사각형 12">
            <a:extLst>
              <a:ext uri="{FF2B5EF4-FFF2-40B4-BE49-F238E27FC236}">
                <a16:creationId xmlns:a16="http://schemas.microsoft.com/office/drawing/2014/main" id="{1DFC32BF-0F18-4DD2-9124-E525419304B3}"/>
              </a:ext>
            </a:extLst>
          </p:cNvPr>
          <p:cNvSpPr/>
          <p:nvPr/>
        </p:nvSpPr>
        <p:spPr>
          <a:xfrm>
            <a:off x="7992380" y="-11113"/>
            <a:ext cx="1151620" cy="77284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나눔스퀘어라운드 ExtraBold" panose="020B0600000101010101" pitchFamily="50" charset="-127"/>
              <a:ea typeface="나눔스퀘어라운드 ExtraBold" panose="020B0600000101010101" pitchFamily="50" charset="-127"/>
            </a:endParaRPr>
          </a:p>
        </p:txBody>
      </p:sp>
      <p:cxnSp>
        <p:nvCxnSpPr>
          <p:cNvPr id="15" name="직선 연결선 14">
            <a:extLst>
              <a:ext uri="{FF2B5EF4-FFF2-40B4-BE49-F238E27FC236}">
                <a16:creationId xmlns:a16="http://schemas.microsoft.com/office/drawing/2014/main" id="{89D05493-380A-4BB8-BCEC-267A5E6AF795}"/>
              </a:ext>
            </a:extLst>
          </p:cNvPr>
          <p:cNvCxnSpPr>
            <a:cxnSpLocks/>
          </p:cNvCxnSpPr>
          <p:nvPr/>
        </p:nvCxnSpPr>
        <p:spPr>
          <a:xfrm>
            <a:off x="0" y="789864"/>
            <a:ext cx="7812360" cy="0"/>
          </a:xfrm>
          <a:prstGeom prst="line">
            <a:avLst/>
          </a:prstGeom>
          <a:ln w="28575" cmpd="sng">
            <a:solidFill>
              <a:srgbClr val="FFC000"/>
            </a:solidFill>
          </a:ln>
        </p:spPr>
        <p:style>
          <a:lnRef idx="1">
            <a:schemeClr val="accent1"/>
          </a:lnRef>
          <a:fillRef idx="0">
            <a:schemeClr val="accent1"/>
          </a:fillRef>
          <a:effectRef idx="0">
            <a:schemeClr val="accent1"/>
          </a:effectRef>
          <a:fontRef idx="minor">
            <a:schemeClr val="tx1"/>
          </a:fontRef>
        </p:style>
      </p:cxnSp>
      <p:sp>
        <p:nvSpPr>
          <p:cNvPr id="7" name="제목 1">
            <a:extLst>
              <a:ext uri="{FF2B5EF4-FFF2-40B4-BE49-F238E27FC236}">
                <a16:creationId xmlns:a16="http://schemas.microsoft.com/office/drawing/2014/main" id="{390C2AC6-713B-4994-A91B-B528A993F5A9}"/>
              </a:ext>
            </a:extLst>
          </p:cNvPr>
          <p:cNvSpPr>
            <a:spLocks noGrp="1"/>
          </p:cNvSpPr>
          <p:nvPr>
            <p:ph type="title"/>
          </p:nvPr>
        </p:nvSpPr>
        <p:spPr>
          <a:xfrm>
            <a:off x="134559" y="-367026"/>
            <a:ext cx="8397881" cy="1707794"/>
          </a:xfrm>
          <a:prstGeom prst="rect">
            <a:avLst/>
          </a:prstGeom>
        </p:spPr>
        <p:txBody>
          <a:bodyPr/>
          <a:lstStyle>
            <a:lvl1pPr marL="457200" marR="0" indent="-457200" algn="l" defTabSz="914400" rtl="0" eaLnBrk="1" fontAlgn="auto" latinLnBrk="1" hangingPunct="1">
              <a:lnSpc>
                <a:spcPct val="100000"/>
              </a:lnSpc>
              <a:spcBef>
                <a:spcPts val="0"/>
              </a:spcBef>
              <a:spcAft>
                <a:spcPts val="0"/>
              </a:spcAft>
              <a:buClrTx/>
              <a:buSzTx/>
              <a:buFontTx/>
              <a:buAutoNum type="arabicPeriod"/>
              <a:tabLst/>
              <a:defRPr b="1" i="0">
                <a:latin typeface="NanumSquare ExtraBold" panose="020B0600000101010101" pitchFamily="34" charset="-127"/>
                <a:ea typeface="NanumSquare ExtraBold" panose="020B0600000101010101" pitchFamily="34" charset="-127"/>
              </a:defRPr>
            </a:lvl1pPr>
          </a:lstStyle>
          <a:p>
            <a:pPr marL="0" lvl="0" indent="0">
              <a:buNone/>
            </a:pPr>
            <a:r>
              <a:rPr kumimoji="1" lang="en-US" altLang="ko-KR" sz="2800" dirty="0">
                <a:solidFill>
                  <a:prstClr val="black"/>
                </a:solidFill>
                <a:latin typeface="나눔스퀘어라운드 ExtraBold" panose="020B0600000101010101" pitchFamily="50" charset="-127"/>
                <a:ea typeface="나눔스퀘어라운드 ExtraBold" panose="020B0600000101010101" pitchFamily="50" charset="-127"/>
              </a:rPr>
              <a:t>3. </a:t>
            </a:r>
            <a:r>
              <a:rPr kumimoji="1" lang="ko-KR" altLang="en-US" sz="2800" dirty="0">
                <a:solidFill>
                  <a:prstClr val="black"/>
                </a:solidFill>
                <a:latin typeface="나눔스퀘어라운드 ExtraBold" panose="020B0600000101010101" pitchFamily="50" charset="-127"/>
                <a:ea typeface="나눔스퀘어라운드 ExtraBold" panose="020B0600000101010101" pitchFamily="50" charset="-127"/>
              </a:rPr>
              <a:t>해외 직판 </a:t>
            </a:r>
            <a:r>
              <a:rPr kumimoji="1" lang="en-US" altLang="ko-KR" sz="2800" dirty="0">
                <a:solidFill>
                  <a:prstClr val="black"/>
                </a:solidFill>
                <a:latin typeface="나눔스퀘어라운드 ExtraBold" panose="020B0600000101010101" pitchFamily="50" charset="-127"/>
                <a:ea typeface="나눔스퀘어라운드 ExtraBold" panose="020B0600000101010101" pitchFamily="50" charset="-127"/>
              </a:rPr>
              <a:t>Shopee </a:t>
            </a:r>
            <a:r>
              <a:rPr kumimoji="1" lang="ko-KR" altLang="en-US" sz="2800" dirty="0">
                <a:solidFill>
                  <a:prstClr val="black"/>
                </a:solidFill>
                <a:latin typeface="나눔스퀘어라운드 ExtraBold" panose="020B0600000101010101" pitchFamily="50" charset="-127"/>
                <a:ea typeface="나눔스퀘어라운드 ExtraBold" panose="020B0600000101010101" pitchFamily="50" charset="-127"/>
              </a:rPr>
              <a:t>진행절차</a:t>
            </a:r>
            <a:endParaRPr kumimoji="1" lang="ko-KR" altLang="en-US" sz="2800" b="1" i="0" u="none" strike="noStrike" kern="1200" cap="none" spc="0" normalizeH="0" baseline="0" noProof="0" dirty="0">
              <a:ln>
                <a:noFill/>
              </a:ln>
              <a:solidFill>
                <a:prstClr val="black"/>
              </a:solidFill>
              <a:effectLst/>
              <a:uLnTx/>
              <a:uFillTx/>
              <a:latin typeface="나눔스퀘어라운드 ExtraBold" panose="020B0600000101010101" pitchFamily="50" charset="-127"/>
              <a:ea typeface="나눔스퀘어라운드 ExtraBold" panose="020B0600000101010101" pitchFamily="50" charset="-127"/>
              <a:cs typeface="+mn-cs"/>
            </a:endParaRPr>
          </a:p>
        </p:txBody>
      </p:sp>
      <p:sp>
        <p:nvSpPr>
          <p:cNvPr id="54" name="Google Shape;1212;p120">
            <a:extLst>
              <a:ext uri="{FF2B5EF4-FFF2-40B4-BE49-F238E27FC236}">
                <a16:creationId xmlns:a16="http://schemas.microsoft.com/office/drawing/2014/main" id="{1A272579-2E57-496B-9A1A-82EDC7345EDA}"/>
              </a:ext>
            </a:extLst>
          </p:cNvPr>
          <p:cNvSpPr txBox="1">
            <a:spLocks/>
          </p:cNvSpPr>
          <p:nvPr/>
        </p:nvSpPr>
        <p:spPr>
          <a:xfrm>
            <a:off x="471347" y="1340768"/>
            <a:ext cx="8172600" cy="234900"/>
          </a:xfrm>
          <a:prstGeom prst="rect">
            <a:avLst/>
          </a:prstGeom>
        </p:spPr>
        <p:txBody>
          <a:bodyPr spcFirstLastPara="1" vert="horz" wrap="square" lIns="91425" tIns="91425" rIns="91425" bIns="91425" rtlCol="0" anchor="ctr" anchorCtr="0">
            <a:noAutofit/>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spcBef>
                <a:spcPts val="0"/>
              </a:spcBef>
              <a:buFont typeface="Arial" pitchFamily="34" charset="0"/>
              <a:buNone/>
            </a:pPr>
            <a:r>
              <a:rPr lang="ko-KR" altLang="en-US" sz="2000">
                <a:solidFill>
                  <a:srgbClr val="000000"/>
                </a:solidFill>
                <a:latin typeface="Nanum Gothic"/>
                <a:ea typeface="Nanum Gothic"/>
                <a:cs typeface="Nanum Gothic"/>
                <a:sym typeface="Nanum Gothic"/>
              </a:rPr>
              <a:t>샵 로고와 커버 사진 설정하기</a:t>
            </a:r>
          </a:p>
        </p:txBody>
      </p:sp>
      <p:pic>
        <p:nvPicPr>
          <p:cNvPr id="56" name="Google Shape;1214;p120">
            <a:extLst>
              <a:ext uri="{FF2B5EF4-FFF2-40B4-BE49-F238E27FC236}">
                <a16:creationId xmlns:a16="http://schemas.microsoft.com/office/drawing/2014/main" id="{2B67A836-EEBF-44B7-BF05-4F1688050345}"/>
              </a:ext>
            </a:extLst>
          </p:cNvPr>
          <p:cNvPicPr preferRelativeResize="0"/>
          <p:nvPr/>
        </p:nvPicPr>
        <p:blipFill>
          <a:blip r:embed="rId2">
            <a:alphaModFix/>
          </a:blip>
          <a:stretch>
            <a:fillRect/>
          </a:stretch>
        </p:blipFill>
        <p:spPr>
          <a:xfrm>
            <a:off x="447813" y="2032868"/>
            <a:ext cx="4407694" cy="3336131"/>
          </a:xfrm>
          <a:prstGeom prst="rect">
            <a:avLst/>
          </a:prstGeom>
          <a:noFill/>
          <a:ln>
            <a:noFill/>
          </a:ln>
        </p:spPr>
      </p:pic>
      <p:pic>
        <p:nvPicPr>
          <p:cNvPr id="57" name="Google Shape;1215;p120">
            <a:extLst>
              <a:ext uri="{FF2B5EF4-FFF2-40B4-BE49-F238E27FC236}">
                <a16:creationId xmlns:a16="http://schemas.microsoft.com/office/drawing/2014/main" id="{94EC72F7-8E9D-45B2-94C4-C17E238158F9}"/>
              </a:ext>
            </a:extLst>
          </p:cNvPr>
          <p:cNvPicPr preferRelativeResize="0"/>
          <p:nvPr/>
        </p:nvPicPr>
        <p:blipFill>
          <a:blip r:embed="rId3">
            <a:alphaModFix/>
          </a:blip>
          <a:stretch>
            <a:fillRect/>
          </a:stretch>
        </p:blipFill>
        <p:spPr>
          <a:xfrm>
            <a:off x="4969807" y="2528005"/>
            <a:ext cx="3559913" cy="1298318"/>
          </a:xfrm>
          <a:prstGeom prst="rect">
            <a:avLst/>
          </a:prstGeom>
          <a:noFill/>
          <a:ln>
            <a:noFill/>
          </a:ln>
          <a:effectLst>
            <a:outerShdw blurRad="200025" dist="19050" dir="5400000" algn="bl" rotWithShape="0">
              <a:srgbClr val="000000">
                <a:alpha val="50000"/>
              </a:srgbClr>
            </a:outerShdw>
          </a:effectLst>
        </p:spPr>
      </p:pic>
    </p:spTree>
    <p:extLst>
      <p:ext uri="{BB962C8B-B14F-4D97-AF65-F5344CB8AC3E}">
        <p14:creationId xmlns:p14="http://schemas.microsoft.com/office/powerpoint/2010/main" val="305904609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직사각형 12">
            <a:extLst>
              <a:ext uri="{FF2B5EF4-FFF2-40B4-BE49-F238E27FC236}">
                <a16:creationId xmlns:a16="http://schemas.microsoft.com/office/drawing/2014/main" id="{1DFC32BF-0F18-4DD2-9124-E525419304B3}"/>
              </a:ext>
            </a:extLst>
          </p:cNvPr>
          <p:cNvSpPr/>
          <p:nvPr/>
        </p:nvSpPr>
        <p:spPr>
          <a:xfrm>
            <a:off x="7992380" y="-11113"/>
            <a:ext cx="1151620" cy="77284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나눔스퀘어라운드 ExtraBold" panose="020B0600000101010101" pitchFamily="50" charset="-127"/>
              <a:ea typeface="나눔스퀘어라운드 ExtraBold" panose="020B0600000101010101" pitchFamily="50" charset="-127"/>
            </a:endParaRPr>
          </a:p>
        </p:txBody>
      </p:sp>
      <p:cxnSp>
        <p:nvCxnSpPr>
          <p:cNvPr id="15" name="직선 연결선 14">
            <a:extLst>
              <a:ext uri="{FF2B5EF4-FFF2-40B4-BE49-F238E27FC236}">
                <a16:creationId xmlns:a16="http://schemas.microsoft.com/office/drawing/2014/main" id="{89D05493-380A-4BB8-BCEC-267A5E6AF795}"/>
              </a:ext>
            </a:extLst>
          </p:cNvPr>
          <p:cNvCxnSpPr>
            <a:cxnSpLocks/>
          </p:cNvCxnSpPr>
          <p:nvPr/>
        </p:nvCxnSpPr>
        <p:spPr>
          <a:xfrm>
            <a:off x="0" y="789864"/>
            <a:ext cx="7812360" cy="0"/>
          </a:xfrm>
          <a:prstGeom prst="line">
            <a:avLst/>
          </a:prstGeom>
          <a:ln w="28575" cmpd="sng">
            <a:solidFill>
              <a:srgbClr val="FFC000"/>
            </a:solidFill>
          </a:ln>
        </p:spPr>
        <p:style>
          <a:lnRef idx="1">
            <a:schemeClr val="accent1"/>
          </a:lnRef>
          <a:fillRef idx="0">
            <a:schemeClr val="accent1"/>
          </a:fillRef>
          <a:effectRef idx="0">
            <a:schemeClr val="accent1"/>
          </a:effectRef>
          <a:fontRef idx="minor">
            <a:schemeClr val="tx1"/>
          </a:fontRef>
        </p:style>
      </p:cxnSp>
      <p:sp>
        <p:nvSpPr>
          <p:cNvPr id="7" name="제목 1">
            <a:extLst>
              <a:ext uri="{FF2B5EF4-FFF2-40B4-BE49-F238E27FC236}">
                <a16:creationId xmlns:a16="http://schemas.microsoft.com/office/drawing/2014/main" id="{390C2AC6-713B-4994-A91B-B528A993F5A9}"/>
              </a:ext>
            </a:extLst>
          </p:cNvPr>
          <p:cNvSpPr>
            <a:spLocks noGrp="1"/>
          </p:cNvSpPr>
          <p:nvPr>
            <p:ph type="title"/>
          </p:nvPr>
        </p:nvSpPr>
        <p:spPr>
          <a:xfrm>
            <a:off x="134559" y="-367026"/>
            <a:ext cx="8397881" cy="1707794"/>
          </a:xfrm>
          <a:prstGeom prst="rect">
            <a:avLst/>
          </a:prstGeom>
        </p:spPr>
        <p:txBody>
          <a:bodyPr/>
          <a:lstStyle>
            <a:lvl1pPr marL="457200" marR="0" indent="-457200" algn="l" defTabSz="914400" rtl="0" eaLnBrk="1" fontAlgn="auto" latinLnBrk="1" hangingPunct="1">
              <a:lnSpc>
                <a:spcPct val="100000"/>
              </a:lnSpc>
              <a:spcBef>
                <a:spcPts val="0"/>
              </a:spcBef>
              <a:spcAft>
                <a:spcPts val="0"/>
              </a:spcAft>
              <a:buClrTx/>
              <a:buSzTx/>
              <a:buFontTx/>
              <a:buAutoNum type="arabicPeriod"/>
              <a:tabLst/>
              <a:defRPr b="1" i="0">
                <a:latin typeface="NanumSquare ExtraBold" panose="020B0600000101010101" pitchFamily="34" charset="-127"/>
                <a:ea typeface="NanumSquare ExtraBold" panose="020B0600000101010101" pitchFamily="34" charset="-127"/>
              </a:defRPr>
            </a:lvl1pPr>
          </a:lstStyle>
          <a:p>
            <a:pPr marL="0" lvl="0" indent="0">
              <a:buNone/>
            </a:pPr>
            <a:r>
              <a:rPr kumimoji="1" lang="en-US" altLang="ko-KR" sz="2800" dirty="0">
                <a:solidFill>
                  <a:prstClr val="black"/>
                </a:solidFill>
                <a:latin typeface="나눔스퀘어라운드 ExtraBold" panose="020B0600000101010101" pitchFamily="50" charset="-127"/>
                <a:ea typeface="나눔스퀘어라운드 ExtraBold" panose="020B0600000101010101" pitchFamily="50" charset="-127"/>
              </a:rPr>
              <a:t>3. </a:t>
            </a:r>
            <a:r>
              <a:rPr kumimoji="1" lang="ko-KR" altLang="en-US" sz="2800" dirty="0">
                <a:solidFill>
                  <a:prstClr val="black"/>
                </a:solidFill>
                <a:latin typeface="나눔스퀘어라운드 ExtraBold" panose="020B0600000101010101" pitchFamily="50" charset="-127"/>
                <a:ea typeface="나눔스퀘어라운드 ExtraBold" panose="020B0600000101010101" pitchFamily="50" charset="-127"/>
              </a:rPr>
              <a:t>해외 직판 </a:t>
            </a:r>
            <a:r>
              <a:rPr kumimoji="1" lang="en-US" altLang="ko-KR" sz="2800" dirty="0">
                <a:solidFill>
                  <a:prstClr val="black"/>
                </a:solidFill>
                <a:latin typeface="나눔스퀘어라운드 ExtraBold" panose="020B0600000101010101" pitchFamily="50" charset="-127"/>
                <a:ea typeface="나눔스퀘어라운드 ExtraBold" panose="020B0600000101010101" pitchFamily="50" charset="-127"/>
              </a:rPr>
              <a:t>Shopee </a:t>
            </a:r>
            <a:r>
              <a:rPr kumimoji="1" lang="ko-KR" altLang="en-US" sz="2800" dirty="0">
                <a:solidFill>
                  <a:prstClr val="black"/>
                </a:solidFill>
                <a:latin typeface="나눔스퀘어라운드 ExtraBold" panose="020B0600000101010101" pitchFamily="50" charset="-127"/>
                <a:ea typeface="나눔스퀘어라운드 ExtraBold" panose="020B0600000101010101" pitchFamily="50" charset="-127"/>
              </a:rPr>
              <a:t>진행절차</a:t>
            </a:r>
            <a:endParaRPr kumimoji="1" lang="ko-KR" altLang="en-US" sz="2800" b="1" i="0" u="none" strike="noStrike" kern="1200" cap="none" spc="0" normalizeH="0" baseline="0" noProof="0" dirty="0">
              <a:ln>
                <a:noFill/>
              </a:ln>
              <a:solidFill>
                <a:prstClr val="black"/>
              </a:solidFill>
              <a:effectLst/>
              <a:uLnTx/>
              <a:uFillTx/>
              <a:latin typeface="나눔스퀘어라운드 ExtraBold" panose="020B0600000101010101" pitchFamily="50" charset="-127"/>
              <a:ea typeface="나눔스퀘어라운드 ExtraBold" panose="020B0600000101010101" pitchFamily="50" charset="-127"/>
              <a:cs typeface="+mn-cs"/>
            </a:endParaRPr>
          </a:p>
        </p:txBody>
      </p:sp>
      <p:pic>
        <p:nvPicPr>
          <p:cNvPr id="3" name="그림 2">
            <a:extLst>
              <a:ext uri="{FF2B5EF4-FFF2-40B4-BE49-F238E27FC236}">
                <a16:creationId xmlns:a16="http://schemas.microsoft.com/office/drawing/2014/main" id="{FB79A996-F823-4D7E-8E6A-0CD06EA57C35}"/>
              </a:ext>
            </a:extLst>
          </p:cNvPr>
          <p:cNvPicPr>
            <a:picLocks noChangeAspect="1"/>
          </p:cNvPicPr>
          <p:nvPr/>
        </p:nvPicPr>
        <p:blipFill>
          <a:blip r:embed="rId2"/>
          <a:stretch>
            <a:fillRect/>
          </a:stretch>
        </p:blipFill>
        <p:spPr>
          <a:xfrm>
            <a:off x="38100" y="1400175"/>
            <a:ext cx="9067800" cy="4057650"/>
          </a:xfrm>
          <a:prstGeom prst="rect">
            <a:avLst/>
          </a:prstGeom>
        </p:spPr>
      </p:pic>
    </p:spTree>
    <p:extLst>
      <p:ext uri="{BB962C8B-B14F-4D97-AF65-F5344CB8AC3E}">
        <p14:creationId xmlns:p14="http://schemas.microsoft.com/office/powerpoint/2010/main" val="318134707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직사각형 12">
            <a:extLst>
              <a:ext uri="{FF2B5EF4-FFF2-40B4-BE49-F238E27FC236}">
                <a16:creationId xmlns:a16="http://schemas.microsoft.com/office/drawing/2014/main" id="{1DFC32BF-0F18-4DD2-9124-E525419304B3}"/>
              </a:ext>
            </a:extLst>
          </p:cNvPr>
          <p:cNvSpPr/>
          <p:nvPr/>
        </p:nvSpPr>
        <p:spPr>
          <a:xfrm>
            <a:off x="7992380" y="-11113"/>
            <a:ext cx="1151620" cy="77284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나눔스퀘어라운드 ExtraBold" panose="020B0600000101010101" pitchFamily="50" charset="-127"/>
              <a:ea typeface="나눔스퀘어라운드 ExtraBold" panose="020B0600000101010101" pitchFamily="50" charset="-127"/>
            </a:endParaRPr>
          </a:p>
        </p:txBody>
      </p:sp>
      <p:cxnSp>
        <p:nvCxnSpPr>
          <p:cNvPr id="15" name="직선 연결선 14">
            <a:extLst>
              <a:ext uri="{FF2B5EF4-FFF2-40B4-BE49-F238E27FC236}">
                <a16:creationId xmlns:a16="http://schemas.microsoft.com/office/drawing/2014/main" id="{89D05493-380A-4BB8-BCEC-267A5E6AF795}"/>
              </a:ext>
            </a:extLst>
          </p:cNvPr>
          <p:cNvCxnSpPr>
            <a:cxnSpLocks/>
          </p:cNvCxnSpPr>
          <p:nvPr/>
        </p:nvCxnSpPr>
        <p:spPr>
          <a:xfrm>
            <a:off x="0" y="789864"/>
            <a:ext cx="7812360" cy="0"/>
          </a:xfrm>
          <a:prstGeom prst="line">
            <a:avLst/>
          </a:prstGeom>
          <a:ln w="28575" cmpd="sng">
            <a:solidFill>
              <a:srgbClr val="FFC000"/>
            </a:solidFill>
          </a:ln>
        </p:spPr>
        <p:style>
          <a:lnRef idx="1">
            <a:schemeClr val="accent1"/>
          </a:lnRef>
          <a:fillRef idx="0">
            <a:schemeClr val="accent1"/>
          </a:fillRef>
          <a:effectRef idx="0">
            <a:schemeClr val="accent1"/>
          </a:effectRef>
          <a:fontRef idx="minor">
            <a:schemeClr val="tx1"/>
          </a:fontRef>
        </p:style>
      </p:cxnSp>
      <p:sp>
        <p:nvSpPr>
          <p:cNvPr id="7" name="제목 1">
            <a:extLst>
              <a:ext uri="{FF2B5EF4-FFF2-40B4-BE49-F238E27FC236}">
                <a16:creationId xmlns:a16="http://schemas.microsoft.com/office/drawing/2014/main" id="{390C2AC6-713B-4994-A91B-B528A993F5A9}"/>
              </a:ext>
            </a:extLst>
          </p:cNvPr>
          <p:cNvSpPr>
            <a:spLocks noGrp="1"/>
          </p:cNvSpPr>
          <p:nvPr>
            <p:ph type="title"/>
          </p:nvPr>
        </p:nvSpPr>
        <p:spPr>
          <a:xfrm>
            <a:off x="134559" y="-367026"/>
            <a:ext cx="8397881" cy="1707794"/>
          </a:xfrm>
          <a:prstGeom prst="rect">
            <a:avLst/>
          </a:prstGeom>
        </p:spPr>
        <p:txBody>
          <a:bodyPr/>
          <a:lstStyle>
            <a:lvl1pPr marL="457200" marR="0" indent="-457200" algn="l" defTabSz="914400" rtl="0" eaLnBrk="1" fontAlgn="auto" latinLnBrk="1" hangingPunct="1">
              <a:lnSpc>
                <a:spcPct val="100000"/>
              </a:lnSpc>
              <a:spcBef>
                <a:spcPts val="0"/>
              </a:spcBef>
              <a:spcAft>
                <a:spcPts val="0"/>
              </a:spcAft>
              <a:buClrTx/>
              <a:buSzTx/>
              <a:buFontTx/>
              <a:buAutoNum type="arabicPeriod"/>
              <a:tabLst/>
              <a:defRPr b="1" i="0">
                <a:latin typeface="NanumSquare ExtraBold" panose="020B0600000101010101" pitchFamily="34" charset="-127"/>
                <a:ea typeface="NanumSquare ExtraBold" panose="020B0600000101010101" pitchFamily="34" charset="-127"/>
              </a:defRPr>
            </a:lvl1pPr>
          </a:lstStyle>
          <a:p>
            <a:pPr marL="0" lvl="0" indent="0">
              <a:buNone/>
            </a:pPr>
            <a:r>
              <a:rPr kumimoji="1" lang="en-US" altLang="ko-KR" sz="2800" dirty="0">
                <a:solidFill>
                  <a:prstClr val="black"/>
                </a:solidFill>
                <a:latin typeface="나눔스퀘어라운드 ExtraBold" panose="020B0600000101010101" pitchFamily="50" charset="-127"/>
                <a:ea typeface="나눔스퀘어라운드 ExtraBold" panose="020B0600000101010101" pitchFamily="50" charset="-127"/>
              </a:rPr>
              <a:t>3. </a:t>
            </a:r>
            <a:r>
              <a:rPr kumimoji="1" lang="ko-KR" altLang="en-US" sz="2800" dirty="0">
                <a:solidFill>
                  <a:prstClr val="black"/>
                </a:solidFill>
                <a:latin typeface="나눔스퀘어라운드 ExtraBold" panose="020B0600000101010101" pitchFamily="50" charset="-127"/>
                <a:ea typeface="나눔스퀘어라운드 ExtraBold" panose="020B0600000101010101" pitchFamily="50" charset="-127"/>
              </a:rPr>
              <a:t>해외 직판 </a:t>
            </a:r>
            <a:r>
              <a:rPr kumimoji="1" lang="en-US" altLang="ko-KR" sz="2800" dirty="0">
                <a:solidFill>
                  <a:prstClr val="black"/>
                </a:solidFill>
                <a:latin typeface="나눔스퀘어라운드 ExtraBold" panose="020B0600000101010101" pitchFamily="50" charset="-127"/>
                <a:ea typeface="나눔스퀘어라운드 ExtraBold" panose="020B0600000101010101" pitchFamily="50" charset="-127"/>
              </a:rPr>
              <a:t>Shopee </a:t>
            </a:r>
            <a:r>
              <a:rPr kumimoji="1" lang="ko-KR" altLang="en-US" sz="2800" dirty="0">
                <a:solidFill>
                  <a:prstClr val="black"/>
                </a:solidFill>
                <a:latin typeface="나눔스퀘어라운드 ExtraBold" panose="020B0600000101010101" pitchFamily="50" charset="-127"/>
                <a:ea typeface="나눔스퀘어라운드 ExtraBold" panose="020B0600000101010101" pitchFamily="50" charset="-127"/>
              </a:rPr>
              <a:t>진행절차</a:t>
            </a:r>
            <a:endParaRPr kumimoji="1" lang="ko-KR" altLang="en-US" sz="2800" b="1" i="0" u="none" strike="noStrike" kern="1200" cap="none" spc="0" normalizeH="0" baseline="0" noProof="0" dirty="0">
              <a:ln>
                <a:noFill/>
              </a:ln>
              <a:solidFill>
                <a:prstClr val="black"/>
              </a:solidFill>
              <a:effectLst/>
              <a:uLnTx/>
              <a:uFillTx/>
              <a:latin typeface="나눔스퀘어라운드 ExtraBold" panose="020B0600000101010101" pitchFamily="50" charset="-127"/>
              <a:ea typeface="나눔스퀘어라운드 ExtraBold" panose="020B0600000101010101" pitchFamily="50" charset="-127"/>
              <a:cs typeface="+mn-cs"/>
            </a:endParaRPr>
          </a:p>
        </p:txBody>
      </p:sp>
      <p:pic>
        <p:nvPicPr>
          <p:cNvPr id="3" name="그림 2">
            <a:extLst>
              <a:ext uri="{FF2B5EF4-FFF2-40B4-BE49-F238E27FC236}">
                <a16:creationId xmlns:a16="http://schemas.microsoft.com/office/drawing/2014/main" id="{6DB4B974-0829-4587-95DB-4973CC470F83}"/>
              </a:ext>
            </a:extLst>
          </p:cNvPr>
          <p:cNvPicPr>
            <a:picLocks noChangeAspect="1"/>
          </p:cNvPicPr>
          <p:nvPr/>
        </p:nvPicPr>
        <p:blipFill>
          <a:blip r:embed="rId2"/>
          <a:stretch>
            <a:fillRect/>
          </a:stretch>
        </p:blipFill>
        <p:spPr>
          <a:xfrm>
            <a:off x="0" y="1507567"/>
            <a:ext cx="9144000" cy="3842865"/>
          </a:xfrm>
          <a:prstGeom prst="rect">
            <a:avLst/>
          </a:prstGeom>
        </p:spPr>
      </p:pic>
    </p:spTree>
    <p:extLst>
      <p:ext uri="{BB962C8B-B14F-4D97-AF65-F5344CB8AC3E}">
        <p14:creationId xmlns:p14="http://schemas.microsoft.com/office/powerpoint/2010/main" val="396546171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직사각형 12">
            <a:extLst>
              <a:ext uri="{FF2B5EF4-FFF2-40B4-BE49-F238E27FC236}">
                <a16:creationId xmlns:a16="http://schemas.microsoft.com/office/drawing/2014/main" id="{1DFC32BF-0F18-4DD2-9124-E525419304B3}"/>
              </a:ext>
            </a:extLst>
          </p:cNvPr>
          <p:cNvSpPr/>
          <p:nvPr/>
        </p:nvSpPr>
        <p:spPr>
          <a:xfrm>
            <a:off x="7992380" y="-11113"/>
            <a:ext cx="1151620" cy="77284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나눔스퀘어라운드 ExtraBold" panose="020B0600000101010101" pitchFamily="50" charset="-127"/>
              <a:ea typeface="나눔스퀘어라운드 ExtraBold" panose="020B0600000101010101" pitchFamily="50" charset="-127"/>
            </a:endParaRPr>
          </a:p>
        </p:txBody>
      </p:sp>
      <p:cxnSp>
        <p:nvCxnSpPr>
          <p:cNvPr id="15" name="직선 연결선 14">
            <a:extLst>
              <a:ext uri="{FF2B5EF4-FFF2-40B4-BE49-F238E27FC236}">
                <a16:creationId xmlns:a16="http://schemas.microsoft.com/office/drawing/2014/main" id="{89D05493-380A-4BB8-BCEC-267A5E6AF795}"/>
              </a:ext>
            </a:extLst>
          </p:cNvPr>
          <p:cNvCxnSpPr>
            <a:cxnSpLocks/>
          </p:cNvCxnSpPr>
          <p:nvPr/>
        </p:nvCxnSpPr>
        <p:spPr>
          <a:xfrm>
            <a:off x="0" y="789864"/>
            <a:ext cx="7812360" cy="0"/>
          </a:xfrm>
          <a:prstGeom prst="line">
            <a:avLst/>
          </a:prstGeom>
          <a:ln w="28575" cmpd="sng">
            <a:solidFill>
              <a:srgbClr val="FFC000"/>
            </a:solidFill>
          </a:ln>
        </p:spPr>
        <p:style>
          <a:lnRef idx="1">
            <a:schemeClr val="accent1"/>
          </a:lnRef>
          <a:fillRef idx="0">
            <a:schemeClr val="accent1"/>
          </a:fillRef>
          <a:effectRef idx="0">
            <a:schemeClr val="accent1"/>
          </a:effectRef>
          <a:fontRef idx="minor">
            <a:schemeClr val="tx1"/>
          </a:fontRef>
        </p:style>
      </p:cxnSp>
      <p:sp>
        <p:nvSpPr>
          <p:cNvPr id="7" name="제목 1">
            <a:extLst>
              <a:ext uri="{FF2B5EF4-FFF2-40B4-BE49-F238E27FC236}">
                <a16:creationId xmlns:a16="http://schemas.microsoft.com/office/drawing/2014/main" id="{390C2AC6-713B-4994-A91B-B528A993F5A9}"/>
              </a:ext>
            </a:extLst>
          </p:cNvPr>
          <p:cNvSpPr>
            <a:spLocks noGrp="1"/>
          </p:cNvSpPr>
          <p:nvPr>
            <p:ph type="title"/>
          </p:nvPr>
        </p:nvSpPr>
        <p:spPr>
          <a:xfrm>
            <a:off x="134559" y="-367026"/>
            <a:ext cx="8397881" cy="1707794"/>
          </a:xfrm>
          <a:prstGeom prst="rect">
            <a:avLst/>
          </a:prstGeom>
        </p:spPr>
        <p:txBody>
          <a:bodyPr/>
          <a:lstStyle>
            <a:lvl1pPr marL="457200" marR="0" indent="-457200" algn="l" defTabSz="914400" rtl="0" eaLnBrk="1" fontAlgn="auto" latinLnBrk="1" hangingPunct="1">
              <a:lnSpc>
                <a:spcPct val="100000"/>
              </a:lnSpc>
              <a:spcBef>
                <a:spcPts val="0"/>
              </a:spcBef>
              <a:spcAft>
                <a:spcPts val="0"/>
              </a:spcAft>
              <a:buClrTx/>
              <a:buSzTx/>
              <a:buFontTx/>
              <a:buAutoNum type="arabicPeriod"/>
              <a:tabLst/>
              <a:defRPr b="1" i="0">
                <a:latin typeface="NanumSquare ExtraBold" panose="020B0600000101010101" pitchFamily="34" charset="-127"/>
                <a:ea typeface="NanumSquare ExtraBold" panose="020B0600000101010101" pitchFamily="34" charset="-127"/>
              </a:defRPr>
            </a:lvl1pPr>
          </a:lstStyle>
          <a:p>
            <a:pPr marL="0" lvl="0" indent="0">
              <a:buNone/>
            </a:pPr>
            <a:r>
              <a:rPr kumimoji="1" lang="en-US" altLang="ko-KR" sz="2800" dirty="0">
                <a:solidFill>
                  <a:prstClr val="black"/>
                </a:solidFill>
                <a:latin typeface="나눔스퀘어라운드 ExtraBold" panose="020B0600000101010101" pitchFamily="50" charset="-127"/>
                <a:ea typeface="나눔스퀘어라운드 ExtraBold" panose="020B0600000101010101" pitchFamily="50" charset="-127"/>
              </a:rPr>
              <a:t>3. </a:t>
            </a:r>
            <a:r>
              <a:rPr kumimoji="1" lang="ko-KR" altLang="en-US" sz="2800" dirty="0">
                <a:solidFill>
                  <a:prstClr val="black"/>
                </a:solidFill>
                <a:latin typeface="나눔스퀘어라운드 ExtraBold" panose="020B0600000101010101" pitchFamily="50" charset="-127"/>
                <a:ea typeface="나눔스퀘어라운드 ExtraBold" panose="020B0600000101010101" pitchFamily="50" charset="-127"/>
              </a:rPr>
              <a:t>해외 직판 </a:t>
            </a:r>
            <a:r>
              <a:rPr kumimoji="1" lang="en-US" altLang="ko-KR" sz="2800" dirty="0">
                <a:solidFill>
                  <a:prstClr val="black"/>
                </a:solidFill>
                <a:latin typeface="나눔스퀘어라운드 ExtraBold" panose="020B0600000101010101" pitchFamily="50" charset="-127"/>
                <a:ea typeface="나눔스퀘어라운드 ExtraBold" panose="020B0600000101010101" pitchFamily="50" charset="-127"/>
              </a:rPr>
              <a:t>Shopee </a:t>
            </a:r>
            <a:r>
              <a:rPr kumimoji="1" lang="ko-KR" altLang="en-US" sz="2800" dirty="0">
                <a:solidFill>
                  <a:prstClr val="black"/>
                </a:solidFill>
                <a:latin typeface="나눔스퀘어라운드 ExtraBold" panose="020B0600000101010101" pitchFamily="50" charset="-127"/>
                <a:ea typeface="나눔스퀘어라운드 ExtraBold" panose="020B0600000101010101" pitchFamily="50" charset="-127"/>
              </a:rPr>
              <a:t>진행절차</a:t>
            </a:r>
            <a:endParaRPr kumimoji="1" lang="ko-KR" altLang="en-US" sz="2800" b="1" i="0" u="none" strike="noStrike" kern="1200" cap="none" spc="0" normalizeH="0" baseline="0" noProof="0" dirty="0">
              <a:ln>
                <a:noFill/>
              </a:ln>
              <a:solidFill>
                <a:prstClr val="black"/>
              </a:solidFill>
              <a:effectLst/>
              <a:uLnTx/>
              <a:uFillTx/>
              <a:latin typeface="나눔스퀘어라운드 ExtraBold" panose="020B0600000101010101" pitchFamily="50" charset="-127"/>
              <a:ea typeface="나눔스퀘어라운드 ExtraBold" panose="020B0600000101010101" pitchFamily="50" charset="-127"/>
              <a:cs typeface="+mn-cs"/>
            </a:endParaRPr>
          </a:p>
        </p:txBody>
      </p:sp>
      <p:pic>
        <p:nvPicPr>
          <p:cNvPr id="3" name="그림 2">
            <a:extLst>
              <a:ext uri="{FF2B5EF4-FFF2-40B4-BE49-F238E27FC236}">
                <a16:creationId xmlns:a16="http://schemas.microsoft.com/office/drawing/2014/main" id="{ADB9504F-5FF1-4E96-A4BF-B6959F0FD120}"/>
              </a:ext>
            </a:extLst>
          </p:cNvPr>
          <p:cNvPicPr>
            <a:picLocks noChangeAspect="1"/>
          </p:cNvPicPr>
          <p:nvPr/>
        </p:nvPicPr>
        <p:blipFill>
          <a:blip r:embed="rId2"/>
          <a:stretch>
            <a:fillRect/>
          </a:stretch>
        </p:blipFill>
        <p:spPr>
          <a:xfrm>
            <a:off x="0" y="1387592"/>
            <a:ext cx="9144000" cy="4082815"/>
          </a:xfrm>
          <a:prstGeom prst="rect">
            <a:avLst/>
          </a:prstGeom>
        </p:spPr>
      </p:pic>
    </p:spTree>
    <p:extLst>
      <p:ext uri="{BB962C8B-B14F-4D97-AF65-F5344CB8AC3E}">
        <p14:creationId xmlns:p14="http://schemas.microsoft.com/office/powerpoint/2010/main" val="78595725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직사각형 12">
            <a:extLst>
              <a:ext uri="{FF2B5EF4-FFF2-40B4-BE49-F238E27FC236}">
                <a16:creationId xmlns:a16="http://schemas.microsoft.com/office/drawing/2014/main" id="{1DFC32BF-0F18-4DD2-9124-E525419304B3}"/>
              </a:ext>
            </a:extLst>
          </p:cNvPr>
          <p:cNvSpPr/>
          <p:nvPr/>
        </p:nvSpPr>
        <p:spPr>
          <a:xfrm>
            <a:off x="7992380" y="-11113"/>
            <a:ext cx="1151620" cy="77284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나눔스퀘어라운드 ExtraBold" panose="020B0600000101010101" pitchFamily="50" charset="-127"/>
              <a:ea typeface="나눔스퀘어라운드 ExtraBold" panose="020B0600000101010101" pitchFamily="50" charset="-127"/>
            </a:endParaRPr>
          </a:p>
        </p:txBody>
      </p:sp>
      <p:cxnSp>
        <p:nvCxnSpPr>
          <p:cNvPr id="15" name="직선 연결선 14">
            <a:extLst>
              <a:ext uri="{FF2B5EF4-FFF2-40B4-BE49-F238E27FC236}">
                <a16:creationId xmlns:a16="http://schemas.microsoft.com/office/drawing/2014/main" id="{89D05493-380A-4BB8-BCEC-267A5E6AF795}"/>
              </a:ext>
            </a:extLst>
          </p:cNvPr>
          <p:cNvCxnSpPr>
            <a:cxnSpLocks/>
          </p:cNvCxnSpPr>
          <p:nvPr/>
        </p:nvCxnSpPr>
        <p:spPr>
          <a:xfrm>
            <a:off x="0" y="789864"/>
            <a:ext cx="7812360" cy="0"/>
          </a:xfrm>
          <a:prstGeom prst="line">
            <a:avLst/>
          </a:prstGeom>
          <a:ln w="28575" cmpd="sng">
            <a:solidFill>
              <a:srgbClr val="FFC000"/>
            </a:solidFill>
          </a:ln>
        </p:spPr>
        <p:style>
          <a:lnRef idx="1">
            <a:schemeClr val="accent1"/>
          </a:lnRef>
          <a:fillRef idx="0">
            <a:schemeClr val="accent1"/>
          </a:fillRef>
          <a:effectRef idx="0">
            <a:schemeClr val="accent1"/>
          </a:effectRef>
          <a:fontRef idx="minor">
            <a:schemeClr val="tx1"/>
          </a:fontRef>
        </p:style>
      </p:cxnSp>
      <p:sp>
        <p:nvSpPr>
          <p:cNvPr id="7" name="제목 1">
            <a:extLst>
              <a:ext uri="{FF2B5EF4-FFF2-40B4-BE49-F238E27FC236}">
                <a16:creationId xmlns:a16="http://schemas.microsoft.com/office/drawing/2014/main" id="{390C2AC6-713B-4994-A91B-B528A993F5A9}"/>
              </a:ext>
            </a:extLst>
          </p:cNvPr>
          <p:cNvSpPr>
            <a:spLocks noGrp="1"/>
          </p:cNvSpPr>
          <p:nvPr>
            <p:ph type="title"/>
          </p:nvPr>
        </p:nvSpPr>
        <p:spPr>
          <a:xfrm>
            <a:off x="134559" y="-367026"/>
            <a:ext cx="8397881" cy="1707794"/>
          </a:xfrm>
          <a:prstGeom prst="rect">
            <a:avLst/>
          </a:prstGeom>
        </p:spPr>
        <p:txBody>
          <a:bodyPr/>
          <a:lstStyle>
            <a:lvl1pPr marL="457200" marR="0" indent="-457200" algn="l" defTabSz="914400" rtl="0" eaLnBrk="1" fontAlgn="auto" latinLnBrk="1" hangingPunct="1">
              <a:lnSpc>
                <a:spcPct val="100000"/>
              </a:lnSpc>
              <a:spcBef>
                <a:spcPts val="0"/>
              </a:spcBef>
              <a:spcAft>
                <a:spcPts val="0"/>
              </a:spcAft>
              <a:buClrTx/>
              <a:buSzTx/>
              <a:buFontTx/>
              <a:buAutoNum type="arabicPeriod"/>
              <a:tabLst/>
              <a:defRPr b="1" i="0">
                <a:latin typeface="NanumSquare ExtraBold" panose="020B0600000101010101" pitchFamily="34" charset="-127"/>
                <a:ea typeface="NanumSquare ExtraBold" panose="020B0600000101010101" pitchFamily="34" charset="-127"/>
              </a:defRPr>
            </a:lvl1pPr>
          </a:lstStyle>
          <a:p>
            <a:pPr marL="0" lvl="0" indent="0">
              <a:buNone/>
            </a:pPr>
            <a:r>
              <a:rPr kumimoji="1" lang="en-US" altLang="ko-KR" sz="2800" dirty="0">
                <a:solidFill>
                  <a:prstClr val="black"/>
                </a:solidFill>
                <a:latin typeface="나눔스퀘어라운드 ExtraBold" panose="020B0600000101010101" pitchFamily="50" charset="-127"/>
                <a:ea typeface="나눔스퀘어라운드 ExtraBold" panose="020B0600000101010101" pitchFamily="50" charset="-127"/>
              </a:rPr>
              <a:t>3. </a:t>
            </a:r>
            <a:r>
              <a:rPr kumimoji="1" lang="ko-KR" altLang="en-US" sz="2800" dirty="0">
                <a:solidFill>
                  <a:prstClr val="black"/>
                </a:solidFill>
                <a:latin typeface="나눔스퀘어라운드 ExtraBold" panose="020B0600000101010101" pitchFamily="50" charset="-127"/>
                <a:ea typeface="나눔스퀘어라운드 ExtraBold" panose="020B0600000101010101" pitchFamily="50" charset="-127"/>
              </a:rPr>
              <a:t>해외 직판 </a:t>
            </a:r>
            <a:r>
              <a:rPr kumimoji="1" lang="en-US" altLang="ko-KR" sz="2800" dirty="0">
                <a:solidFill>
                  <a:prstClr val="black"/>
                </a:solidFill>
                <a:latin typeface="나눔스퀘어라운드 ExtraBold" panose="020B0600000101010101" pitchFamily="50" charset="-127"/>
                <a:ea typeface="나눔스퀘어라운드 ExtraBold" panose="020B0600000101010101" pitchFamily="50" charset="-127"/>
              </a:rPr>
              <a:t>Shopee </a:t>
            </a:r>
            <a:r>
              <a:rPr kumimoji="1" lang="ko-KR" altLang="en-US" sz="2800" dirty="0">
                <a:solidFill>
                  <a:prstClr val="black"/>
                </a:solidFill>
                <a:latin typeface="나눔스퀘어라운드 ExtraBold" panose="020B0600000101010101" pitchFamily="50" charset="-127"/>
                <a:ea typeface="나눔스퀘어라운드 ExtraBold" panose="020B0600000101010101" pitchFamily="50" charset="-127"/>
              </a:rPr>
              <a:t>진행절차</a:t>
            </a:r>
            <a:endParaRPr kumimoji="1" lang="ko-KR" altLang="en-US" sz="2800" b="1" i="0" u="none" strike="noStrike" kern="1200" cap="none" spc="0" normalizeH="0" baseline="0" noProof="0" dirty="0">
              <a:ln>
                <a:noFill/>
              </a:ln>
              <a:solidFill>
                <a:prstClr val="black"/>
              </a:solidFill>
              <a:effectLst/>
              <a:uLnTx/>
              <a:uFillTx/>
              <a:latin typeface="나눔스퀘어라운드 ExtraBold" panose="020B0600000101010101" pitchFamily="50" charset="-127"/>
              <a:ea typeface="나눔스퀘어라운드 ExtraBold" panose="020B0600000101010101" pitchFamily="50" charset="-127"/>
              <a:cs typeface="+mn-cs"/>
            </a:endParaRPr>
          </a:p>
        </p:txBody>
      </p:sp>
      <p:pic>
        <p:nvPicPr>
          <p:cNvPr id="5" name="Google Shape;1220;p121">
            <a:extLst>
              <a:ext uri="{FF2B5EF4-FFF2-40B4-BE49-F238E27FC236}">
                <a16:creationId xmlns:a16="http://schemas.microsoft.com/office/drawing/2014/main" id="{94E4A113-E8C6-4321-BAC5-5A4A8A1323BA}"/>
              </a:ext>
            </a:extLst>
          </p:cNvPr>
          <p:cNvPicPr preferRelativeResize="0"/>
          <p:nvPr/>
        </p:nvPicPr>
        <p:blipFill>
          <a:blip r:embed="rId2">
            <a:alphaModFix/>
          </a:blip>
          <a:stretch>
            <a:fillRect/>
          </a:stretch>
        </p:blipFill>
        <p:spPr>
          <a:xfrm>
            <a:off x="4593428" y="1380465"/>
            <a:ext cx="4307681" cy="3457575"/>
          </a:xfrm>
          <a:prstGeom prst="rect">
            <a:avLst/>
          </a:prstGeom>
          <a:noFill/>
          <a:ln>
            <a:noFill/>
          </a:ln>
        </p:spPr>
      </p:pic>
      <p:sp>
        <p:nvSpPr>
          <p:cNvPr id="6" name="Google Shape;1221;p121">
            <a:extLst>
              <a:ext uri="{FF2B5EF4-FFF2-40B4-BE49-F238E27FC236}">
                <a16:creationId xmlns:a16="http://schemas.microsoft.com/office/drawing/2014/main" id="{83ACBD4A-3686-41AB-9475-D18990CB8899}"/>
              </a:ext>
            </a:extLst>
          </p:cNvPr>
          <p:cNvSpPr txBox="1">
            <a:spLocks noGrp="1"/>
          </p:cNvSpPr>
          <p:nvPr>
            <p:ph type="sldNum" idx="12"/>
          </p:nvPr>
        </p:nvSpPr>
        <p:spPr>
          <a:xfrm>
            <a:off x="6192520" y="4247051"/>
            <a:ext cx="411600" cy="2952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Clr>
                <a:srgbClr val="000000"/>
              </a:buClr>
              <a:buSzPts val="1000"/>
              <a:buFont typeface="Arial"/>
              <a:buNone/>
            </a:pPr>
            <a:fld id="{00000000-1234-1234-1234-123412341234}" type="slidenum">
              <a:rPr lang="en"/>
              <a:t>35</a:t>
            </a:fld>
            <a:endParaRPr/>
          </a:p>
        </p:txBody>
      </p:sp>
      <p:pic>
        <p:nvPicPr>
          <p:cNvPr id="8" name="Google Shape;1223;p121">
            <a:extLst>
              <a:ext uri="{FF2B5EF4-FFF2-40B4-BE49-F238E27FC236}">
                <a16:creationId xmlns:a16="http://schemas.microsoft.com/office/drawing/2014/main" id="{D101F502-488B-4308-B268-45A7DBE94741}"/>
              </a:ext>
            </a:extLst>
          </p:cNvPr>
          <p:cNvPicPr preferRelativeResize="0"/>
          <p:nvPr/>
        </p:nvPicPr>
        <p:blipFill>
          <a:blip r:embed="rId3">
            <a:alphaModFix/>
          </a:blip>
          <a:stretch>
            <a:fillRect/>
          </a:stretch>
        </p:blipFill>
        <p:spPr>
          <a:xfrm>
            <a:off x="264325" y="1484784"/>
            <a:ext cx="4307675" cy="3629025"/>
          </a:xfrm>
          <a:prstGeom prst="rect">
            <a:avLst/>
          </a:prstGeom>
          <a:noFill/>
          <a:ln>
            <a:noFill/>
          </a:ln>
        </p:spPr>
      </p:pic>
    </p:spTree>
    <p:extLst>
      <p:ext uri="{BB962C8B-B14F-4D97-AF65-F5344CB8AC3E}">
        <p14:creationId xmlns:p14="http://schemas.microsoft.com/office/powerpoint/2010/main" val="235691267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직사각형 12">
            <a:extLst>
              <a:ext uri="{FF2B5EF4-FFF2-40B4-BE49-F238E27FC236}">
                <a16:creationId xmlns:a16="http://schemas.microsoft.com/office/drawing/2014/main" id="{1DFC32BF-0F18-4DD2-9124-E525419304B3}"/>
              </a:ext>
            </a:extLst>
          </p:cNvPr>
          <p:cNvSpPr/>
          <p:nvPr/>
        </p:nvSpPr>
        <p:spPr>
          <a:xfrm>
            <a:off x="7992380" y="-11113"/>
            <a:ext cx="1151620" cy="77284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나눔스퀘어라운드 ExtraBold" panose="020B0600000101010101" pitchFamily="50" charset="-127"/>
              <a:ea typeface="나눔스퀘어라운드 ExtraBold" panose="020B0600000101010101" pitchFamily="50" charset="-127"/>
            </a:endParaRPr>
          </a:p>
        </p:txBody>
      </p:sp>
      <p:cxnSp>
        <p:nvCxnSpPr>
          <p:cNvPr id="15" name="직선 연결선 14">
            <a:extLst>
              <a:ext uri="{FF2B5EF4-FFF2-40B4-BE49-F238E27FC236}">
                <a16:creationId xmlns:a16="http://schemas.microsoft.com/office/drawing/2014/main" id="{89D05493-380A-4BB8-BCEC-267A5E6AF795}"/>
              </a:ext>
            </a:extLst>
          </p:cNvPr>
          <p:cNvCxnSpPr>
            <a:cxnSpLocks/>
          </p:cNvCxnSpPr>
          <p:nvPr/>
        </p:nvCxnSpPr>
        <p:spPr>
          <a:xfrm>
            <a:off x="0" y="789864"/>
            <a:ext cx="7812360" cy="0"/>
          </a:xfrm>
          <a:prstGeom prst="line">
            <a:avLst/>
          </a:prstGeom>
          <a:ln w="28575" cmpd="sng">
            <a:solidFill>
              <a:srgbClr val="FFC000"/>
            </a:solidFill>
          </a:ln>
        </p:spPr>
        <p:style>
          <a:lnRef idx="1">
            <a:schemeClr val="accent1"/>
          </a:lnRef>
          <a:fillRef idx="0">
            <a:schemeClr val="accent1"/>
          </a:fillRef>
          <a:effectRef idx="0">
            <a:schemeClr val="accent1"/>
          </a:effectRef>
          <a:fontRef idx="minor">
            <a:schemeClr val="tx1"/>
          </a:fontRef>
        </p:style>
      </p:cxnSp>
      <p:sp>
        <p:nvSpPr>
          <p:cNvPr id="7" name="제목 1">
            <a:extLst>
              <a:ext uri="{FF2B5EF4-FFF2-40B4-BE49-F238E27FC236}">
                <a16:creationId xmlns:a16="http://schemas.microsoft.com/office/drawing/2014/main" id="{390C2AC6-713B-4994-A91B-B528A993F5A9}"/>
              </a:ext>
            </a:extLst>
          </p:cNvPr>
          <p:cNvSpPr>
            <a:spLocks noGrp="1"/>
          </p:cNvSpPr>
          <p:nvPr>
            <p:ph type="title"/>
          </p:nvPr>
        </p:nvSpPr>
        <p:spPr>
          <a:xfrm>
            <a:off x="134559" y="-367026"/>
            <a:ext cx="8397881" cy="1707794"/>
          </a:xfrm>
          <a:prstGeom prst="rect">
            <a:avLst/>
          </a:prstGeom>
        </p:spPr>
        <p:txBody>
          <a:bodyPr/>
          <a:lstStyle>
            <a:lvl1pPr marL="457200" marR="0" indent="-457200" algn="l" defTabSz="914400" rtl="0" eaLnBrk="1" fontAlgn="auto" latinLnBrk="1" hangingPunct="1">
              <a:lnSpc>
                <a:spcPct val="100000"/>
              </a:lnSpc>
              <a:spcBef>
                <a:spcPts val="0"/>
              </a:spcBef>
              <a:spcAft>
                <a:spcPts val="0"/>
              </a:spcAft>
              <a:buClrTx/>
              <a:buSzTx/>
              <a:buFontTx/>
              <a:buAutoNum type="arabicPeriod"/>
              <a:tabLst/>
              <a:defRPr b="1" i="0">
                <a:latin typeface="NanumSquare ExtraBold" panose="020B0600000101010101" pitchFamily="34" charset="-127"/>
                <a:ea typeface="NanumSquare ExtraBold" panose="020B0600000101010101" pitchFamily="34" charset="-127"/>
              </a:defRPr>
            </a:lvl1pPr>
          </a:lstStyle>
          <a:p>
            <a:pPr marL="0" lvl="0" indent="0">
              <a:buNone/>
            </a:pPr>
            <a:r>
              <a:rPr kumimoji="1" lang="en-US" altLang="ko-KR" sz="2800" dirty="0">
                <a:solidFill>
                  <a:prstClr val="black"/>
                </a:solidFill>
                <a:latin typeface="나눔스퀘어라운드 ExtraBold" panose="020B0600000101010101" pitchFamily="50" charset="-127"/>
                <a:ea typeface="나눔스퀘어라운드 ExtraBold" panose="020B0600000101010101" pitchFamily="50" charset="-127"/>
              </a:rPr>
              <a:t>3. </a:t>
            </a:r>
            <a:r>
              <a:rPr kumimoji="1" lang="ko-KR" altLang="en-US" sz="2800" dirty="0">
                <a:solidFill>
                  <a:prstClr val="black"/>
                </a:solidFill>
                <a:latin typeface="나눔스퀘어라운드 ExtraBold" panose="020B0600000101010101" pitchFamily="50" charset="-127"/>
                <a:ea typeface="나눔스퀘어라운드 ExtraBold" panose="020B0600000101010101" pitchFamily="50" charset="-127"/>
              </a:rPr>
              <a:t>해외 직판 </a:t>
            </a:r>
            <a:r>
              <a:rPr kumimoji="1" lang="en-US" altLang="ko-KR" sz="2800" dirty="0">
                <a:solidFill>
                  <a:prstClr val="black"/>
                </a:solidFill>
                <a:latin typeface="나눔스퀘어라운드 ExtraBold" panose="020B0600000101010101" pitchFamily="50" charset="-127"/>
                <a:ea typeface="나눔스퀘어라운드 ExtraBold" panose="020B0600000101010101" pitchFamily="50" charset="-127"/>
              </a:rPr>
              <a:t>Shopee </a:t>
            </a:r>
            <a:r>
              <a:rPr kumimoji="1" lang="ko-KR" altLang="en-US" sz="2800" dirty="0">
                <a:solidFill>
                  <a:prstClr val="black"/>
                </a:solidFill>
                <a:latin typeface="나눔스퀘어라운드 ExtraBold" panose="020B0600000101010101" pitchFamily="50" charset="-127"/>
                <a:ea typeface="나눔스퀘어라운드 ExtraBold" panose="020B0600000101010101" pitchFamily="50" charset="-127"/>
              </a:rPr>
              <a:t>진행절차</a:t>
            </a:r>
            <a:endParaRPr kumimoji="1" lang="ko-KR" altLang="en-US" sz="2800" b="1" i="0" u="none" strike="noStrike" kern="1200" cap="none" spc="0" normalizeH="0" baseline="0" noProof="0" dirty="0">
              <a:ln>
                <a:noFill/>
              </a:ln>
              <a:solidFill>
                <a:prstClr val="black"/>
              </a:solidFill>
              <a:effectLst/>
              <a:uLnTx/>
              <a:uFillTx/>
              <a:latin typeface="나눔스퀘어라운드 ExtraBold" panose="020B0600000101010101" pitchFamily="50" charset="-127"/>
              <a:ea typeface="나눔스퀘어라운드 ExtraBold" panose="020B0600000101010101" pitchFamily="50" charset="-127"/>
              <a:cs typeface="+mn-cs"/>
            </a:endParaRPr>
          </a:p>
        </p:txBody>
      </p:sp>
      <p:pic>
        <p:nvPicPr>
          <p:cNvPr id="3" name="그림 2">
            <a:extLst>
              <a:ext uri="{FF2B5EF4-FFF2-40B4-BE49-F238E27FC236}">
                <a16:creationId xmlns:a16="http://schemas.microsoft.com/office/drawing/2014/main" id="{06613622-D279-462C-A88B-4CF3BC0AFEF4}"/>
              </a:ext>
            </a:extLst>
          </p:cNvPr>
          <p:cNvPicPr>
            <a:picLocks noChangeAspect="1"/>
          </p:cNvPicPr>
          <p:nvPr/>
        </p:nvPicPr>
        <p:blipFill>
          <a:blip r:embed="rId2"/>
          <a:stretch>
            <a:fillRect/>
          </a:stretch>
        </p:blipFill>
        <p:spPr>
          <a:xfrm>
            <a:off x="0" y="1401097"/>
            <a:ext cx="9144000" cy="4055806"/>
          </a:xfrm>
          <a:prstGeom prst="rect">
            <a:avLst/>
          </a:prstGeom>
        </p:spPr>
      </p:pic>
    </p:spTree>
    <p:extLst>
      <p:ext uri="{BB962C8B-B14F-4D97-AF65-F5344CB8AC3E}">
        <p14:creationId xmlns:p14="http://schemas.microsoft.com/office/powerpoint/2010/main" val="210438920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직사각형 12">
            <a:extLst>
              <a:ext uri="{FF2B5EF4-FFF2-40B4-BE49-F238E27FC236}">
                <a16:creationId xmlns:a16="http://schemas.microsoft.com/office/drawing/2014/main" id="{1DFC32BF-0F18-4DD2-9124-E525419304B3}"/>
              </a:ext>
            </a:extLst>
          </p:cNvPr>
          <p:cNvSpPr/>
          <p:nvPr/>
        </p:nvSpPr>
        <p:spPr>
          <a:xfrm>
            <a:off x="7992380" y="-11113"/>
            <a:ext cx="1151620" cy="77284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나눔스퀘어라운드 ExtraBold" panose="020B0600000101010101" pitchFamily="50" charset="-127"/>
              <a:ea typeface="나눔스퀘어라운드 ExtraBold" panose="020B0600000101010101" pitchFamily="50" charset="-127"/>
            </a:endParaRPr>
          </a:p>
        </p:txBody>
      </p:sp>
      <p:cxnSp>
        <p:nvCxnSpPr>
          <p:cNvPr id="15" name="직선 연결선 14">
            <a:extLst>
              <a:ext uri="{FF2B5EF4-FFF2-40B4-BE49-F238E27FC236}">
                <a16:creationId xmlns:a16="http://schemas.microsoft.com/office/drawing/2014/main" id="{89D05493-380A-4BB8-BCEC-267A5E6AF795}"/>
              </a:ext>
            </a:extLst>
          </p:cNvPr>
          <p:cNvCxnSpPr>
            <a:cxnSpLocks/>
          </p:cNvCxnSpPr>
          <p:nvPr/>
        </p:nvCxnSpPr>
        <p:spPr>
          <a:xfrm>
            <a:off x="0" y="789864"/>
            <a:ext cx="7812360" cy="0"/>
          </a:xfrm>
          <a:prstGeom prst="line">
            <a:avLst/>
          </a:prstGeom>
          <a:ln w="28575" cmpd="sng">
            <a:solidFill>
              <a:srgbClr val="FFC000"/>
            </a:solidFill>
          </a:ln>
        </p:spPr>
        <p:style>
          <a:lnRef idx="1">
            <a:schemeClr val="accent1"/>
          </a:lnRef>
          <a:fillRef idx="0">
            <a:schemeClr val="accent1"/>
          </a:fillRef>
          <a:effectRef idx="0">
            <a:schemeClr val="accent1"/>
          </a:effectRef>
          <a:fontRef idx="minor">
            <a:schemeClr val="tx1"/>
          </a:fontRef>
        </p:style>
      </p:cxnSp>
      <p:sp>
        <p:nvSpPr>
          <p:cNvPr id="7" name="제목 1">
            <a:extLst>
              <a:ext uri="{FF2B5EF4-FFF2-40B4-BE49-F238E27FC236}">
                <a16:creationId xmlns:a16="http://schemas.microsoft.com/office/drawing/2014/main" id="{390C2AC6-713B-4994-A91B-B528A993F5A9}"/>
              </a:ext>
            </a:extLst>
          </p:cNvPr>
          <p:cNvSpPr>
            <a:spLocks noGrp="1"/>
          </p:cNvSpPr>
          <p:nvPr>
            <p:ph type="title"/>
          </p:nvPr>
        </p:nvSpPr>
        <p:spPr>
          <a:xfrm>
            <a:off x="134559" y="-367026"/>
            <a:ext cx="8397881" cy="1707794"/>
          </a:xfrm>
          <a:prstGeom prst="rect">
            <a:avLst/>
          </a:prstGeom>
        </p:spPr>
        <p:txBody>
          <a:bodyPr/>
          <a:lstStyle>
            <a:lvl1pPr marL="457200" marR="0" indent="-457200" algn="l" defTabSz="914400" rtl="0" eaLnBrk="1" fontAlgn="auto" latinLnBrk="1" hangingPunct="1">
              <a:lnSpc>
                <a:spcPct val="100000"/>
              </a:lnSpc>
              <a:spcBef>
                <a:spcPts val="0"/>
              </a:spcBef>
              <a:spcAft>
                <a:spcPts val="0"/>
              </a:spcAft>
              <a:buClrTx/>
              <a:buSzTx/>
              <a:buFontTx/>
              <a:buAutoNum type="arabicPeriod"/>
              <a:tabLst/>
              <a:defRPr b="1" i="0">
                <a:latin typeface="NanumSquare ExtraBold" panose="020B0600000101010101" pitchFamily="34" charset="-127"/>
                <a:ea typeface="NanumSquare ExtraBold" panose="020B0600000101010101" pitchFamily="34" charset="-127"/>
              </a:defRPr>
            </a:lvl1pPr>
          </a:lstStyle>
          <a:p>
            <a:pPr marL="0" lvl="0" indent="0">
              <a:buNone/>
            </a:pPr>
            <a:r>
              <a:rPr kumimoji="1" lang="en-US" altLang="ko-KR" sz="2800" dirty="0">
                <a:solidFill>
                  <a:prstClr val="black"/>
                </a:solidFill>
                <a:latin typeface="나눔스퀘어라운드 ExtraBold" panose="020B0600000101010101" pitchFamily="50" charset="-127"/>
                <a:ea typeface="나눔스퀘어라운드 ExtraBold" panose="020B0600000101010101" pitchFamily="50" charset="-127"/>
              </a:rPr>
              <a:t>3. </a:t>
            </a:r>
            <a:r>
              <a:rPr kumimoji="1" lang="ko-KR" altLang="en-US" sz="2800" dirty="0">
                <a:solidFill>
                  <a:prstClr val="black"/>
                </a:solidFill>
                <a:latin typeface="나눔스퀘어라운드 ExtraBold" panose="020B0600000101010101" pitchFamily="50" charset="-127"/>
                <a:ea typeface="나눔스퀘어라운드 ExtraBold" panose="020B0600000101010101" pitchFamily="50" charset="-127"/>
              </a:rPr>
              <a:t>해외 직판 </a:t>
            </a:r>
            <a:r>
              <a:rPr kumimoji="1" lang="en-US" altLang="ko-KR" sz="2800" dirty="0">
                <a:solidFill>
                  <a:prstClr val="black"/>
                </a:solidFill>
                <a:latin typeface="나눔스퀘어라운드 ExtraBold" panose="020B0600000101010101" pitchFamily="50" charset="-127"/>
                <a:ea typeface="나눔스퀘어라운드 ExtraBold" panose="020B0600000101010101" pitchFamily="50" charset="-127"/>
              </a:rPr>
              <a:t>Shopee </a:t>
            </a:r>
            <a:r>
              <a:rPr kumimoji="1" lang="ko-KR" altLang="en-US" sz="2800" dirty="0">
                <a:solidFill>
                  <a:prstClr val="black"/>
                </a:solidFill>
                <a:latin typeface="나눔스퀘어라운드 ExtraBold" panose="020B0600000101010101" pitchFamily="50" charset="-127"/>
                <a:ea typeface="나눔스퀘어라운드 ExtraBold" panose="020B0600000101010101" pitchFamily="50" charset="-127"/>
              </a:rPr>
              <a:t>진행절차</a:t>
            </a:r>
            <a:endParaRPr kumimoji="1" lang="ko-KR" altLang="en-US" sz="2800" b="1" i="0" u="none" strike="noStrike" kern="1200" cap="none" spc="0" normalizeH="0" baseline="0" noProof="0" dirty="0">
              <a:ln>
                <a:noFill/>
              </a:ln>
              <a:solidFill>
                <a:prstClr val="black"/>
              </a:solidFill>
              <a:effectLst/>
              <a:uLnTx/>
              <a:uFillTx/>
              <a:latin typeface="나눔스퀘어라운드 ExtraBold" panose="020B0600000101010101" pitchFamily="50" charset="-127"/>
              <a:ea typeface="나눔스퀘어라운드 ExtraBold" panose="020B0600000101010101" pitchFamily="50" charset="-127"/>
              <a:cs typeface="+mn-cs"/>
            </a:endParaRPr>
          </a:p>
        </p:txBody>
      </p:sp>
      <p:pic>
        <p:nvPicPr>
          <p:cNvPr id="5" name="그림 4">
            <a:extLst>
              <a:ext uri="{FF2B5EF4-FFF2-40B4-BE49-F238E27FC236}">
                <a16:creationId xmlns:a16="http://schemas.microsoft.com/office/drawing/2014/main" id="{2888297C-40B9-4FC9-9435-BF09D8A04949}"/>
              </a:ext>
            </a:extLst>
          </p:cNvPr>
          <p:cNvPicPr>
            <a:picLocks noChangeAspect="1"/>
          </p:cNvPicPr>
          <p:nvPr/>
        </p:nvPicPr>
        <p:blipFill>
          <a:blip r:embed="rId2"/>
          <a:stretch>
            <a:fillRect/>
          </a:stretch>
        </p:blipFill>
        <p:spPr>
          <a:xfrm>
            <a:off x="0" y="1507567"/>
            <a:ext cx="9144000" cy="3842865"/>
          </a:xfrm>
          <a:prstGeom prst="rect">
            <a:avLst/>
          </a:prstGeom>
        </p:spPr>
      </p:pic>
    </p:spTree>
    <p:extLst>
      <p:ext uri="{BB962C8B-B14F-4D97-AF65-F5344CB8AC3E}">
        <p14:creationId xmlns:p14="http://schemas.microsoft.com/office/powerpoint/2010/main" val="410213373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직사각형 12">
            <a:extLst>
              <a:ext uri="{FF2B5EF4-FFF2-40B4-BE49-F238E27FC236}">
                <a16:creationId xmlns:a16="http://schemas.microsoft.com/office/drawing/2014/main" id="{1DFC32BF-0F18-4DD2-9124-E525419304B3}"/>
              </a:ext>
            </a:extLst>
          </p:cNvPr>
          <p:cNvSpPr/>
          <p:nvPr/>
        </p:nvSpPr>
        <p:spPr>
          <a:xfrm>
            <a:off x="7992380" y="-11113"/>
            <a:ext cx="1151620" cy="77284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나눔스퀘어라운드 ExtraBold" panose="020B0600000101010101" pitchFamily="50" charset="-127"/>
              <a:ea typeface="나눔스퀘어라운드 ExtraBold" panose="020B0600000101010101" pitchFamily="50" charset="-127"/>
            </a:endParaRPr>
          </a:p>
        </p:txBody>
      </p:sp>
      <p:cxnSp>
        <p:nvCxnSpPr>
          <p:cNvPr id="15" name="직선 연결선 14">
            <a:extLst>
              <a:ext uri="{FF2B5EF4-FFF2-40B4-BE49-F238E27FC236}">
                <a16:creationId xmlns:a16="http://schemas.microsoft.com/office/drawing/2014/main" id="{89D05493-380A-4BB8-BCEC-267A5E6AF795}"/>
              </a:ext>
            </a:extLst>
          </p:cNvPr>
          <p:cNvCxnSpPr>
            <a:cxnSpLocks/>
          </p:cNvCxnSpPr>
          <p:nvPr/>
        </p:nvCxnSpPr>
        <p:spPr>
          <a:xfrm>
            <a:off x="0" y="789864"/>
            <a:ext cx="7812360" cy="0"/>
          </a:xfrm>
          <a:prstGeom prst="line">
            <a:avLst/>
          </a:prstGeom>
          <a:ln w="28575" cmpd="sng">
            <a:solidFill>
              <a:srgbClr val="FFC000"/>
            </a:solidFill>
          </a:ln>
        </p:spPr>
        <p:style>
          <a:lnRef idx="1">
            <a:schemeClr val="accent1"/>
          </a:lnRef>
          <a:fillRef idx="0">
            <a:schemeClr val="accent1"/>
          </a:fillRef>
          <a:effectRef idx="0">
            <a:schemeClr val="accent1"/>
          </a:effectRef>
          <a:fontRef idx="minor">
            <a:schemeClr val="tx1"/>
          </a:fontRef>
        </p:style>
      </p:cxnSp>
      <p:sp>
        <p:nvSpPr>
          <p:cNvPr id="7" name="제목 1">
            <a:extLst>
              <a:ext uri="{FF2B5EF4-FFF2-40B4-BE49-F238E27FC236}">
                <a16:creationId xmlns:a16="http://schemas.microsoft.com/office/drawing/2014/main" id="{390C2AC6-713B-4994-A91B-B528A993F5A9}"/>
              </a:ext>
            </a:extLst>
          </p:cNvPr>
          <p:cNvSpPr>
            <a:spLocks noGrp="1"/>
          </p:cNvSpPr>
          <p:nvPr>
            <p:ph type="title"/>
          </p:nvPr>
        </p:nvSpPr>
        <p:spPr>
          <a:xfrm>
            <a:off x="134559" y="-367026"/>
            <a:ext cx="8397881" cy="1707794"/>
          </a:xfrm>
          <a:prstGeom prst="rect">
            <a:avLst/>
          </a:prstGeom>
        </p:spPr>
        <p:txBody>
          <a:bodyPr/>
          <a:lstStyle>
            <a:lvl1pPr marL="457200" marR="0" indent="-457200" algn="l" defTabSz="914400" rtl="0" eaLnBrk="1" fontAlgn="auto" latinLnBrk="1" hangingPunct="1">
              <a:lnSpc>
                <a:spcPct val="100000"/>
              </a:lnSpc>
              <a:spcBef>
                <a:spcPts val="0"/>
              </a:spcBef>
              <a:spcAft>
                <a:spcPts val="0"/>
              </a:spcAft>
              <a:buClrTx/>
              <a:buSzTx/>
              <a:buFontTx/>
              <a:buAutoNum type="arabicPeriod"/>
              <a:tabLst/>
              <a:defRPr b="1" i="0">
                <a:latin typeface="NanumSquare ExtraBold" panose="020B0600000101010101" pitchFamily="34" charset="-127"/>
                <a:ea typeface="NanumSquare ExtraBold" panose="020B0600000101010101" pitchFamily="34" charset="-127"/>
              </a:defRPr>
            </a:lvl1pPr>
          </a:lstStyle>
          <a:p>
            <a:pPr marL="0" lvl="0" indent="0">
              <a:buNone/>
            </a:pPr>
            <a:r>
              <a:rPr kumimoji="1" lang="en-US" altLang="ko-KR" sz="2800" dirty="0">
                <a:solidFill>
                  <a:prstClr val="black"/>
                </a:solidFill>
                <a:latin typeface="나눔스퀘어라운드 ExtraBold" panose="020B0600000101010101" pitchFamily="50" charset="-127"/>
                <a:ea typeface="나눔스퀘어라운드 ExtraBold" panose="020B0600000101010101" pitchFamily="50" charset="-127"/>
              </a:rPr>
              <a:t>3. </a:t>
            </a:r>
            <a:r>
              <a:rPr kumimoji="1" lang="ko-KR" altLang="en-US" sz="2800" dirty="0">
                <a:solidFill>
                  <a:prstClr val="black"/>
                </a:solidFill>
                <a:latin typeface="나눔스퀘어라운드 ExtraBold" panose="020B0600000101010101" pitchFamily="50" charset="-127"/>
                <a:ea typeface="나눔스퀘어라운드 ExtraBold" panose="020B0600000101010101" pitchFamily="50" charset="-127"/>
              </a:rPr>
              <a:t>해외 직판 </a:t>
            </a:r>
            <a:r>
              <a:rPr kumimoji="1" lang="en-US" altLang="ko-KR" sz="2800" dirty="0">
                <a:solidFill>
                  <a:prstClr val="black"/>
                </a:solidFill>
                <a:latin typeface="나눔스퀘어라운드 ExtraBold" panose="020B0600000101010101" pitchFamily="50" charset="-127"/>
                <a:ea typeface="나눔스퀘어라운드 ExtraBold" panose="020B0600000101010101" pitchFamily="50" charset="-127"/>
              </a:rPr>
              <a:t>Shopee </a:t>
            </a:r>
            <a:r>
              <a:rPr kumimoji="1" lang="ko-KR" altLang="en-US" sz="2800" dirty="0">
                <a:solidFill>
                  <a:prstClr val="black"/>
                </a:solidFill>
                <a:latin typeface="나눔스퀘어라운드 ExtraBold" panose="020B0600000101010101" pitchFamily="50" charset="-127"/>
                <a:ea typeface="나눔스퀘어라운드 ExtraBold" panose="020B0600000101010101" pitchFamily="50" charset="-127"/>
              </a:rPr>
              <a:t>진행절차</a:t>
            </a:r>
            <a:endParaRPr kumimoji="1" lang="ko-KR" altLang="en-US" sz="2800" b="1" i="0" u="none" strike="noStrike" kern="1200" cap="none" spc="0" normalizeH="0" baseline="0" noProof="0" dirty="0">
              <a:ln>
                <a:noFill/>
              </a:ln>
              <a:solidFill>
                <a:prstClr val="black"/>
              </a:solidFill>
              <a:effectLst/>
              <a:uLnTx/>
              <a:uFillTx/>
              <a:latin typeface="나눔스퀘어라운드 ExtraBold" panose="020B0600000101010101" pitchFamily="50" charset="-127"/>
              <a:ea typeface="나눔스퀘어라운드 ExtraBold" panose="020B0600000101010101" pitchFamily="50" charset="-127"/>
              <a:cs typeface="+mn-cs"/>
            </a:endParaRPr>
          </a:p>
        </p:txBody>
      </p:sp>
      <p:pic>
        <p:nvPicPr>
          <p:cNvPr id="4" name="그림 3">
            <a:extLst>
              <a:ext uri="{FF2B5EF4-FFF2-40B4-BE49-F238E27FC236}">
                <a16:creationId xmlns:a16="http://schemas.microsoft.com/office/drawing/2014/main" id="{AB955856-DF87-4706-84AD-AF948A929B5E}"/>
              </a:ext>
            </a:extLst>
          </p:cNvPr>
          <p:cNvPicPr>
            <a:picLocks noChangeAspect="1"/>
          </p:cNvPicPr>
          <p:nvPr/>
        </p:nvPicPr>
        <p:blipFill>
          <a:blip r:embed="rId3"/>
          <a:stretch>
            <a:fillRect/>
          </a:stretch>
        </p:blipFill>
        <p:spPr>
          <a:xfrm>
            <a:off x="0" y="1400643"/>
            <a:ext cx="9144000" cy="4056713"/>
          </a:xfrm>
          <a:prstGeom prst="rect">
            <a:avLst/>
          </a:prstGeom>
        </p:spPr>
      </p:pic>
    </p:spTree>
    <p:extLst>
      <p:ext uri="{BB962C8B-B14F-4D97-AF65-F5344CB8AC3E}">
        <p14:creationId xmlns:p14="http://schemas.microsoft.com/office/powerpoint/2010/main" val="349020928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직사각형 12">
            <a:extLst>
              <a:ext uri="{FF2B5EF4-FFF2-40B4-BE49-F238E27FC236}">
                <a16:creationId xmlns:a16="http://schemas.microsoft.com/office/drawing/2014/main" id="{1DFC32BF-0F18-4DD2-9124-E525419304B3}"/>
              </a:ext>
            </a:extLst>
          </p:cNvPr>
          <p:cNvSpPr/>
          <p:nvPr/>
        </p:nvSpPr>
        <p:spPr>
          <a:xfrm>
            <a:off x="7992380" y="-11113"/>
            <a:ext cx="1151620" cy="77284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나눔스퀘어라운드 ExtraBold" panose="020B0600000101010101" pitchFamily="50" charset="-127"/>
              <a:ea typeface="나눔스퀘어라운드 ExtraBold" panose="020B0600000101010101" pitchFamily="50" charset="-127"/>
            </a:endParaRPr>
          </a:p>
        </p:txBody>
      </p:sp>
      <p:cxnSp>
        <p:nvCxnSpPr>
          <p:cNvPr id="15" name="직선 연결선 14">
            <a:extLst>
              <a:ext uri="{FF2B5EF4-FFF2-40B4-BE49-F238E27FC236}">
                <a16:creationId xmlns:a16="http://schemas.microsoft.com/office/drawing/2014/main" id="{89D05493-380A-4BB8-BCEC-267A5E6AF795}"/>
              </a:ext>
            </a:extLst>
          </p:cNvPr>
          <p:cNvCxnSpPr>
            <a:cxnSpLocks/>
          </p:cNvCxnSpPr>
          <p:nvPr/>
        </p:nvCxnSpPr>
        <p:spPr>
          <a:xfrm>
            <a:off x="0" y="789864"/>
            <a:ext cx="7812360" cy="0"/>
          </a:xfrm>
          <a:prstGeom prst="line">
            <a:avLst/>
          </a:prstGeom>
          <a:ln w="28575" cmpd="sng">
            <a:solidFill>
              <a:srgbClr val="FFC000"/>
            </a:solidFill>
          </a:ln>
        </p:spPr>
        <p:style>
          <a:lnRef idx="1">
            <a:schemeClr val="accent1"/>
          </a:lnRef>
          <a:fillRef idx="0">
            <a:schemeClr val="accent1"/>
          </a:fillRef>
          <a:effectRef idx="0">
            <a:schemeClr val="accent1"/>
          </a:effectRef>
          <a:fontRef idx="minor">
            <a:schemeClr val="tx1"/>
          </a:fontRef>
        </p:style>
      </p:cxnSp>
      <p:sp>
        <p:nvSpPr>
          <p:cNvPr id="7" name="제목 1">
            <a:extLst>
              <a:ext uri="{FF2B5EF4-FFF2-40B4-BE49-F238E27FC236}">
                <a16:creationId xmlns:a16="http://schemas.microsoft.com/office/drawing/2014/main" id="{390C2AC6-713B-4994-A91B-B528A993F5A9}"/>
              </a:ext>
            </a:extLst>
          </p:cNvPr>
          <p:cNvSpPr>
            <a:spLocks noGrp="1"/>
          </p:cNvSpPr>
          <p:nvPr>
            <p:ph type="title"/>
          </p:nvPr>
        </p:nvSpPr>
        <p:spPr>
          <a:xfrm>
            <a:off x="134559" y="-367026"/>
            <a:ext cx="8397881" cy="1707794"/>
          </a:xfrm>
          <a:prstGeom prst="rect">
            <a:avLst/>
          </a:prstGeom>
        </p:spPr>
        <p:txBody>
          <a:bodyPr/>
          <a:lstStyle>
            <a:lvl1pPr marL="457200" marR="0" indent="-457200" algn="l" defTabSz="914400" rtl="0" eaLnBrk="1" fontAlgn="auto" latinLnBrk="1" hangingPunct="1">
              <a:lnSpc>
                <a:spcPct val="100000"/>
              </a:lnSpc>
              <a:spcBef>
                <a:spcPts val="0"/>
              </a:spcBef>
              <a:spcAft>
                <a:spcPts val="0"/>
              </a:spcAft>
              <a:buClrTx/>
              <a:buSzTx/>
              <a:buFontTx/>
              <a:buAutoNum type="arabicPeriod"/>
              <a:tabLst/>
              <a:defRPr b="1" i="0">
                <a:latin typeface="NanumSquare ExtraBold" panose="020B0600000101010101" pitchFamily="34" charset="-127"/>
                <a:ea typeface="NanumSquare ExtraBold" panose="020B0600000101010101" pitchFamily="34" charset="-127"/>
              </a:defRPr>
            </a:lvl1pPr>
          </a:lstStyle>
          <a:p>
            <a:pPr marL="0" lvl="0" indent="0">
              <a:buNone/>
            </a:pPr>
            <a:r>
              <a:rPr kumimoji="1" lang="en-US" altLang="ko-KR" sz="2800" dirty="0">
                <a:solidFill>
                  <a:prstClr val="black"/>
                </a:solidFill>
                <a:latin typeface="나눔스퀘어라운드 ExtraBold" panose="020B0600000101010101" pitchFamily="50" charset="-127"/>
                <a:ea typeface="나눔스퀘어라운드 ExtraBold" panose="020B0600000101010101" pitchFamily="50" charset="-127"/>
              </a:rPr>
              <a:t>3. </a:t>
            </a:r>
            <a:r>
              <a:rPr kumimoji="1" lang="ko-KR" altLang="en-US" sz="2800" dirty="0">
                <a:solidFill>
                  <a:prstClr val="black"/>
                </a:solidFill>
                <a:latin typeface="나눔스퀘어라운드 ExtraBold" panose="020B0600000101010101" pitchFamily="50" charset="-127"/>
                <a:ea typeface="나눔스퀘어라운드 ExtraBold" panose="020B0600000101010101" pitchFamily="50" charset="-127"/>
              </a:rPr>
              <a:t>해외 직판 </a:t>
            </a:r>
            <a:r>
              <a:rPr kumimoji="1" lang="en-US" altLang="ko-KR" sz="2800" dirty="0">
                <a:solidFill>
                  <a:prstClr val="black"/>
                </a:solidFill>
                <a:latin typeface="나눔스퀘어라운드 ExtraBold" panose="020B0600000101010101" pitchFamily="50" charset="-127"/>
                <a:ea typeface="나눔스퀘어라운드 ExtraBold" panose="020B0600000101010101" pitchFamily="50" charset="-127"/>
              </a:rPr>
              <a:t>Shopee </a:t>
            </a:r>
            <a:r>
              <a:rPr kumimoji="1" lang="ko-KR" altLang="en-US" sz="2800" dirty="0">
                <a:solidFill>
                  <a:prstClr val="black"/>
                </a:solidFill>
                <a:latin typeface="나눔스퀘어라운드 ExtraBold" panose="020B0600000101010101" pitchFamily="50" charset="-127"/>
                <a:ea typeface="나눔스퀘어라운드 ExtraBold" panose="020B0600000101010101" pitchFamily="50" charset="-127"/>
              </a:rPr>
              <a:t>진행절차</a:t>
            </a:r>
            <a:endParaRPr kumimoji="1" lang="ko-KR" altLang="en-US" sz="2800" b="1" i="0" u="none" strike="noStrike" kern="1200" cap="none" spc="0" normalizeH="0" baseline="0" noProof="0" dirty="0">
              <a:ln>
                <a:noFill/>
              </a:ln>
              <a:solidFill>
                <a:prstClr val="black"/>
              </a:solidFill>
              <a:effectLst/>
              <a:uLnTx/>
              <a:uFillTx/>
              <a:latin typeface="나눔스퀘어라운드 ExtraBold" panose="020B0600000101010101" pitchFamily="50" charset="-127"/>
              <a:ea typeface="나눔스퀘어라운드 ExtraBold" panose="020B0600000101010101" pitchFamily="50" charset="-127"/>
              <a:cs typeface="+mn-cs"/>
            </a:endParaRPr>
          </a:p>
        </p:txBody>
      </p:sp>
      <p:sp>
        <p:nvSpPr>
          <p:cNvPr id="11" name="Google Shape;1233;p122">
            <a:extLst>
              <a:ext uri="{FF2B5EF4-FFF2-40B4-BE49-F238E27FC236}">
                <a16:creationId xmlns:a16="http://schemas.microsoft.com/office/drawing/2014/main" id="{E3F6AAC3-D818-4CAC-8E03-160452E77770}"/>
              </a:ext>
            </a:extLst>
          </p:cNvPr>
          <p:cNvSpPr txBox="1">
            <a:spLocks/>
          </p:cNvSpPr>
          <p:nvPr/>
        </p:nvSpPr>
        <p:spPr>
          <a:xfrm>
            <a:off x="683568" y="1340768"/>
            <a:ext cx="8172600" cy="234900"/>
          </a:xfrm>
          <a:prstGeom prst="rect">
            <a:avLst/>
          </a:prstGeom>
          <a:noFill/>
          <a:ln>
            <a:noFill/>
          </a:ln>
        </p:spPr>
        <p:txBody>
          <a:bodyPr spcFirstLastPara="1" vert="horz" wrap="square" lIns="91425" tIns="91425" rIns="91425" bIns="91425" rtlCol="0" anchor="ctr" anchorCtr="0">
            <a:noAutofit/>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115000"/>
              </a:lnSpc>
              <a:spcBef>
                <a:spcPts val="0"/>
              </a:spcBef>
              <a:buSzPts val="1800"/>
              <a:buFont typeface="Arial" pitchFamily="34" charset="0"/>
              <a:buNone/>
            </a:pPr>
            <a:r>
              <a:rPr lang="ko-KR" altLang="en-US" dirty="0"/>
              <a:t>대표 이미지 준비하기</a:t>
            </a:r>
          </a:p>
        </p:txBody>
      </p:sp>
      <p:graphicFrame>
        <p:nvGraphicFramePr>
          <p:cNvPr id="12" name="Google Shape;1234;p122">
            <a:extLst>
              <a:ext uri="{FF2B5EF4-FFF2-40B4-BE49-F238E27FC236}">
                <a16:creationId xmlns:a16="http://schemas.microsoft.com/office/drawing/2014/main" id="{3FE6A540-15D6-41D9-BFBA-DAF5CC2F7714}"/>
              </a:ext>
            </a:extLst>
          </p:cNvPr>
          <p:cNvGraphicFramePr/>
          <p:nvPr/>
        </p:nvGraphicFramePr>
        <p:xfrm>
          <a:off x="683568" y="1943457"/>
          <a:ext cx="6079700" cy="2054675"/>
        </p:xfrm>
        <a:graphic>
          <a:graphicData uri="http://schemas.openxmlformats.org/drawingml/2006/table">
            <a:tbl>
              <a:tblPr>
                <a:noFill/>
              </a:tblPr>
              <a:tblGrid>
                <a:gridCol w="2263525">
                  <a:extLst>
                    <a:ext uri="{9D8B030D-6E8A-4147-A177-3AD203B41FA5}">
                      <a16:colId xmlns:a16="http://schemas.microsoft.com/office/drawing/2014/main" val="20000"/>
                    </a:ext>
                  </a:extLst>
                </a:gridCol>
                <a:gridCol w="3816175">
                  <a:extLst>
                    <a:ext uri="{9D8B030D-6E8A-4147-A177-3AD203B41FA5}">
                      <a16:colId xmlns:a16="http://schemas.microsoft.com/office/drawing/2014/main" val="20001"/>
                    </a:ext>
                  </a:extLst>
                </a:gridCol>
              </a:tblGrid>
              <a:tr h="325375">
                <a:tc gridSpan="2">
                  <a:txBody>
                    <a:bodyPr/>
                    <a:lstStyle/>
                    <a:p>
                      <a:pPr marL="0" marR="0" lvl="0" indent="0" algn="ctr" rtl="0">
                        <a:lnSpc>
                          <a:spcPct val="100000"/>
                        </a:lnSpc>
                        <a:spcBef>
                          <a:spcPts val="0"/>
                        </a:spcBef>
                        <a:spcAft>
                          <a:spcPts val="0"/>
                        </a:spcAft>
                        <a:buNone/>
                      </a:pPr>
                      <a:r>
                        <a:rPr lang="en" sz="1800" b="1" u="none" strike="noStrike" cap="none">
                          <a:solidFill>
                            <a:schemeClr val="lt1"/>
                          </a:solidFill>
                          <a:latin typeface="Nanum Gothic"/>
                          <a:ea typeface="Nanum Gothic"/>
                          <a:cs typeface="Nanum Gothic"/>
                          <a:sym typeface="Nanum Gothic"/>
                        </a:rPr>
                        <a:t>이미지 준비하기</a:t>
                      </a:r>
                      <a:endParaRPr/>
                    </a:p>
                  </a:txBody>
                  <a:tcPr marL="21950" marR="21950" marT="14625" marB="146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9525" cap="flat" cmpd="sng">
                      <a:solidFill>
                        <a:srgbClr val="000000"/>
                      </a:solidFill>
                      <a:prstDash val="solid"/>
                      <a:round/>
                      <a:headEnd type="none" w="sm" len="sm"/>
                      <a:tailEnd type="none" w="sm" len="sm"/>
                    </a:lnB>
                    <a:solidFill>
                      <a:srgbClr val="EDA500"/>
                    </a:solidFill>
                  </a:tcPr>
                </a:tc>
                <a:tc hMerge="1">
                  <a:txBody>
                    <a:bodyPr/>
                    <a:lstStyle/>
                    <a:p>
                      <a:endParaRPr lang="ko-KR"/>
                    </a:p>
                  </a:txBody>
                  <a:tcPr/>
                </a:tc>
                <a:extLst>
                  <a:ext uri="{0D108BD9-81ED-4DB2-BD59-A6C34878D82A}">
                    <a16:rowId xmlns:a16="http://schemas.microsoft.com/office/drawing/2014/main" val="10000"/>
                  </a:ext>
                </a:extLst>
              </a:tr>
              <a:tr h="432325">
                <a:tc>
                  <a:txBody>
                    <a:bodyPr/>
                    <a:lstStyle/>
                    <a:p>
                      <a:pPr marL="0" marR="0" lvl="0" indent="0" algn="ctr" rtl="0">
                        <a:lnSpc>
                          <a:spcPct val="100000"/>
                        </a:lnSpc>
                        <a:spcBef>
                          <a:spcPts val="0"/>
                        </a:spcBef>
                        <a:spcAft>
                          <a:spcPts val="0"/>
                        </a:spcAft>
                        <a:buNone/>
                      </a:pPr>
                      <a:r>
                        <a:rPr lang="en" sz="1600" b="1" u="none" strike="noStrike" cap="none">
                          <a:latin typeface="Nanum Gothic"/>
                          <a:ea typeface="Nanum Gothic"/>
                          <a:cs typeface="Nanum Gothic"/>
                          <a:sym typeface="Nanum Gothic"/>
                        </a:rPr>
                        <a:t>파일 형식</a:t>
                      </a:r>
                      <a:endParaRPr/>
                    </a:p>
                  </a:txBody>
                  <a:tcPr marL="21950" marR="21950" marT="14625" marB="14625" anchor="ctr">
                    <a:lnL w="12700" cap="flat" cmpd="sng">
                      <a:solidFill>
                        <a:schemeClr val="dk1"/>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None/>
                      </a:pPr>
                      <a:r>
                        <a:rPr lang="en" sz="1400" b="0" u="none" strike="noStrike" cap="none">
                          <a:latin typeface="Nanum Gothic"/>
                          <a:ea typeface="Nanum Gothic"/>
                          <a:cs typeface="Nanum Gothic"/>
                          <a:sym typeface="Nanum Gothic"/>
                        </a:rPr>
                        <a:t>JPG, JEPG, PNG 가능</a:t>
                      </a:r>
                      <a:endParaRPr/>
                    </a:p>
                  </a:txBody>
                  <a:tcPr marL="21950" marR="21950" marT="14625" marB="14625" anchor="ctr">
                    <a:lnL w="9525" cap="flat" cmpd="sng">
                      <a:solidFill>
                        <a:srgbClr val="000000"/>
                      </a:solidFill>
                      <a:prstDash val="solid"/>
                      <a:round/>
                      <a:headEnd type="none" w="sm" len="sm"/>
                      <a:tailEnd type="none" w="sm" len="sm"/>
                    </a:lnL>
                    <a:lnR w="12700" cap="flat" cmpd="sng">
                      <a:solidFill>
                        <a:schemeClr val="dk1"/>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1"/>
                  </a:ext>
                </a:extLst>
              </a:tr>
              <a:tr h="432325">
                <a:tc>
                  <a:txBody>
                    <a:bodyPr/>
                    <a:lstStyle/>
                    <a:p>
                      <a:pPr marL="0" marR="0" lvl="0" indent="0" algn="ctr" rtl="0">
                        <a:lnSpc>
                          <a:spcPct val="100000"/>
                        </a:lnSpc>
                        <a:spcBef>
                          <a:spcPts val="0"/>
                        </a:spcBef>
                        <a:spcAft>
                          <a:spcPts val="0"/>
                        </a:spcAft>
                        <a:buNone/>
                      </a:pPr>
                      <a:r>
                        <a:rPr lang="en" sz="1600" b="1" u="none" strike="noStrike" cap="none">
                          <a:latin typeface="Nanum Gothic"/>
                          <a:ea typeface="Nanum Gothic"/>
                          <a:cs typeface="Nanum Gothic"/>
                          <a:sym typeface="Nanum Gothic"/>
                        </a:rPr>
                        <a:t>사이즈</a:t>
                      </a:r>
                      <a:endParaRPr/>
                    </a:p>
                  </a:txBody>
                  <a:tcPr marL="21950" marR="21950" marT="14625" marB="14625" anchor="ctr">
                    <a:lnL w="12700" cap="flat" cmpd="sng">
                      <a:solidFill>
                        <a:schemeClr val="dk1"/>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None/>
                      </a:pPr>
                      <a:r>
                        <a:rPr lang="en" sz="1400" b="0" u="none" strike="noStrike" cap="none">
                          <a:latin typeface="Nanum Gothic"/>
                          <a:ea typeface="Nanum Gothic"/>
                          <a:cs typeface="Nanum Gothic"/>
                          <a:sym typeface="Nanum Gothic"/>
                        </a:rPr>
                        <a:t>정사각형 (1024*1024 px 권장)</a:t>
                      </a:r>
                      <a:endParaRPr/>
                    </a:p>
                  </a:txBody>
                  <a:tcPr marL="21950" marR="21950" marT="14625" marB="14625" anchor="ctr">
                    <a:lnL w="9525" cap="flat" cmpd="sng">
                      <a:solidFill>
                        <a:srgbClr val="000000"/>
                      </a:solidFill>
                      <a:prstDash val="solid"/>
                      <a:round/>
                      <a:headEnd type="none" w="sm" len="sm"/>
                      <a:tailEnd type="none" w="sm" len="sm"/>
                    </a:lnL>
                    <a:lnR w="12700" cap="flat" cmpd="sng">
                      <a:solidFill>
                        <a:schemeClr val="dk1"/>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2"/>
                  </a:ext>
                </a:extLst>
              </a:tr>
              <a:tr h="432325">
                <a:tc>
                  <a:txBody>
                    <a:bodyPr/>
                    <a:lstStyle/>
                    <a:p>
                      <a:pPr marL="0" marR="0" lvl="0" indent="0" algn="ctr" rtl="0">
                        <a:lnSpc>
                          <a:spcPct val="100000"/>
                        </a:lnSpc>
                        <a:spcBef>
                          <a:spcPts val="0"/>
                        </a:spcBef>
                        <a:spcAft>
                          <a:spcPts val="0"/>
                        </a:spcAft>
                        <a:buNone/>
                      </a:pPr>
                      <a:r>
                        <a:rPr lang="en" sz="1600" b="1" u="none" strike="noStrike" cap="none">
                          <a:latin typeface="Nanum Gothic"/>
                          <a:ea typeface="Nanum Gothic"/>
                          <a:cs typeface="Nanum Gothic"/>
                          <a:sym typeface="Nanum Gothic"/>
                        </a:rPr>
                        <a:t>파일 크기</a:t>
                      </a:r>
                      <a:endParaRPr/>
                    </a:p>
                  </a:txBody>
                  <a:tcPr marL="21950" marR="21950" marT="14625" marB="14625" anchor="ctr">
                    <a:lnL w="12700" cap="flat" cmpd="sng">
                      <a:solidFill>
                        <a:schemeClr val="dk1"/>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None/>
                      </a:pPr>
                      <a:r>
                        <a:rPr lang="en" sz="1400" b="0" u="none" strike="noStrike" cap="none">
                          <a:latin typeface="Nanum Gothic"/>
                          <a:ea typeface="Nanum Gothic"/>
                          <a:cs typeface="Nanum Gothic"/>
                          <a:sym typeface="Nanum Gothic"/>
                        </a:rPr>
                        <a:t>최대 2 MB</a:t>
                      </a:r>
                      <a:endParaRPr/>
                    </a:p>
                  </a:txBody>
                  <a:tcPr marL="21950" marR="21950" marT="14625" marB="14625" anchor="ctr">
                    <a:lnL w="9525" cap="flat" cmpd="sng">
                      <a:solidFill>
                        <a:srgbClr val="000000"/>
                      </a:solidFill>
                      <a:prstDash val="solid"/>
                      <a:round/>
                      <a:headEnd type="none" w="sm" len="sm"/>
                      <a:tailEnd type="none" w="sm" len="sm"/>
                    </a:lnL>
                    <a:lnR w="12700" cap="flat" cmpd="sng">
                      <a:solidFill>
                        <a:schemeClr val="dk1"/>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3"/>
                  </a:ext>
                </a:extLst>
              </a:tr>
              <a:tr h="432325">
                <a:tc>
                  <a:txBody>
                    <a:bodyPr/>
                    <a:lstStyle/>
                    <a:p>
                      <a:pPr marL="0" marR="0" lvl="0" indent="0" algn="ctr" rtl="0">
                        <a:lnSpc>
                          <a:spcPct val="100000"/>
                        </a:lnSpc>
                        <a:spcBef>
                          <a:spcPts val="0"/>
                        </a:spcBef>
                        <a:spcAft>
                          <a:spcPts val="0"/>
                        </a:spcAft>
                        <a:buNone/>
                      </a:pPr>
                      <a:r>
                        <a:rPr lang="en" sz="1600" b="1" u="none" strike="noStrike" cap="none">
                          <a:latin typeface="Nanum Gothic"/>
                          <a:ea typeface="Nanum Gothic"/>
                          <a:cs typeface="Nanum Gothic"/>
                          <a:sym typeface="Nanum Gothic"/>
                        </a:rPr>
                        <a:t>이미지 개수</a:t>
                      </a:r>
                      <a:endParaRPr/>
                    </a:p>
                  </a:txBody>
                  <a:tcPr marL="21950" marR="21950" marT="14625" marB="14625" anchor="ctr">
                    <a:lnL w="12700" cap="flat" cmpd="sng">
                      <a:solidFill>
                        <a:schemeClr val="dk1"/>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None/>
                      </a:pPr>
                      <a:r>
                        <a:rPr lang="en" sz="1400" b="0" u="none" strike="noStrike" cap="none">
                          <a:latin typeface="Nanum Gothic"/>
                          <a:ea typeface="Nanum Gothic"/>
                          <a:cs typeface="Nanum Gothic"/>
                          <a:sym typeface="Nanum Gothic"/>
                        </a:rPr>
                        <a:t>1 ~ 8 개</a:t>
                      </a:r>
                      <a:endParaRPr/>
                    </a:p>
                  </a:txBody>
                  <a:tcPr marL="21950" marR="21950" marT="14625" marB="14625" anchor="ctr">
                    <a:lnL w="9525" cap="flat" cmpd="sng">
                      <a:solidFill>
                        <a:srgbClr val="000000"/>
                      </a:solidFill>
                      <a:prstDash val="solid"/>
                      <a:round/>
                      <a:headEnd type="none" w="sm" len="sm"/>
                      <a:tailEnd type="none" w="sm" len="sm"/>
                    </a:lnL>
                    <a:lnR w="12700" cap="flat" cmpd="sng">
                      <a:solidFill>
                        <a:schemeClr val="dk1"/>
                      </a:solidFill>
                      <a:prstDash val="solid"/>
                      <a:round/>
                      <a:headEnd type="none" w="sm" len="sm"/>
                      <a:tailEnd type="none" w="sm" len="sm"/>
                    </a:lnR>
                    <a:lnT w="9525" cap="flat" cmpd="sng">
                      <a:solidFill>
                        <a:srgbClr val="000000"/>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4"/>
                  </a:ext>
                </a:extLst>
              </a:tr>
            </a:tbl>
          </a:graphicData>
        </a:graphic>
      </p:graphicFrame>
      <p:sp>
        <p:nvSpPr>
          <p:cNvPr id="14" name="Google Shape;1235;p122">
            <a:extLst>
              <a:ext uri="{FF2B5EF4-FFF2-40B4-BE49-F238E27FC236}">
                <a16:creationId xmlns:a16="http://schemas.microsoft.com/office/drawing/2014/main" id="{AED136AD-E43E-44C6-A0B6-5CB9B506B59D}"/>
              </a:ext>
            </a:extLst>
          </p:cNvPr>
          <p:cNvSpPr txBox="1"/>
          <p:nvPr/>
        </p:nvSpPr>
        <p:spPr>
          <a:xfrm>
            <a:off x="536611" y="4733750"/>
            <a:ext cx="7036800" cy="1098900"/>
          </a:xfrm>
          <a:prstGeom prst="rect">
            <a:avLst/>
          </a:prstGeom>
          <a:noFill/>
          <a:ln>
            <a:noFill/>
          </a:ln>
        </p:spPr>
        <p:txBody>
          <a:bodyPr spcFirstLastPara="1" wrap="square" lIns="91425" tIns="45700" rIns="91425" bIns="45700" anchor="t" anchorCtr="0">
            <a:spAutoFit/>
          </a:bodyPr>
          <a:lstStyle/>
          <a:p>
            <a:pPr marL="114300" marR="0" lvl="0" indent="0" algn="l" rtl="0">
              <a:lnSpc>
                <a:spcPct val="115000"/>
              </a:lnSpc>
              <a:spcBef>
                <a:spcPts val="0"/>
              </a:spcBef>
              <a:spcAft>
                <a:spcPts val="0"/>
              </a:spcAft>
              <a:buNone/>
            </a:pPr>
            <a:r>
              <a:rPr lang="en" sz="1200">
                <a:latin typeface="Nanum Gothic"/>
                <a:ea typeface="Nanum Gothic"/>
                <a:cs typeface="Nanum Gothic"/>
                <a:sym typeface="Nanum Gothic"/>
              </a:rPr>
              <a:t>▶</a:t>
            </a:r>
            <a:r>
              <a:rPr lang="en" sz="1200" b="0" i="0" u="none" strike="noStrike" cap="none">
                <a:solidFill>
                  <a:srgbClr val="000000"/>
                </a:solidFill>
                <a:latin typeface="Nanum Gothic"/>
                <a:ea typeface="Nanum Gothic"/>
                <a:cs typeface="Nanum Gothic"/>
                <a:sym typeface="Nanum Gothic"/>
              </a:rPr>
              <a:t> 브랜드의 경우 흰 바탕 누끼컷으로 준비 </a:t>
            </a:r>
            <a:endParaRPr/>
          </a:p>
          <a:p>
            <a:pPr marL="114300" marR="0" lvl="0" indent="0" algn="l" rtl="0">
              <a:lnSpc>
                <a:spcPct val="115000"/>
              </a:lnSpc>
              <a:spcBef>
                <a:spcPts val="0"/>
              </a:spcBef>
              <a:spcAft>
                <a:spcPts val="0"/>
              </a:spcAft>
              <a:buNone/>
            </a:pPr>
            <a:r>
              <a:rPr lang="en" sz="1200">
                <a:solidFill>
                  <a:schemeClr val="dk1"/>
                </a:solidFill>
                <a:latin typeface="Nanum Gothic"/>
                <a:ea typeface="Nanum Gothic"/>
                <a:cs typeface="Nanum Gothic"/>
                <a:sym typeface="Nanum Gothic"/>
              </a:rPr>
              <a:t>▶</a:t>
            </a:r>
            <a:r>
              <a:rPr lang="en" sz="1200" b="0" i="0" u="none" strike="noStrike" cap="none">
                <a:solidFill>
                  <a:srgbClr val="000000"/>
                </a:solidFill>
                <a:latin typeface="Nanum Gothic"/>
                <a:ea typeface="Nanum Gothic"/>
                <a:cs typeface="Nanum Gothic"/>
                <a:sym typeface="Nanum Gothic"/>
              </a:rPr>
              <a:t> 긴 상세 이미지 등록 불가 </a:t>
            </a:r>
            <a:endParaRPr/>
          </a:p>
          <a:p>
            <a:pPr marL="114300" marR="0" lvl="0" indent="0" algn="l" rtl="0">
              <a:lnSpc>
                <a:spcPct val="115000"/>
              </a:lnSpc>
              <a:spcBef>
                <a:spcPts val="0"/>
              </a:spcBef>
              <a:spcAft>
                <a:spcPts val="0"/>
              </a:spcAft>
              <a:buNone/>
            </a:pPr>
            <a:r>
              <a:rPr lang="en" sz="1200">
                <a:solidFill>
                  <a:schemeClr val="dk1"/>
                </a:solidFill>
                <a:latin typeface="Nanum Gothic"/>
                <a:ea typeface="Nanum Gothic"/>
                <a:cs typeface="Nanum Gothic"/>
                <a:sym typeface="Nanum Gothic"/>
              </a:rPr>
              <a:t>▶</a:t>
            </a:r>
            <a:r>
              <a:rPr lang="en" sz="1200" b="0" i="0" u="none" strike="noStrike" cap="none">
                <a:solidFill>
                  <a:srgbClr val="000000"/>
                </a:solidFill>
                <a:latin typeface="Nanum Gothic"/>
                <a:ea typeface="Nanum Gothic"/>
                <a:cs typeface="Nanum Gothic"/>
                <a:sym typeface="Nanum Gothic"/>
              </a:rPr>
              <a:t> 영상 등록 가능 : </a:t>
            </a:r>
            <a:endParaRPr/>
          </a:p>
          <a:p>
            <a:pPr marL="114300" marR="0" lvl="6" indent="0" algn="l" rtl="0">
              <a:lnSpc>
                <a:spcPct val="100000"/>
              </a:lnSpc>
              <a:spcBef>
                <a:spcPts val="0"/>
              </a:spcBef>
              <a:spcAft>
                <a:spcPts val="0"/>
              </a:spcAft>
              <a:buNone/>
            </a:pPr>
            <a:r>
              <a:rPr lang="en" sz="1200" b="0" i="0" u="none" strike="noStrike" cap="none">
                <a:solidFill>
                  <a:srgbClr val="000000"/>
                </a:solidFill>
                <a:latin typeface="Nanum Gothic"/>
                <a:ea typeface="Nanum Gothic"/>
                <a:cs typeface="Nanum Gothic"/>
                <a:sym typeface="Nanum Gothic"/>
              </a:rPr>
              <a:t>      - </a:t>
            </a:r>
            <a:r>
              <a:rPr lang="en" sz="1200" b="0" i="0" u="sng" strike="noStrike" cap="none">
                <a:solidFill>
                  <a:srgbClr val="000000"/>
                </a:solidFill>
                <a:latin typeface="Nanum Gothic"/>
                <a:ea typeface="Nanum Gothic"/>
                <a:cs typeface="Nanum Gothic"/>
                <a:sym typeface="Nanum Gothic"/>
              </a:rPr>
              <a:t>Size</a:t>
            </a:r>
            <a:r>
              <a:rPr lang="en" sz="1200" b="0" i="0" u="none" strike="noStrike" cap="none">
                <a:solidFill>
                  <a:srgbClr val="000000"/>
                </a:solidFill>
                <a:latin typeface="Nanum Gothic"/>
                <a:ea typeface="Nanum Gothic"/>
                <a:cs typeface="Nanum Gothic"/>
                <a:sym typeface="Nanum Gothic"/>
              </a:rPr>
              <a:t>：Max 30Mb, resolution should not exceed 1280px*1280px, </a:t>
            </a:r>
            <a:endParaRPr/>
          </a:p>
          <a:p>
            <a:pPr marL="114300" marR="0" lvl="0" indent="0" algn="l" rtl="0">
              <a:lnSpc>
                <a:spcPct val="100000"/>
              </a:lnSpc>
              <a:spcBef>
                <a:spcPts val="0"/>
              </a:spcBef>
              <a:spcAft>
                <a:spcPts val="0"/>
              </a:spcAft>
              <a:buNone/>
            </a:pPr>
            <a:r>
              <a:rPr lang="en" sz="1200" b="0" i="0" u="none" strike="noStrike" cap="none">
                <a:solidFill>
                  <a:srgbClr val="000000"/>
                </a:solidFill>
                <a:latin typeface="Nanum Gothic"/>
                <a:ea typeface="Nanum Gothic"/>
                <a:cs typeface="Nanum Gothic"/>
                <a:sym typeface="Nanum Gothic"/>
              </a:rPr>
              <a:t>      </a:t>
            </a:r>
            <a:r>
              <a:rPr lang="en" sz="1200" b="1" i="0" u="none" strike="noStrike" cap="none">
                <a:solidFill>
                  <a:srgbClr val="000000"/>
                </a:solidFill>
                <a:latin typeface="Nanum Gothic"/>
                <a:ea typeface="Nanum Gothic"/>
                <a:cs typeface="Nanum Gothic"/>
                <a:sym typeface="Nanum Gothic"/>
              </a:rPr>
              <a:t>-</a:t>
            </a:r>
            <a:r>
              <a:rPr lang="en" sz="1200" b="0" i="0" u="none" strike="noStrike" cap="none">
                <a:solidFill>
                  <a:srgbClr val="000000"/>
                </a:solidFill>
                <a:latin typeface="Nanum Gothic"/>
                <a:ea typeface="Nanum Gothic"/>
                <a:cs typeface="Nanum Gothic"/>
                <a:sym typeface="Nanum Gothic"/>
              </a:rPr>
              <a:t> </a:t>
            </a:r>
            <a:r>
              <a:rPr lang="en" sz="1200" b="0" i="0" u="sng" strike="noStrike" cap="none">
                <a:solidFill>
                  <a:srgbClr val="000000"/>
                </a:solidFill>
                <a:latin typeface="Nanum Gothic"/>
                <a:ea typeface="Nanum Gothic"/>
                <a:cs typeface="Nanum Gothic"/>
                <a:sym typeface="Nanum Gothic"/>
              </a:rPr>
              <a:t>Duration</a:t>
            </a:r>
            <a:r>
              <a:rPr lang="en" sz="1200" b="0" i="0" u="none" strike="noStrike" cap="none">
                <a:solidFill>
                  <a:srgbClr val="000000"/>
                </a:solidFill>
                <a:latin typeface="Nanum Gothic"/>
                <a:ea typeface="Nanum Gothic"/>
                <a:cs typeface="Nanum Gothic"/>
                <a:sym typeface="Nanum Gothic"/>
              </a:rPr>
              <a:t>：10s-60s, 3. Format：MP4</a:t>
            </a:r>
            <a:endParaRPr/>
          </a:p>
        </p:txBody>
      </p:sp>
      <p:sp>
        <p:nvSpPr>
          <p:cNvPr id="16" name="Google Shape;1236;p122">
            <a:extLst>
              <a:ext uri="{FF2B5EF4-FFF2-40B4-BE49-F238E27FC236}">
                <a16:creationId xmlns:a16="http://schemas.microsoft.com/office/drawing/2014/main" id="{3A8DFCB5-E682-4079-8DFB-AB01C5AE25F7}"/>
              </a:ext>
            </a:extLst>
          </p:cNvPr>
          <p:cNvSpPr txBox="1"/>
          <p:nvPr/>
        </p:nvSpPr>
        <p:spPr>
          <a:xfrm>
            <a:off x="683568" y="4395036"/>
            <a:ext cx="2261100" cy="3387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 sz="1600" b="1" i="0" u="none" strike="noStrike" cap="none">
                <a:solidFill>
                  <a:srgbClr val="000000"/>
                </a:solidFill>
                <a:latin typeface="Nanum Gothic"/>
                <a:ea typeface="Nanum Gothic"/>
                <a:cs typeface="Nanum Gothic"/>
                <a:sym typeface="Nanum Gothic"/>
              </a:rPr>
              <a:t>참고사항</a:t>
            </a:r>
            <a:endParaRPr/>
          </a:p>
        </p:txBody>
      </p:sp>
    </p:spTree>
    <p:extLst>
      <p:ext uri="{BB962C8B-B14F-4D97-AF65-F5344CB8AC3E}">
        <p14:creationId xmlns:p14="http://schemas.microsoft.com/office/powerpoint/2010/main" val="19048656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직사각형 12">
            <a:extLst>
              <a:ext uri="{FF2B5EF4-FFF2-40B4-BE49-F238E27FC236}">
                <a16:creationId xmlns:a16="http://schemas.microsoft.com/office/drawing/2014/main" id="{1DFC32BF-0F18-4DD2-9124-E525419304B3}"/>
              </a:ext>
            </a:extLst>
          </p:cNvPr>
          <p:cNvSpPr/>
          <p:nvPr/>
        </p:nvSpPr>
        <p:spPr>
          <a:xfrm>
            <a:off x="7992380" y="-11113"/>
            <a:ext cx="1151620" cy="77284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나눔스퀘어라운드 ExtraBold" panose="020B0600000101010101" pitchFamily="50" charset="-127"/>
              <a:ea typeface="나눔스퀘어라운드 ExtraBold" panose="020B0600000101010101" pitchFamily="50" charset="-127"/>
            </a:endParaRPr>
          </a:p>
        </p:txBody>
      </p:sp>
      <p:cxnSp>
        <p:nvCxnSpPr>
          <p:cNvPr id="15" name="직선 연결선 14">
            <a:extLst>
              <a:ext uri="{FF2B5EF4-FFF2-40B4-BE49-F238E27FC236}">
                <a16:creationId xmlns:a16="http://schemas.microsoft.com/office/drawing/2014/main" id="{89D05493-380A-4BB8-BCEC-267A5E6AF795}"/>
              </a:ext>
            </a:extLst>
          </p:cNvPr>
          <p:cNvCxnSpPr>
            <a:cxnSpLocks/>
          </p:cNvCxnSpPr>
          <p:nvPr/>
        </p:nvCxnSpPr>
        <p:spPr>
          <a:xfrm>
            <a:off x="0" y="789864"/>
            <a:ext cx="7812360" cy="0"/>
          </a:xfrm>
          <a:prstGeom prst="line">
            <a:avLst/>
          </a:prstGeom>
          <a:ln w="28575" cmpd="sng">
            <a:solidFill>
              <a:srgbClr val="FFC000"/>
            </a:solidFill>
          </a:ln>
        </p:spPr>
        <p:style>
          <a:lnRef idx="1">
            <a:schemeClr val="accent1"/>
          </a:lnRef>
          <a:fillRef idx="0">
            <a:schemeClr val="accent1"/>
          </a:fillRef>
          <a:effectRef idx="0">
            <a:schemeClr val="accent1"/>
          </a:effectRef>
          <a:fontRef idx="minor">
            <a:schemeClr val="tx1"/>
          </a:fontRef>
        </p:style>
      </p:cxnSp>
      <p:sp>
        <p:nvSpPr>
          <p:cNvPr id="7" name="제목 1">
            <a:extLst>
              <a:ext uri="{FF2B5EF4-FFF2-40B4-BE49-F238E27FC236}">
                <a16:creationId xmlns:a16="http://schemas.microsoft.com/office/drawing/2014/main" id="{390C2AC6-713B-4994-A91B-B528A993F5A9}"/>
              </a:ext>
            </a:extLst>
          </p:cNvPr>
          <p:cNvSpPr>
            <a:spLocks noGrp="1"/>
          </p:cNvSpPr>
          <p:nvPr>
            <p:ph type="title"/>
          </p:nvPr>
        </p:nvSpPr>
        <p:spPr>
          <a:xfrm>
            <a:off x="134559" y="-367026"/>
            <a:ext cx="8397881" cy="1707794"/>
          </a:xfrm>
          <a:prstGeom prst="rect">
            <a:avLst/>
          </a:prstGeom>
        </p:spPr>
        <p:txBody>
          <a:bodyPr/>
          <a:lstStyle>
            <a:lvl1pPr marL="457200" marR="0" indent="-457200" algn="l" defTabSz="914400" rtl="0" eaLnBrk="1" fontAlgn="auto" latinLnBrk="1" hangingPunct="1">
              <a:lnSpc>
                <a:spcPct val="100000"/>
              </a:lnSpc>
              <a:spcBef>
                <a:spcPts val="0"/>
              </a:spcBef>
              <a:spcAft>
                <a:spcPts val="0"/>
              </a:spcAft>
              <a:buClrTx/>
              <a:buSzTx/>
              <a:buFontTx/>
              <a:buAutoNum type="arabicPeriod"/>
              <a:tabLst/>
              <a:defRPr b="1" i="0">
                <a:latin typeface="NanumSquare ExtraBold" panose="020B0600000101010101" pitchFamily="34" charset="-127"/>
                <a:ea typeface="NanumSquare ExtraBold" panose="020B0600000101010101" pitchFamily="34" charset="-127"/>
              </a:defRPr>
            </a:lvl1pPr>
          </a:lstStyle>
          <a:p>
            <a:pPr marL="0" lvl="0" indent="0">
              <a:buNone/>
            </a:pPr>
            <a:r>
              <a:rPr kumimoji="1" lang="en-US" altLang="ko-KR" sz="2800" dirty="0">
                <a:solidFill>
                  <a:prstClr val="black"/>
                </a:solidFill>
                <a:latin typeface="나눔스퀘어라운드 ExtraBold" panose="020B0600000101010101" pitchFamily="50" charset="-127"/>
                <a:ea typeface="나눔스퀘어라운드 ExtraBold" panose="020B0600000101010101" pitchFamily="50" charset="-127"/>
              </a:rPr>
              <a:t>3. </a:t>
            </a:r>
            <a:r>
              <a:rPr kumimoji="1" lang="ko-KR" altLang="en-US" sz="2800" dirty="0">
                <a:solidFill>
                  <a:prstClr val="black"/>
                </a:solidFill>
                <a:latin typeface="나눔스퀘어라운드 ExtraBold" panose="020B0600000101010101" pitchFamily="50" charset="-127"/>
                <a:ea typeface="나눔스퀘어라운드 ExtraBold" panose="020B0600000101010101" pitchFamily="50" charset="-127"/>
              </a:rPr>
              <a:t>해외 직판 </a:t>
            </a:r>
            <a:r>
              <a:rPr kumimoji="1" lang="en-US" altLang="ko-KR" sz="2800" dirty="0">
                <a:solidFill>
                  <a:prstClr val="black"/>
                </a:solidFill>
                <a:latin typeface="나눔스퀘어라운드 ExtraBold" panose="020B0600000101010101" pitchFamily="50" charset="-127"/>
                <a:ea typeface="나눔스퀘어라운드 ExtraBold" panose="020B0600000101010101" pitchFamily="50" charset="-127"/>
              </a:rPr>
              <a:t>Shopee </a:t>
            </a:r>
            <a:r>
              <a:rPr kumimoji="1" lang="ko-KR" altLang="en-US" sz="2800" dirty="0">
                <a:solidFill>
                  <a:prstClr val="black"/>
                </a:solidFill>
                <a:latin typeface="나눔스퀘어라운드 ExtraBold" panose="020B0600000101010101" pitchFamily="50" charset="-127"/>
                <a:ea typeface="나눔스퀘어라운드 ExtraBold" panose="020B0600000101010101" pitchFamily="50" charset="-127"/>
              </a:rPr>
              <a:t>진행절차</a:t>
            </a:r>
            <a:endParaRPr kumimoji="1" lang="ko-KR" altLang="en-US" sz="2800" b="1" i="0" u="none" strike="noStrike" kern="1200" cap="none" spc="0" normalizeH="0" baseline="0" noProof="0" dirty="0">
              <a:ln>
                <a:noFill/>
              </a:ln>
              <a:solidFill>
                <a:prstClr val="black"/>
              </a:solidFill>
              <a:effectLst/>
              <a:uLnTx/>
              <a:uFillTx/>
              <a:latin typeface="나눔스퀘어라운드 ExtraBold" panose="020B0600000101010101" pitchFamily="50" charset="-127"/>
              <a:ea typeface="나눔스퀘어라운드 ExtraBold" panose="020B0600000101010101" pitchFamily="50" charset="-127"/>
              <a:cs typeface="+mn-cs"/>
            </a:endParaRPr>
          </a:p>
        </p:txBody>
      </p:sp>
      <p:sp>
        <p:nvSpPr>
          <p:cNvPr id="5" name="Google Shape;1241;p123">
            <a:extLst>
              <a:ext uri="{FF2B5EF4-FFF2-40B4-BE49-F238E27FC236}">
                <a16:creationId xmlns:a16="http://schemas.microsoft.com/office/drawing/2014/main" id="{3A02B1AF-0EB8-4BE2-9170-63EF36D87376}"/>
              </a:ext>
            </a:extLst>
          </p:cNvPr>
          <p:cNvSpPr txBox="1">
            <a:spLocks/>
          </p:cNvSpPr>
          <p:nvPr/>
        </p:nvSpPr>
        <p:spPr>
          <a:xfrm>
            <a:off x="611560" y="1223318"/>
            <a:ext cx="8172600" cy="234900"/>
          </a:xfrm>
          <a:prstGeom prst="rect">
            <a:avLst/>
          </a:prstGeom>
          <a:noFill/>
          <a:ln>
            <a:noFill/>
          </a:ln>
        </p:spPr>
        <p:txBody>
          <a:bodyPr spcFirstLastPara="1" vert="horz" wrap="square" lIns="91425" tIns="91425" rIns="91425" bIns="91425" rtlCol="0" anchor="ctr" anchorCtr="0">
            <a:noAutofit/>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115000"/>
              </a:lnSpc>
              <a:spcBef>
                <a:spcPts val="0"/>
              </a:spcBef>
              <a:buSzPts val="1800"/>
              <a:buFont typeface="Arial" pitchFamily="34" charset="0"/>
              <a:buNone/>
            </a:pPr>
            <a:r>
              <a:rPr lang="ko-KR" altLang="en-US">
                <a:latin typeface="Nanum Gothic"/>
                <a:ea typeface="Nanum Gothic"/>
                <a:cs typeface="Nanum Gothic"/>
                <a:sym typeface="Nanum Gothic"/>
              </a:rPr>
              <a:t>상품 명</a:t>
            </a:r>
            <a:r>
              <a:rPr lang="en-US" altLang="ko-KR">
                <a:latin typeface="Nanum Gothic"/>
                <a:ea typeface="Nanum Gothic"/>
                <a:cs typeface="Nanum Gothic"/>
                <a:sym typeface="Nanum Gothic"/>
              </a:rPr>
              <a:t>, </a:t>
            </a:r>
            <a:r>
              <a:rPr lang="ko-KR" altLang="en-US">
                <a:latin typeface="Nanum Gothic"/>
                <a:ea typeface="Nanum Gothic"/>
                <a:cs typeface="Nanum Gothic"/>
                <a:sym typeface="Nanum Gothic"/>
              </a:rPr>
              <a:t>상품 정보 준비하기</a:t>
            </a:r>
          </a:p>
        </p:txBody>
      </p:sp>
      <p:sp>
        <p:nvSpPr>
          <p:cNvPr id="6" name="Google Shape;1242;p123">
            <a:extLst>
              <a:ext uri="{FF2B5EF4-FFF2-40B4-BE49-F238E27FC236}">
                <a16:creationId xmlns:a16="http://schemas.microsoft.com/office/drawing/2014/main" id="{5D4ED7DA-3ADB-43C3-9D7B-7BC7DC962D0E}"/>
              </a:ext>
            </a:extLst>
          </p:cNvPr>
          <p:cNvSpPr txBox="1">
            <a:spLocks/>
          </p:cNvSpPr>
          <p:nvPr/>
        </p:nvSpPr>
        <p:spPr>
          <a:xfrm>
            <a:off x="637060" y="1608267"/>
            <a:ext cx="8121600" cy="3687900"/>
          </a:xfrm>
          <a:prstGeom prst="rect">
            <a:avLst/>
          </a:prstGeom>
          <a:noFill/>
          <a:ln>
            <a:noFill/>
          </a:ln>
        </p:spPr>
        <p:txBody>
          <a:bodyPr spcFirstLastPara="1" wrap="square" lIns="91425" tIns="91425" rIns="91425" bIns="91425" anchor="t" anchorCtr="0">
            <a:noAutofit/>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457200" indent="-330200">
              <a:lnSpc>
                <a:spcPct val="115000"/>
              </a:lnSpc>
              <a:spcBef>
                <a:spcPts val="0"/>
              </a:spcBef>
              <a:buSzPts val="1600"/>
              <a:buFont typeface="Arial" pitchFamily="34" charset="0"/>
              <a:buChar char="●"/>
            </a:pPr>
            <a:r>
              <a:rPr lang="ko-KR" altLang="en-US" sz="1600" b="1">
                <a:latin typeface="Nanum Gothic"/>
                <a:ea typeface="Nanum Gothic"/>
                <a:cs typeface="Nanum Gothic"/>
                <a:sym typeface="Nanum Gothic"/>
              </a:rPr>
              <a:t>상품 명</a:t>
            </a:r>
            <a:r>
              <a:rPr lang="ko-KR" altLang="en-US" sz="1600">
                <a:latin typeface="Nanum Gothic"/>
                <a:ea typeface="Nanum Gothic"/>
                <a:cs typeface="Nanum Gothic"/>
                <a:sym typeface="Nanum Gothic"/>
              </a:rPr>
              <a:t> </a:t>
            </a:r>
            <a:r>
              <a:rPr lang="en-US" altLang="ko-KR" sz="1600">
                <a:latin typeface="Nanum Gothic"/>
                <a:ea typeface="Nanum Gothic"/>
                <a:cs typeface="Nanum Gothic"/>
                <a:sym typeface="Nanum Gothic"/>
              </a:rPr>
              <a:t>: </a:t>
            </a:r>
            <a:r>
              <a:rPr lang="ko-KR" altLang="en-US" sz="1600">
                <a:latin typeface="Nanum Gothic"/>
                <a:ea typeface="Nanum Gothic"/>
                <a:cs typeface="Nanum Gothic"/>
                <a:sym typeface="Nanum Gothic"/>
              </a:rPr>
              <a:t>브랜드명 </a:t>
            </a:r>
            <a:r>
              <a:rPr lang="en-US" altLang="ko-KR" sz="1600">
                <a:latin typeface="Nanum Gothic"/>
                <a:ea typeface="Nanum Gothic"/>
                <a:cs typeface="Nanum Gothic"/>
                <a:sym typeface="Nanum Gothic"/>
              </a:rPr>
              <a:t>- </a:t>
            </a:r>
            <a:r>
              <a:rPr lang="ko-KR" altLang="en-US" sz="1600">
                <a:latin typeface="Nanum Gothic"/>
                <a:ea typeface="Nanum Gothic"/>
                <a:cs typeface="Nanum Gothic"/>
                <a:sym typeface="Nanum Gothic"/>
              </a:rPr>
              <a:t>상품코드</a:t>
            </a:r>
            <a:r>
              <a:rPr lang="en-US" altLang="ko-KR" sz="1600">
                <a:latin typeface="Nanum Gothic"/>
                <a:ea typeface="Nanum Gothic"/>
                <a:cs typeface="Nanum Gothic"/>
                <a:sym typeface="Nanum Gothic"/>
              </a:rPr>
              <a:t>- </a:t>
            </a:r>
            <a:r>
              <a:rPr lang="ko-KR" altLang="en-US" sz="1600">
                <a:latin typeface="Nanum Gothic"/>
                <a:ea typeface="Nanum Gothic"/>
                <a:cs typeface="Nanum Gothic"/>
                <a:sym typeface="Nanum Gothic"/>
              </a:rPr>
              <a:t>상품이름 </a:t>
            </a:r>
            <a:r>
              <a:rPr lang="en-US" altLang="ko-KR" sz="1600">
                <a:latin typeface="Nanum Gothic"/>
                <a:ea typeface="Nanum Gothic"/>
                <a:cs typeface="Nanum Gothic"/>
                <a:sym typeface="Nanum Gothic"/>
              </a:rPr>
              <a:t>- </a:t>
            </a:r>
            <a:r>
              <a:rPr lang="ko-KR" altLang="en-US" sz="1600">
                <a:latin typeface="Nanum Gothic"/>
                <a:ea typeface="Nanum Gothic"/>
                <a:cs typeface="Nanum Gothic"/>
                <a:sym typeface="Nanum Gothic"/>
              </a:rPr>
              <a:t>종류 순서로 간결하게 기입</a:t>
            </a:r>
            <a:endParaRPr lang="ko-KR" altLang="en-US" sz="1600" b="1">
              <a:latin typeface="Nanum Gothic"/>
              <a:ea typeface="Nanum Gothic"/>
              <a:cs typeface="Nanum Gothic"/>
              <a:sym typeface="Nanum Gothic"/>
            </a:endParaRPr>
          </a:p>
          <a:p>
            <a:pPr marL="457200" indent="-330200">
              <a:lnSpc>
                <a:spcPct val="115000"/>
              </a:lnSpc>
              <a:spcBef>
                <a:spcPts val="0"/>
              </a:spcBef>
              <a:buSzPts val="1600"/>
              <a:buFont typeface="Arial" pitchFamily="34" charset="0"/>
              <a:buChar char="●"/>
            </a:pPr>
            <a:r>
              <a:rPr lang="ko-KR" altLang="en-US" sz="1600" b="1">
                <a:latin typeface="Nanum Gothic"/>
                <a:ea typeface="Nanum Gothic"/>
                <a:cs typeface="Nanum Gothic"/>
                <a:sym typeface="Nanum Gothic"/>
              </a:rPr>
              <a:t>상품 정보</a:t>
            </a:r>
            <a:r>
              <a:rPr lang="ko-KR" altLang="en-US" sz="1600">
                <a:latin typeface="Nanum Gothic"/>
                <a:ea typeface="Nanum Gothic"/>
                <a:cs typeface="Nanum Gothic"/>
                <a:sym typeface="Nanum Gothic"/>
              </a:rPr>
              <a:t> </a:t>
            </a:r>
            <a:r>
              <a:rPr lang="en-US" altLang="ko-KR" sz="1600">
                <a:latin typeface="Nanum Gothic"/>
                <a:ea typeface="Nanum Gothic"/>
                <a:cs typeface="Nanum Gothic"/>
                <a:sym typeface="Nanum Gothic"/>
              </a:rPr>
              <a:t>: </a:t>
            </a:r>
            <a:r>
              <a:rPr lang="ko-KR" altLang="en-US" sz="1600">
                <a:latin typeface="Nanum Gothic"/>
                <a:ea typeface="Nanum Gothic"/>
                <a:cs typeface="Nanum Gothic"/>
                <a:sym typeface="Nanum Gothic"/>
              </a:rPr>
              <a:t>사이즈</a:t>
            </a:r>
            <a:r>
              <a:rPr lang="en-US" altLang="ko-KR" sz="1600">
                <a:latin typeface="Nanum Gothic"/>
                <a:ea typeface="Nanum Gothic"/>
                <a:cs typeface="Nanum Gothic"/>
                <a:sym typeface="Nanum Gothic"/>
              </a:rPr>
              <a:t>/</a:t>
            </a:r>
            <a:r>
              <a:rPr lang="ko-KR" altLang="en-US" sz="1600">
                <a:latin typeface="Nanum Gothic"/>
                <a:ea typeface="Nanum Gothic"/>
                <a:cs typeface="Nanum Gothic"/>
                <a:sym typeface="Nanum Gothic"/>
              </a:rPr>
              <a:t>크기</a:t>
            </a:r>
            <a:r>
              <a:rPr lang="en-US" altLang="ko-KR" sz="1600">
                <a:latin typeface="Nanum Gothic"/>
                <a:ea typeface="Nanum Gothic"/>
                <a:cs typeface="Nanum Gothic"/>
                <a:sym typeface="Nanum Gothic"/>
              </a:rPr>
              <a:t>, </a:t>
            </a:r>
            <a:r>
              <a:rPr lang="ko-KR" altLang="en-US" sz="1600">
                <a:latin typeface="Nanum Gothic"/>
                <a:ea typeface="Nanum Gothic"/>
                <a:cs typeface="Nanum Gothic"/>
                <a:sym typeface="Nanum Gothic"/>
              </a:rPr>
              <a:t>소재</a:t>
            </a:r>
            <a:r>
              <a:rPr lang="en-US" altLang="ko-KR" sz="1600">
                <a:latin typeface="Nanum Gothic"/>
                <a:ea typeface="Nanum Gothic"/>
                <a:cs typeface="Nanum Gothic"/>
                <a:sym typeface="Nanum Gothic"/>
              </a:rPr>
              <a:t>, </a:t>
            </a:r>
            <a:r>
              <a:rPr lang="ko-KR" altLang="en-US" sz="1600">
                <a:latin typeface="Nanum Gothic"/>
                <a:ea typeface="Nanum Gothic"/>
                <a:cs typeface="Nanum Gothic"/>
                <a:sym typeface="Nanum Gothic"/>
              </a:rPr>
              <a:t>색상</a:t>
            </a:r>
            <a:r>
              <a:rPr lang="en-US" altLang="ko-KR" sz="1600">
                <a:latin typeface="Nanum Gothic"/>
                <a:ea typeface="Nanum Gothic"/>
                <a:cs typeface="Nanum Gothic"/>
                <a:sym typeface="Nanum Gothic"/>
              </a:rPr>
              <a:t>, </a:t>
            </a:r>
            <a:r>
              <a:rPr lang="ko-KR" altLang="en-US" sz="1600">
                <a:latin typeface="Nanum Gothic"/>
                <a:ea typeface="Nanum Gothic"/>
                <a:cs typeface="Nanum Gothic"/>
                <a:sym typeface="Nanum Gothic"/>
              </a:rPr>
              <a:t>제조국</a:t>
            </a:r>
            <a:r>
              <a:rPr lang="en-US" altLang="ko-KR" sz="1600">
                <a:latin typeface="Nanum Gothic"/>
                <a:ea typeface="Nanum Gothic"/>
                <a:cs typeface="Nanum Gothic"/>
                <a:sym typeface="Nanum Gothic"/>
              </a:rPr>
              <a:t>, </a:t>
            </a:r>
            <a:r>
              <a:rPr lang="ko-KR" altLang="en-US" sz="1600">
                <a:latin typeface="Nanum Gothic"/>
                <a:ea typeface="Nanum Gothic"/>
                <a:cs typeface="Nanum Gothic"/>
                <a:sym typeface="Nanum Gothic"/>
              </a:rPr>
              <a:t>취급 시 주의사항 등 필수정보 기재</a:t>
            </a:r>
          </a:p>
          <a:p>
            <a:pPr marL="457200" indent="-330200">
              <a:lnSpc>
                <a:spcPct val="115000"/>
              </a:lnSpc>
              <a:spcBef>
                <a:spcPts val="0"/>
              </a:spcBef>
              <a:buSzPts val="1600"/>
              <a:buFont typeface="Arial" pitchFamily="34" charset="0"/>
              <a:buChar char="●"/>
            </a:pPr>
            <a:r>
              <a:rPr lang="ko-KR" altLang="en-US" sz="1600" b="1">
                <a:latin typeface="Nanum Gothic"/>
                <a:ea typeface="Nanum Gothic"/>
                <a:cs typeface="Nanum Gothic"/>
                <a:sym typeface="Nanum Gothic"/>
              </a:rPr>
              <a:t>번역 </a:t>
            </a:r>
            <a:r>
              <a:rPr lang="en-US" altLang="ko-KR" sz="1600" b="1">
                <a:latin typeface="Nanum Gothic"/>
                <a:ea typeface="Nanum Gothic"/>
                <a:cs typeface="Nanum Gothic"/>
                <a:sym typeface="Nanum Gothic"/>
              </a:rPr>
              <a:t>: </a:t>
            </a:r>
            <a:r>
              <a:rPr lang="ko-KR" altLang="en-US" sz="1600">
                <a:latin typeface="Nanum Gothic"/>
                <a:ea typeface="Nanum Gothic"/>
                <a:cs typeface="Nanum Gothic"/>
                <a:sym typeface="Nanum Gothic"/>
              </a:rPr>
              <a:t>파파고 혹은 구글 번역기 사용</a:t>
            </a:r>
          </a:p>
        </p:txBody>
      </p:sp>
      <p:pic>
        <p:nvPicPr>
          <p:cNvPr id="8" name="Google Shape;1243;p123">
            <a:extLst>
              <a:ext uri="{FF2B5EF4-FFF2-40B4-BE49-F238E27FC236}">
                <a16:creationId xmlns:a16="http://schemas.microsoft.com/office/drawing/2014/main" id="{FB3CB935-22B5-4213-89D4-8F488B74564C}"/>
              </a:ext>
            </a:extLst>
          </p:cNvPr>
          <p:cNvPicPr preferRelativeResize="0"/>
          <p:nvPr/>
        </p:nvPicPr>
        <p:blipFill rotWithShape="1">
          <a:blip r:embed="rId2">
            <a:alphaModFix/>
          </a:blip>
          <a:srcRect l="1810" t="3762" r="-1810" b="-473"/>
          <a:stretch/>
        </p:blipFill>
        <p:spPr>
          <a:xfrm>
            <a:off x="740773" y="2754728"/>
            <a:ext cx="5685905" cy="3225648"/>
          </a:xfrm>
          <a:prstGeom prst="rect">
            <a:avLst/>
          </a:prstGeom>
          <a:noFill/>
          <a:ln>
            <a:noFill/>
          </a:ln>
        </p:spPr>
      </p:pic>
      <p:pic>
        <p:nvPicPr>
          <p:cNvPr id="9" name="Google Shape;1244;p123">
            <a:extLst>
              <a:ext uri="{FF2B5EF4-FFF2-40B4-BE49-F238E27FC236}">
                <a16:creationId xmlns:a16="http://schemas.microsoft.com/office/drawing/2014/main" id="{E40B90BE-C35D-4A90-8B9F-0F5AC1FB9097}"/>
              </a:ext>
            </a:extLst>
          </p:cNvPr>
          <p:cNvPicPr preferRelativeResize="0"/>
          <p:nvPr/>
        </p:nvPicPr>
        <p:blipFill rotWithShape="1">
          <a:blip r:embed="rId3">
            <a:alphaModFix/>
          </a:blip>
          <a:srcRect/>
          <a:stretch/>
        </p:blipFill>
        <p:spPr>
          <a:xfrm>
            <a:off x="6365345" y="2754728"/>
            <a:ext cx="1782669" cy="3253726"/>
          </a:xfrm>
          <a:prstGeom prst="rect">
            <a:avLst/>
          </a:prstGeom>
          <a:noFill/>
          <a:ln>
            <a:noFill/>
          </a:ln>
        </p:spPr>
      </p:pic>
    </p:spTree>
    <p:extLst>
      <p:ext uri="{BB962C8B-B14F-4D97-AF65-F5344CB8AC3E}">
        <p14:creationId xmlns:p14="http://schemas.microsoft.com/office/powerpoint/2010/main" val="293368067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제목 1">
            <a:extLst>
              <a:ext uri="{FF2B5EF4-FFF2-40B4-BE49-F238E27FC236}">
                <a16:creationId xmlns:a16="http://schemas.microsoft.com/office/drawing/2014/main" id="{6DF8129D-116B-384A-B039-1C88E46C2215}"/>
              </a:ext>
            </a:extLst>
          </p:cNvPr>
          <p:cNvSpPr>
            <a:spLocks noGrp="1"/>
          </p:cNvSpPr>
          <p:nvPr>
            <p:ph type="title"/>
          </p:nvPr>
        </p:nvSpPr>
        <p:spPr>
          <a:xfrm>
            <a:off x="1043608" y="2420888"/>
            <a:ext cx="7488831" cy="1707794"/>
          </a:xfrm>
          <a:prstGeom prst="rect">
            <a:avLst/>
          </a:prstGeom>
        </p:spPr>
        <p:txBody>
          <a:bodyPr>
            <a:normAutofit/>
          </a:bodyPr>
          <a:lstStyle>
            <a:lvl1pPr marL="457200" marR="0" indent="-457200" algn="l" defTabSz="914400" rtl="0" eaLnBrk="1" fontAlgn="auto" latinLnBrk="1" hangingPunct="1">
              <a:lnSpc>
                <a:spcPct val="100000"/>
              </a:lnSpc>
              <a:spcBef>
                <a:spcPts val="0"/>
              </a:spcBef>
              <a:spcAft>
                <a:spcPts val="0"/>
              </a:spcAft>
              <a:buClrTx/>
              <a:buSzTx/>
              <a:buFontTx/>
              <a:buAutoNum type="arabicPeriod"/>
              <a:tabLst/>
              <a:defRPr b="1" i="0">
                <a:latin typeface="NanumSquare ExtraBold" panose="020B0600000101010101" pitchFamily="34" charset="-127"/>
                <a:ea typeface="NanumSquare ExtraBold" panose="020B0600000101010101" pitchFamily="34" charset="-127"/>
              </a:defRPr>
            </a:lvl1pPr>
          </a:lstStyle>
          <a:p>
            <a:pPr marL="0" lvl="0" indent="0">
              <a:buNone/>
            </a:pPr>
            <a:r>
              <a:rPr kumimoji="1" lang="en-US" altLang="ko-KR" sz="3600" dirty="0">
                <a:solidFill>
                  <a:prstClr val="black"/>
                </a:solidFill>
                <a:latin typeface="나눔스퀘어라운드 ExtraBold" panose="020B0600000101010101" pitchFamily="50" charset="-127"/>
                <a:ea typeface="나눔스퀘어라운드 ExtraBold" panose="020B0600000101010101" pitchFamily="50" charset="-127"/>
              </a:rPr>
              <a:t>4. </a:t>
            </a:r>
            <a:r>
              <a:rPr kumimoji="1" lang="ko-KR" altLang="en-US" sz="3600" dirty="0">
                <a:solidFill>
                  <a:prstClr val="black"/>
                </a:solidFill>
                <a:latin typeface="나눔스퀘어라운드 ExtraBold" panose="020B0600000101010101" pitchFamily="50" charset="-127"/>
                <a:ea typeface="나눔스퀘어라운드 ExtraBold" panose="020B0600000101010101" pitchFamily="50" charset="-127"/>
              </a:rPr>
              <a:t>해외 직판 </a:t>
            </a:r>
            <a:r>
              <a:rPr kumimoji="1" lang="en-US" altLang="ko-KR" sz="3600" dirty="0">
                <a:solidFill>
                  <a:prstClr val="black"/>
                </a:solidFill>
                <a:latin typeface="나눔스퀘어라운드 ExtraBold" panose="020B0600000101010101" pitchFamily="50" charset="-127"/>
                <a:ea typeface="나눔스퀘어라운드 ExtraBold" panose="020B0600000101010101" pitchFamily="50" charset="-127"/>
              </a:rPr>
              <a:t>Shopee </a:t>
            </a:r>
            <a:r>
              <a:rPr kumimoji="1" lang="ko-KR" altLang="en-US" sz="3600" dirty="0">
                <a:solidFill>
                  <a:prstClr val="black"/>
                </a:solidFill>
                <a:latin typeface="나눔스퀘어라운드 ExtraBold" panose="020B0600000101010101" pitchFamily="50" charset="-127"/>
                <a:ea typeface="나눔스퀘어라운드 ExtraBold" panose="020B0600000101010101" pitchFamily="50" charset="-127"/>
              </a:rPr>
              <a:t>상품등록 가이드</a:t>
            </a:r>
            <a:endParaRPr kumimoji="1" lang="ko-KR" altLang="en-US" sz="3600" b="1" i="0" u="none" strike="noStrike" kern="1200" cap="none" spc="0" normalizeH="0" baseline="0" noProof="0" dirty="0">
              <a:ln>
                <a:noFill/>
              </a:ln>
              <a:solidFill>
                <a:prstClr val="black"/>
              </a:solidFill>
              <a:effectLst/>
              <a:uLnTx/>
              <a:uFillTx/>
              <a:latin typeface="NanumSquare ExtraBold" panose="020B0600000101010101" pitchFamily="50" charset="-127"/>
              <a:ea typeface="NanumSquare ExtraBold" panose="020B0600000101010101" pitchFamily="50" charset="-127"/>
              <a:cs typeface="+mn-cs"/>
            </a:endParaRPr>
          </a:p>
        </p:txBody>
      </p:sp>
    </p:spTree>
    <p:extLst>
      <p:ext uri="{BB962C8B-B14F-4D97-AF65-F5344CB8AC3E}">
        <p14:creationId xmlns:p14="http://schemas.microsoft.com/office/powerpoint/2010/main" val="74146871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직사각형 12">
            <a:extLst>
              <a:ext uri="{FF2B5EF4-FFF2-40B4-BE49-F238E27FC236}">
                <a16:creationId xmlns:a16="http://schemas.microsoft.com/office/drawing/2014/main" id="{1DFC32BF-0F18-4DD2-9124-E525419304B3}"/>
              </a:ext>
            </a:extLst>
          </p:cNvPr>
          <p:cNvSpPr/>
          <p:nvPr/>
        </p:nvSpPr>
        <p:spPr>
          <a:xfrm>
            <a:off x="7992380" y="-11113"/>
            <a:ext cx="1151620" cy="77284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나눔스퀘어라운드 ExtraBold" panose="020B0600000101010101" pitchFamily="50" charset="-127"/>
              <a:ea typeface="나눔스퀘어라운드 ExtraBold" panose="020B0600000101010101" pitchFamily="50" charset="-127"/>
            </a:endParaRPr>
          </a:p>
        </p:txBody>
      </p:sp>
      <p:cxnSp>
        <p:nvCxnSpPr>
          <p:cNvPr id="15" name="직선 연결선 14">
            <a:extLst>
              <a:ext uri="{FF2B5EF4-FFF2-40B4-BE49-F238E27FC236}">
                <a16:creationId xmlns:a16="http://schemas.microsoft.com/office/drawing/2014/main" id="{89D05493-380A-4BB8-BCEC-267A5E6AF795}"/>
              </a:ext>
            </a:extLst>
          </p:cNvPr>
          <p:cNvCxnSpPr>
            <a:cxnSpLocks/>
          </p:cNvCxnSpPr>
          <p:nvPr/>
        </p:nvCxnSpPr>
        <p:spPr>
          <a:xfrm>
            <a:off x="0" y="789864"/>
            <a:ext cx="7812360" cy="0"/>
          </a:xfrm>
          <a:prstGeom prst="line">
            <a:avLst/>
          </a:prstGeom>
          <a:ln w="28575" cmpd="sng">
            <a:solidFill>
              <a:srgbClr val="FFC000"/>
            </a:solidFill>
          </a:ln>
        </p:spPr>
        <p:style>
          <a:lnRef idx="1">
            <a:schemeClr val="accent1"/>
          </a:lnRef>
          <a:fillRef idx="0">
            <a:schemeClr val="accent1"/>
          </a:fillRef>
          <a:effectRef idx="0">
            <a:schemeClr val="accent1"/>
          </a:effectRef>
          <a:fontRef idx="minor">
            <a:schemeClr val="tx1"/>
          </a:fontRef>
        </p:style>
      </p:cxnSp>
      <p:sp>
        <p:nvSpPr>
          <p:cNvPr id="7" name="제목 1">
            <a:extLst>
              <a:ext uri="{FF2B5EF4-FFF2-40B4-BE49-F238E27FC236}">
                <a16:creationId xmlns:a16="http://schemas.microsoft.com/office/drawing/2014/main" id="{390C2AC6-713B-4994-A91B-B528A993F5A9}"/>
              </a:ext>
            </a:extLst>
          </p:cNvPr>
          <p:cNvSpPr>
            <a:spLocks noGrp="1"/>
          </p:cNvSpPr>
          <p:nvPr>
            <p:ph type="title"/>
          </p:nvPr>
        </p:nvSpPr>
        <p:spPr>
          <a:xfrm>
            <a:off x="134559" y="-367026"/>
            <a:ext cx="8397881" cy="1707794"/>
          </a:xfrm>
          <a:prstGeom prst="rect">
            <a:avLst/>
          </a:prstGeom>
        </p:spPr>
        <p:txBody>
          <a:bodyPr/>
          <a:lstStyle>
            <a:lvl1pPr marL="457200" marR="0" indent="-457200" algn="l" defTabSz="914400" rtl="0" eaLnBrk="1" fontAlgn="auto" latinLnBrk="1" hangingPunct="1">
              <a:lnSpc>
                <a:spcPct val="100000"/>
              </a:lnSpc>
              <a:spcBef>
                <a:spcPts val="0"/>
              </a:spcBef>
              <a:spcAft>
                <a:spcPts val="0"/>
              </a:spcAft>
              <a:buClrTx/>
              <a:buSzTx/>
              <a:buFontTx/>
              <a:buAutoNum type="arabicPeriod"/>
              <a:tabLst/>
              <a:defRPr b="1" i="0">
                <a:latin typeface="NanumSquare ExtraBold" panose="020B0600000101010101" pitchFamily="34" charset="-127"/>
                <a:ea typeface="NanumSquare ExtraBold" panose="020B0600000101010101" pitchFamily="34" charset="-127"/>
              </a:defRPr>
            </a:lvl1pPr>
          </a:lstStyle>
          <a:p>
            <a:pPr marL="0" lvl="0" indent="0">
              <a:buNone/>
            </a:pPr>
            <a:r>
              <a:rPr kumimoji="1" lang="en-US" altLang="ko-KR" sz="2800" dirty="0">
                <a:solidFill>
                  <a:prstClr val="black"/>
                </a:solidFill>
                <a:latin typeface="나눔스퀘어라운드 ExtraBold" panose="020B0600000101010101" pitchFamily="50" charset="-127"/>
                <a:ea typeface="나눔스퀘어라운드 ExtraBold" panose="020B0600000101010101" pitchFamily="50" charset="-127"/>
              </a:rPr>
              <a:t>4. </a:t>
            </a:r>
            <a:r>
              <a:rPr kumimoji="1" lang="ko-KR" altLang="en-US" sz="2800" dirty="0">
                <a:solidFill>
                  <a:prstClr val="black"/>
                </a:solidFill>
                <a:latin typeface="나눔스퀘어라운드 ExtraBold" panose="020B0600000101010101" pitchFamily="50" charset="-127"/>
                <a:ea typeface="나눔스퀘어라운드 ExtraBold" panose="020B0600000101010101" pitchFamily="50" charset="-127"/>
              </a:rPr>
              <a:t>해외 직판 </a:t>
            </a:r>
            <a:r>
              <a:rPr kumimoji="1" lang="en-US" altLang="ko-KR" sz="2800" dirty="0">
                <a:solidFill>
                  <a:prstClr val="black"/>
                </a:solidFill>
                <a:latin typeface="나눔스퀘어라운드 ExtraBold" panose="020B0600000101010101" pitchFamily="50" charset="-127"/>
                <a:ea typeface="나눔스퀘어라운드 ExtraBold" panose="020B0600000101010101" pitchFamily="50" charset="-127"/>
              </a:rPr>
              <a:t>Shopee </a:t>
            </a:r>
            <a:r>
              <a:rPr kumimoji="1" lang="ko-KR" altLang="en-US" sz="2800" dirty="0">
                <a:solidFill>
                  <a:prstClr val="black"/>
                </a:solidFill>
                <a:latin typeface="나눔스퀘어라운드 ExtraBold" panose="020B0600000101010101" pitchFamily="50" charset="-127"/>
                <a:ea typeface="나눔스퀘어라운드 ExtraBold" panose="020B0600000101010101" pitchFamily="50" charset="-127"/>
              </a:rPr>
              <a:t>상품등록 가이드</a:t>
            </a:r>
            <a:endParaRPr kumimoji="1" lang="ko-KR" altLang="en-US" sz="2800" b="1" i="0" u="none" strike="noStrike" kern="1200" cap="none" spc="0" normalizeH="0" baseline="0" noProof="0" dirty="0">
              <a:ln>
                <a:noFill/>
              </a:ln>
              <a:solidFill>
                <a:prstClr val="black"/>
              </a:solidFill>
              <a:effectLst/>
              <a:uLnTx/>
              <a:uFillTx/>
              <a:latin typeface="나눔스퀘어라운드 ExtraBold" panose="020B0600000101010101" pitchFamily="50" charset="-127"/>
              <a:ea typeface="나눔스퀘어라운드 ExtraBold" panose="020B0600000101010101" pitchFamily="50" charset="-127"/>
              <a:cs typeface="+mn-cs"/>
            </a:endParaRPr>
          </a:p>
        </p:txBody>
      </p:sp>
      <p:sp>
        <p:nvSpPr>
          <p:cNvPr id="8" name="Google Shape;1249;p124">
            <a:extLst>
              <a:ext uri="{FF2B5EF4-FFF2-40B4-BE49-F238E27FC236}">
                <a16:creationId xmlns:a16="http://schemas.microsoft.com/office/drawing/2014/main" id="{F64F28F1-5953-4BD1-839A-D75F2442F35B}"/>
              </a:ext>
            </a:extLst>
          </p:cNvPr>
          <p:cNvSpPr txBox="1"/>
          <p:nvPr/>
        </p:nvSpPr>
        <p:spPr>
          <a:xfrm>
            <a:off x="359840" y="1602752"/>
            <a:ext cx="7652100" cy="1278300"/>
          </a:xfrm>
          <a:prstGeom prst="rect">
            <a:avLst/>
          </a:prstGeom>
          <a:noFill/>
          <a:ln>
            <a:noFill/>
          </a:ln>
        </p:spPr>
        <p:txBody>
          <a:bodyPr spcFirstLastPara="1" wrap="square" lIns="0" tIns="0" rIns="0" bIns="0" anchor="t" anchorCtr="0">
            <a:noAutofit/>
          </a:bodyPr>
          <a:lstStyle/>
          <a:p>
            <a:pPr marL="0" marR="0" lvl="0" indent="0" algn="l" rtl="0">
              <a:lnSpc>
                <a:spcPct val="150000"/>
              </a:lnSpc>
              <a:spcBef>
                <a:spcPts val="0"/>
              </a:spcBef>
              <a:spcAft>
                <a:spcPts val="0"/>
              </a:spcAft>
              <a:buClr>
                <a:srgbClr val="000000"/>
              </a:buClr>
              <a:buSzPts val="900"/>
              <a:buFont typeface="Arial"/>
              <a:buNone/>
            </a:pPr>
            <a:r>
              <a:rPr lang="en" sz="1200" b="1" i="0" u="none" strike="noStrike" cap="none">
                <a:solidFill>
                  <a:srgbClr val="000000"/>
                </a:solidFill>
                <a:latin typeface="Nanum Gothic"/>
                <a:ea typeface="Nanum Gothic"/>
                <a:cs typeface="Nanum Gothic"/>
                <a:sym typeface="Nanum Gothic"/>
              </a:rPr>
              <a:t>셀러센터 - “Add  New Product” 클릭</a:t>
            </a:r>
            <a:endParaRPr sz="1200" b="1" i="0" u="none" strike="noStrike" cap="none">
              <a:solidFill>
                <a:srgbClr val="000000"/>
              </a:solidFill>
              <a:latin typeface="Nanum Gothic"/>
              <a:ea typeface="Nanum Gothic"/>
              <a:cs typeface="Nanum Gothic"/>
              <a:sym typeface="Nanum Gothic"/>
            </a:endParaRPr>
          </a:p>
          <a:p>
            <a:pPr marL="342900" marR="0" lvl="0" indent="-228600" algn="l" rtl="0">
              <a:lnSpc>
                <a:spcPct val="150000"/>
              </a:lnSpc>
              <a:spcBef>
                <a:spcPts val="0"/>
              </a:spcBef>
              <a:spcAft>
                <a:spcPts val="0"/>
              </a:spcAft>
              <a:buClr>
                <a:srgbClr val="000000"/>
              </a:buClr>
              <a:buSzPts val="1000"/>
              <a:buFont typeface="Nanum Gothic"/>
              <a:buAutoNum type="arabicParenR"/>
            </a:pPr>
            <a:r>
              <a:rPr lang="en" sz="1100" b="1" i="0" u="none" strike="noStrike" cap="none">
                <a:solidFill>
                  <a:srgbClr val="000000"/>
                </a:solidFill>
                <a:latin typeface="Nanum Gothic"/>
                <a:ea typeface="Nanum Gothic"/>
                <a:cs typeface="Nanum Gothic"/>
                <a:sym typeface="Nanum Gothic"/>
              </a:rPr>
              <a:t>상품명 기입: (대만 제외) 모든 국가에는 영어로 작성</a:t>
            </a:r>
            <a:endParaRPr sz="1100" b="1" i="0" u="none" strike="noStrike" cap="none">
              <a:solidFill>
                <a:srgbClr val="000000"/>
              </a:solidFill>
              <a:latin typeface="Nanum Gothic"/>
              <a:ea typeface="Nanum Gothic"/>
              <a:cs typeface="Nanum Gothic"/>
              <a:sym typeface="Nanum Gothic"/>
            </a:endParaRPr>
          </a:p>
          <a:p>
            <a:pPr marL="342900" marR="0" lvl="0" indent="0" algn="l" rtl="0">
              <a:lnSpc>
                <a:spcPct val="150000"/>
              </a:lnSpc>
              <a:spcBef>
                <a:spcPts val="0"/>
              </a:spcBef>
              <a:spcAft>
                <a:spcPts val="0"/>
              </a:spcAft>
              <a:buClr>
                <a:srgbClr val="000000"/>
              </a:buClr>
              <a:buSzPts val="900"/>
              <a:buFont typeface="Arial"/>
              <a:buNone/>
            </a:pPr>
            <a:r>
              <a:rPr lang="en" sz="1100" b="0" i="0" u="none" strike="noStrike" cap="none">
                <a:solidFill>
                  <a:srgbClr val="000000"/>
                </a:solidFill>
                <a:latin typeface="Nanum Gothic"/>
                <a:ea typeface="Nanum Gothic"/>
                <a:cs typeface="Nanum Gothic"/>
                <a:sym typeface="Nanum Gothic"/>
              </a:rPr>
              <a:t>브랜드명-상품코드-상품이름-종류 순서로 간결하게 기입</a:t>
            </a:r>
            <a:endParaRPr sz="1100" b="1" i="0" u="none" strike="noStrike" cap="none">
              <a:solidFill>
                <a:srgbClr val="000000"/>
              </a:solidFill>
              <a:latin typeface="Nanum Gothic"/>
              <a:ea typeface="Nanum Gothic"/>
              <a:cs typeface="Nanum Gothic"/>
              <a:sym typeface="Nanum Gothic"/>
            </a:endParaRPr>
          </a:p>
          <a:p>
            <a:pPr marL="114300" marR="0" lvl="0" indent="0" algn="l" rtl="0">
              <a:lnSpc>
                <a:spcPct val="150000"/>
              </a:lnSpc>
              <a:spcBef>
                <a:spcPts val="0"/>
              </a:spcBef>
              <a:spcAft>
                <a:spcPts val="0"/>
              </a:spcAft>
              <a:buNone/>
            </a:pPr>
            <a:r>
              <a:rPr lang="en" sz="1100" b="1" i="0" u="none" strike="noStrike" cap="none">
                <a:solidFill>
                  <a:srgbClr val="000000"/>
                </a:solidFill>
                <a:latin typeface="Nanum Gothic"/>
                <a:ea typeface="Nanum Gothic"/>
                <a:cs typeface="Nanum Gothic"/>
                <a:sym typeface="Nanum Gothic"/>
              </a:rPr>
              <a:t>2) 카테고리 설정</a:t>
            </a:r>
            <a:endParaRPr sz="1100" b="1" i="0" u="none" strike="noStrike" cap="none">
              <a:solidFill>
                <a:srgbClr val="000000"/>
              </a:solidFill>
              <a:latin typeface="Nanum Gothic"/>
              <a:ea typeface="Nanum Gothic"/>
              <a:cs typeface="Nanum Gothic"/>
              <a:sym typeface="Nanum Gothic"/>
            </a:endParaRPr>
          </a:p>
          <a:p>
            <a:pPr marL="114300" marR="0" lvl="0" indent="0" algn="l" rtl="0">
              <a:lnSpc>
                <a:spcPct val="150000"/>
              </a:lnSpc>
              <a:spcBef>
                <a:spcPts val="0"/>
              </a:spcBef>
              <a:spcAft>
                <a:spcPts val="0"/>
              </a:spcAft>
              <a:buNone/>
            </a:pPr>
            <a:r>
              <a:rPr lang="en" sz="1100" b="1" i="0" u="none" strike="noStrike" cap="none">
                <a:solidFill>
                  <a:srgbClr val="000000"/>
                </a:solidFill>
                <a:latin typeface="Nanum Gothic"/>
                <a:ea typeface="Nanum Gothic"/>
                <a:cs typeface="Nanum Gothic"/>
                <a:sym typeface="Nanum Gothic"/>
              </a:rPr>
              <a:t>3) Next 버튼 클릭 (가장 상세한 카테고리까지 선택해야 Next 버튼이 활성화 되어 주황색으로 변함)</a:t>
            </a:r>
            <a:endParaRPr sz="1100" b="1" i="0" u="none" strike="noStrike" cap="none">
              <a:solidFill>
                <a:srgbClr val="000000"/>
              </a:solidFill>
              <a:latin typeface="Nanum Gothic"/>
              <a:ea typeface="Nanum Gothic"/>
              <a:cs typeface="Nanum Gothic"/>
              <a:sym typeface="Nanum Gothic"/>
            </a:endParaRPr>
          </a:p>
        </p:txBody>
      </p:sp>
      <p:grpSp>
        <p:nvGrpSpPr>
          <p:cNvPr id="9" name="Google Shape;1250;p124">
            <a:extLst>
              <a:ext uri="{FF2B5EF4-FFF2-40B4-BE49-F238E27FC236}">
                <a16:creationId xmlns:a16="http://schemas.microsoft.com/office/drawing/2014/main" id="{38226DCC-B15A-4F0A-B919-87A5D25380E8}"/>
              </a:ext>
            </a:extLst>
          </p:cNvPr>
          <p:cNvGrpSpPr/>
          <p:nvPr/>
        </p:nvGrpSpPr>
        <p:grpSpPr>
          <a:xfrm>
            <a:off x="625904" y="3025654"/>
            <a:ext cx="7175770" cy="3108173"/>
            <a:chOff x="893226" y="2160954"/>
            <a:chExt cx="9883980" cy="4236300"/>
          </a:xfrm>
        </p:grpSpPr>
        <p:pic>
          <p:nvPicPr>
            <p:cNvPr id="10" name="Google Shape;1251;p124">
              <a:extLst>
                <a:ext uri="{FF2B5EF4-FFF2-40B4-BE49-F238E27FC236}">
                  <a16:creationId xmlns:a16="http://schemas.microsoft.com/office/drawing/2014/main" id="{F237ABFD-5980-4147-804D-0E3390C64B07}"/>
                </a:ext>
              </a:extLst>
            </p:cNvPr>
            <p:cNvPicPr preferRelativeResize="0"/>
            <p:nvPr/>
          </p:nvPicPr>
          <p:blipFill rotWithShape="1">
            <a:blip r:embed="rId2">
              <a:alphaModFix/>
            </a:blip>
            <a:srcRect/>
            <a:stretch/>
          </p:blipFill>
          <p:spPr>
            <a:xfrm>
              <a:off x="893226" y="2397562"/>
              <a:ext cx="2295525" cy="3133725"/>
            </a:xfrm>
            <a:prstGeom prst="rect">
              <a:avLst/>
            </a:prstGeom>
            <a:noFill/>
            <a:ln>
              <a:noFill/>
            </a:ln>
          </p:spPr>
        </p:pic>
        <p:pic>
          <p:nvPicPr>
            <p:cNvPr id="11" name="Google Shape;1252;p124">
              <a:extLst>
                <a:ext uri="{FF2B5EF4-FFF2-40B4-BE49-F238E27FC236}">
                  <a16:creationId xmlns:a16="http://schemas.microsoft.com/office/drawing/2014/main" id="{6DEEEAB8-05BC-4B7D-AB3E-4654F3D8B3DE}"/>
                </a:ext>
              </a:extLst>
            </p:cNvPr>
            <p:cNvPicPr preferRelativeResize="0"/>
            <p:nvPr/>
          </p:nvPicPr>
          <p:blipFill rotWithShape="1">
            <a:blip r:embed="rId3">
              <a:alphaModFix/>
            </a:blip>
            <a:srcRect/>
            <a:stretch/>
          </p:blipFill>
          <p:spPr>
            <a:xfrm>
              <a:off x="4423144" y="2160954"/>
              <a:ext cx="6354062" cy="4217431"/>
            </a:xfrm>
            <a:prstGeom prst="rect">
              <a:avLst/>
            </a:prstGeom>
            <a:noFill/>
            <a:ln>
              <a:noFill/>
            </a:ln>
          </p:spPr>
        </p:pic>
        <p:sp>
          <p:nvSpPr>
            <p:cNvPr id="12" name="Google Shape;1253;p124">
              <a:extLst>
                <a:ext uri="{FF2B5EF4-FFF2-40B4-BE49-F238E27FC236}">
                  <a16:creationId xmlns:a16="http://schemas.microsoft.com/office/drawing/2014/main" id="{3F8C871E-944E-4A5F-8828-2CEB52AE76A0}"/>
                </a:ext>
              </a:extLst>
            </p:cNvPr>
            <p:cNvSpPr/>
            <p:nvPr/>
          </p:nvSpPr>
          <p:spPr>
            <a:xfrm>
              <a:off x="1103651" y="4890615"/>
              <a:ext cx="1204200" cy="290100"/>
            </a:xfrm>
            <a:prstGeom prst="roundRect">
              <a:avLst>
                <a:gd name="adj" fmla="val 12926"/>
              </a:avLst>
            </a:prstGeom>
            <a:solidFill>
              <a:schemeClr val="lt1">
                <a:alpha val="0"/>
              </a:schemeClr>
            </a:solidFill>
            <a:ln w="19050" cap="flat" cmpd="sng">
              <a:solidFill>
                <a:srgbClr val="FF8029"/>
              </a:solidFill>
              <a:prstDash val="solid"/>
              <a:round/>
              <a:headEnd type="none" w="sm" len="sm"/>
              <a:tailEnd type="none" w="sm" len="sm"/>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100"/>
                <a:buFont typeface="Arial"/>
                <a:buNone/>
              </a:pPr>
              <a:endParaRPr sz="1100" b="0" i="0" u="none" strike="noStrike" cap="none">
                <a:solidFill>
                  <a:schemeClr val="lt1"/>
                </a:solidFill>
                <a:latin typeface="Arial"/>
                <a:ea typeface="Arial"/>
                <a:cs typeface="Arial"/>
                <a:sym typeface="Arial"/>
              </a:endParaRPr>
            </a:p>
          </p:txBody>
        </p:sp>
        <p:sp>
          <p:nvSpPr>
            <p:cNvPr id="14" name="Google Shape;1254;p124">
              <a:extLst>
                <a:ext uri="{FF2B5EF4-FFF2-40B4-BE49-F238E27FC236}">
                  <a16:creationId xmlns:a16="http://schemas.microsoft.com/office/drawing/2014/main" id="{8D114FDD-E809-4EE7-A414-87B8C815AD46}"/>
                </a:ext>
              </a:extLst>
            </p:cNvPr>
            <p:cNvSpPr/>
            <p:nvPr/>
          </p:nvSpPr>
          <p:spPr>
            <a:xfrm>
              <a:off x="4411325" y="2701260"/>
              <a:ext cx="6354000" cy="396600"/>
            </a:xfrm>
            <a:prstGeom prst="roundRect">
              <a:avLst>
                <a:gd name="adj" fmla="val 12926"/>
              </a:avLst>
            </a:prstGeom>
            <a:solidFill>
              <a:schemeClr val="lt1">
                <a:alpha val="0"/>
              </a:schemeClr>
            </a:solidFill>
            <a:ln w="19050" cap="flat" cmpd="sng">
              <a:solidFill>
                <a:srgbClr val="FF8029"/>
              </a:solidFill>
              <a:prstDash val="solid"/>
              <a:round/>
              <a:headEnd type="none" w="sm" len="sm"/>
              <a:tailEnd type="none" w="sm" len="sm"/>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100"/>
                <a:buFont typeface="Arial"/>
                <a:buNone/>
              </a:pPr>
              <a:endParaRPr sz="1100" b="0" i="0" u="none" strike="noStrike" cap="none">
                <a:solidFill>
                  <a:schemeClr val="lt1"/>
                </a:solidFill>
                <a:latin typeface="Arial"/>
                <a:ea typeface="Arial"/>
                <a:cs typeface="Arial"/>
                <a:sym typeface="Arial"/>
              </a:endParaRPr>
            </a:p>
          </p:txBody>
        </p:sp>
        <p:sp>
          <p:nvSpPr>
            <p:cNvPr id="16" name="Google Shape;1255;p124">
              <a:extLst>
                <a:ext uri="{FF2B5EF4-FFF2-40B4-BE49-F238E27FC236}">
                  <a16:creationId xmlns:a16="http://schemas.microsoft.com/office/drawing/2014/main" id="{A1A1904E-B578-4C7F-863B-91A8E918A412}"/>
                </a:ext>
              </a:extLst>
            </p:cNvPr>
            <p:cNvSpPr/>
            <p:nvPr/>
          </p:nvSpPr>
          <p:spPr>
            <a:xfrm>
              <a:off x="4411325" y="6000654"/>
              <a:ext cx="770700" cy="396600"/>
            </a:xfrm>
            <a:prstGeom prst="roundRect">
              <a:avLst>
                <a:gd name="adj" fmla="val 12926"/>
              </a:avLst>
            </a:prstGeom>
            <a:solidFill>
              <a:schemeClr val="lt1">
                <a:alpha val="0"/>
              </a:schemeClr>
            </a:solidFill>
            <a:ln w="19050" cap="flat" cmpd="sng">
              <a:solidFill>
                <a:srgbClr val="FF8029"/>
              </a:solidFill>
              <a:prstDash val="solid"/>
              <a:round/>
              <a:headEnd type="none" w="sm" len="sm"/>
              <a:tailEnd type="none" w="sm" len="sm"/>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100"/>
                <a:buFont typeface="Arial"/>
                <a:buNone/>
              </a:pPr>
              <a:endParaRPr sz="1100" b="0" i="0" u="none" strike="noStrike" cap="none">
                <a:solidFill>
                  <a:schemeClr val="lt1"/>
                </a:solidFill>
                <a:latin typeface="Arial"/>
                <a:ea typeface="Arial"/>
                <a:cs typeface="Arial"/>
                <a:sym typeface="Arial"/>
              </a:endParaRPr>
            </a:p>
          </p:txBody>
        </p:sp>
        <p:sp>
          <p:nvSpPr>
            <p:cNvPr id="17" name="Google Shape;1256;p124">
              <a:extLst>
                <a:ext uri="{FF2B5EF4-FFF2-40B4-BE49-F238E27FC236}">
                  <a16:creationId xmlns:a16="http://schemas.microsoft.com/office/drawing/2014/main" id="{657935AE-DADA-417D-AA84-370357A1632C}"/>
                </a:ext>
              </a:extLst>
            </p:cNvPr>
            <p:cNvSpPr/>
            <p:nvPr/>
          </p:nvSpPr>
          <p:spPr>
            <a:xfrm>
              <a:off x="4520945" y="3550976"/>
              <a:ext cx="6228000" cy="2119800"/>
            </a:xfrm>
            <a:prstGeom prst="roundRect">
              <a:avLst>
                <a:gd name="adj" fmla="val 12926"/>
              </a:avLst>
            </a:prstGeom>
            <a:solidFill>
              <a:schemeClr val="lt1">
                <a:alpha val="0"/>
              </a:schemeClr>
            </a:solidFill>
            <a:ln w="19050" cap="flat" cmpd="sng">
              <a:solidFill>
                <a:srgbClr val="FF8029"/>
              </a:solidFill>
              <a:prstDash val="solid"/>
              <a:round/>
              <a:headEnd type="none" w="sm" len="sm"/>
              <a:tailEnd type="none" w="sm" len="sm"/>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100"/>
                <a:buFont typeface="Arial"/>
                <a:buNone/>
              </a:pPr>
              <a:endParaRPr sz="1100" b="0" i="0" u="none" strike="noStrike" cap="none">
                <a:solidFill>
                  <a:schemeClr val="lt1"/>
                </a:solidFill>
                <a:latin typeface="Arial"/>
                <a:ea typeface="Arial"/>
                <a:cs typeface="Arial"/>
                <a:sym typeface="Arial"/>
              </a:endParaRPr>
            </a:p>
          </p:txBody>
        </p:sp>
        <p:sp>
          <p:nvSpPr>
            <p:cNvPr id="18" name="Google Shape;1257;p124">
              <a:extLst>
                <a:ext uri="{FF2B5EF4-FFF2-40B4-BE49-F238E27FC236}">
                  <a16:creationId xmlns:a16="http://schemas.microsoft.com/office/drawing/2014/main" id="{EB57BAB8-E4FF-467E-95E5-B2F9370C2088}"/>
                </a:ext>
              </a:extLst>
            </p:cNvPr>
            <p:cNvSpPr/>
            <p:nvPr/>
          </p:nvSpPr>
          <p:spPr>
            <a:xfrm>
              <a:off x="3532498" y="4004494"/>
              <a:ext cx="667200" cy="475500"/>
            </a:xfrm>
            <a:prstGeom prst="rightArrow">
              <a:avLst>
                <a:gd name="adj1" fmla="val 50000"/>
                <a:gd name="adj2" fmla="val 50000"/>
              </a:avLst>
            </a:prstGeom>
            <a:solidFill>
              <a:schemeClr val="accent5"/>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100"/>
                <a:buFont typeface="Arial"/>
                <a:buNone/>
              </a:pPr>
              <a:endParaRPr sz="1100" b="0" i="0" u="none" strike="noStrike" cap="none">
                <a:solidFill>
                  <a:schemeClr val="lt1"/>
                </a:solidFill>
                <a:latin typeface="Arial"/>
                <a:ea typeface="Arial"/>
                <a:cs typeface="Arial"/>
                <a:sym typeface="Arial"/>
              </a:endParaRPr>
            </a:p>
          </p:txBody>
        </p:sp>
        <p:sp>
          <p:nvSpPr>
            <p:cNvPr id="19" name="Google Shape;1258;p124">
              <a:extLst>
                <a:ext uri="{FF2B5EF4-FFF2-40B4-BE49-F238E27FC236}">
                  <a16:creationId xmlns:a16="http://schemas.microsoft.com/office/drawing/2014/main" id="{4ED6AD5E-15D3-495B-9483-55BAE5070A18}"/>
                </a:ext>
              </a:extLst>
            </p:cNvPr>
            <p:cNvSpPr/>
            <p:nvPr/>
          </p:nvSpPr>
          <p:spPr>
            <a:xfrm>
              <a:off x="4161475" y="2773414"/>
              <a:ext cx="249900" cy="252300"/>
            </a:xfrm>
            <a:prstGeom prst="ellipse">
              <a:avLst/>
            </a:prstGeom>
            <a:solidFill>
              <a:srgbClr val="EC4D2D">
                <a:alpha val="92160"/>
              </a:srgbClr>
            </a:solidFill>
            <a:ln>
              <a:noFill/>
            </a:ln>
          </p:spPr>
          <p:txBody>
            <a:bodyPr spcFirstLastPara="1" wrap="square" lIns="42200" tIns="42200" rIns="42200" bIns="42200" anchor="ctr" anchorCtr="0">
              <a:noAutofit/>
            </a:bodyPr>
            <a:lstStyle/>
            <a:p>
              <a:pPr marL="0" marR="0" lvl="0" indent="0" algn="ctr" rtl="0">
                <a:lnSpc>
                  <a:spcPct val="100000"/>
                </a:lnSpc>
                <a:spcBef>
                  <a:spcPts val="0"/>
                </a:spcBef>
                <a:spcAft>
                  <a:spcPts val="0"/>
                </a:spcAft>
                <a:buClr>
                  <a:srgbClr val="000000"/>
                </a:buClr>
                <a:buSzPts val="900"/>
                <a:buFont typeface="Arial"/>
                <a:buNone/>
              </a:pPr>
              <a:r>
                <a:rPr lang="en" sz="900" b="1" i="0" u="none" strike="noStrike" cap="none">
                  <a:solidFill>
                    <a:schemeClr val="lt1"/>
                  </a:solidFill>
                  <a:latin typeface="Arial"/>
                  <a:ea typeface="Arial"/>
                  <a:cs typeface="Arial"/>
                  <a:sym typeface="Arial"/>
                </a:rPr>
                <a:t>1</a:t>
              </a:r>
              <a:endParaRPr sz="900" b="1" i="0" u="none" strike="noStrike" cap="none">
                <a:solidFill>
                  <a:schemeClr val="lt1"/>
                </a:solidFill>
                <a:latin typeface="Arial"/>
                <a:ea typeface="Arial"/>
                <a:cs typeface="Arial"/>
                <a:sym typeface="Arial"/>
              </a:endParaRPr>
            </a:p>
          </p:txBody>
        </p:sp>
        <p:sp>
          <p:nvSpPr>
            <p:cNvPr id="20" name="Google Shape;1259;p124">
              <a:extLst>
                <a:ext uri="{FF2B5EF4-FFF2-40B4-BE49-F238E27FC236}">
                  <a16:creationId xmlns:a16="http://schemas.microsoft.com/office/drawing/2014/main" id="{E07B25E4-880C-443E-B356-B443C5F2CDAC}"/>
                </a:ext>
              </a:extLst>
            </p:cNvPr>
            <p:cNvSpPr/>
            <p:nvPr/>
          </p:nvSpPr>
          <p:spPr>
            <a:xfrm>
              <a:off x="4161486" y="3677769"/>
              <a:ext cx="249900" cy="252300"/>
            </a:xfrm>
            <a:prstGeom prst="ellipse">
              <a:avLst/>
            </a:prstGeom>
            <a:solidFill>
              <a:srgbClr val="EC4D2D">
                <a:alpha val="92160"/>
              </a:srgbClr>
            </a:solidFill>
            <a:ln>
              <a:noFill/>
            </a:ln>
          </p:spPr>
          <p:txBody>
            <a:bodyPr spcFirstLastPara="1" wrap="square" lIns="42200" tIns="42200" rIns="42200" bIns="42200" anchor="ctr" anchorCtr="0">
              <a:noAutofit/>
            </a:bodyPr>
            <a:lstStyle/>
            <a:p>
              <a:pPr marL="0" marR="0" lvl="0" indent="0" algn="ctr" rtl="0">
                <a:lnSpc>
                  <a:spcPct val="100000"/>
                </a:lnSpc>
                <a:spcBef>
                  <a:spcPts val="0"/>
                </a:spcBef>
                <a:spcAft>
                  <a:spcPts val="0"/>
                </a:spcAft>
                <a:buClr>
                  <a:srgbClr val="000000"/>
                </a:buClr>
                <a:buSzPts val="900"/>
                <a:buFont typeface="Arial"/>
                <a:buNone/>
              </a:pPr>
              <a:r>
                <a:rPr lang="en" sz="900" b="1" i="0" u="none" strike="noStrike" cap="none">
                  <a:solidFill>
                    <a:schemeClr val="lt1"/>
                  </a:solidFill>
                  <a:latin typeface="Arial"/>
                  <a:ea typeface="Arial"/>
                  <a:cs typeface="Arial"/>
                  <a:sym typeface="Arial"/>
                </a:rPr>
                <a:t>2</a:t>
              </a:r>
              <a:endParaRPr sz="900" b="1" i="0" u="none" strike="noStrike" cap="none">
                <a:solidFill>
                  <a:schemeClr val="lt1"/>
                </a:solidFill>
                <a:latin typeface="Arial"/>
                <a:ea typeface="Arial"/>
                <a:cs typeface="Arial"/>
                <a:sym typeface="Arial"/>
              </a:endParaRPr>
            </a:p>
          </p:txBody>
        </p:sp>
      </p:grpSp>
      <p:sp>
        <p:nvSpPr>
          <p:cNvPr id="21" name="Google Shape;1260;p124">
            <a:extLst>
              <a:ext uri="{FF2B5EF4-FFF2-40B4-BE49-F238E27FC236}">
                <a16:creationId xmlns:a16="http://schemas.microsoft.com/office/drawing/2014/main" id="{A4270F52-3B52-412F-97D0-983F0D4D196E}"/>
              </a:ext>
            </a:extLst>
          </p:cNvPr>
          <p:cNvSpPr txBox="1">
            <a:spLocks/>
          </p:cNvSpPr>
          <p:nvPr/>
        </p:nvSpPr>
        <p:spPr>
          <a:xfrm>
            <a:off x="359840" y="1223318"/>
            <a:ext cx="8172600" cy="234900"/>
          </a:xfrm>
          <a:prstGeom prst="rect">
            <a:avLst/>
          </a:prstGeom>
          <a:noFill/>
          <a:ln>
            <a:noFill/>
          </a:ln>
        </p:spPr>
        <p:txBody>
          <a:bodyPr spcFirstLastPara="1" vert="horz" wrap="square" lIns="91425" tIns="91425" rIns="91425" bIns="91425" rtlCol="0" anchor="ctr" anchorCtr="0">
            <a:noAutofit/>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spcBef>
                <a:spcPts val="0"/>
              </a:spcBef>
              <a:buSzPts val="1800"/>
              <a:buFont typeface="Arial" pitchFamily="34" charset="0"/>
              <a:buNone/>
            </a:pPr>
            <a:r>
              <a:rPr lang="ko-KR" altLang="en-US">
                <a:latin typeface="Nanum Gothic"/>
                <a:ea typeface="Nanum Gothic"/>
                <a:cs typeface="Nanum Gothic"/>
                <a:sym typeface="Nanum Gothic"/>
              </a:rPr>
              <a:t>개별 상품 등록 방법 </a:t>
            </a:r>
            <a:r>
              <a:rPr lang="en-US" altLang="ko-KR">
                <a:latin typeface="Nanum Gothic"/>
                <a:ea typeface="Nanum Gothic"/>
                <a:cs typeface="Nanum Gothic"/>
                <a:sym typeface="Nanum Gothic"/>
              </a:rPr>
              <a:t>(1/7) - </a:t>
            </a:r>
            <a:r>
              <a:rPr lang="ko-KR" altLang="en-US">
                <a:latin typeface="Nanum Gothic"/>
                <a:ea typeface="Nanum Gothic"/>
                <a:cs typeface="Nanum Gothic"/>
                <a:sym typeface="Nanum Gothic"/>
              </a:rPr>
              <a:t>기본 정보 입력</a:t>
            </a:r>
            <a:endParaRPr lang="ko-KR" altLang="en-US" sz="1900"/>
          </a:p>
        </p:txBody>
      </p:sp>
    </p:spTree>
    <p:extLst>
      <p:ext uri="{BB962C8B-B14F-4D97-AF65-F5344CB8AC3E}">
        <p14:creationId xmlns:p14="http://schemas.microsoft.com/office/powerpoint/2010/main" val="323957357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직사각형 12">
            <a:extLst>
              <a:ext uri="{FF2B5EF4-FFF2-40B4-BE49-F238E27FC236}">
                <a16:creationId xmlns:a16="http://schemas.microsoft.com/office/drawing/2014/main" id="{1DFC32BF-0F18-4DD2-9124-E525419304B3}"/>
              </a:ext>
            </a:extLst>
          </p:cNvPr>
          <p:cNvSpPr/>
          <p:nvPr/>
        </p:nvSpPr>
        <p:spPr>
          <a:xfrm>
            <a:off x="7992380" y="-11113"/>
            <a:ext cx="1151620" cy="77284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나눔스퀘어라운드 ExtraBold" panose="020B0600000101010101" pitchFamily="50" charset="-127"/>
              <a:ea typeface="나눔스퀘어라운드 ExtraBold" panose="020B0600000101010101" pitchFamily="50" charset="-127"/>
            </a:endParaRPr>
          </a:p>
        </p:txBody>
      </p:sp>
      <p:cxnSp>
        <p:nvCxnSpPr>
          <p:cNvPr id="15" name="직선 연결선 14">
            <a:extLst>
              <a:ext uri="{FF2B5EF4-FFF2-40B4-BE49-F238E27FC236}">
                <a16:creationId xmlns:a16="http://schemas.microsoft.com/office/drawing/2014/main" id="{89D05493-380A-4BB8-BCEC-267A5E6AF795}"/>
              </a:ext>
            </a:extLst>
          </p:cNvPr>
          <p:cNvCxnSpPr>
            <a:cxnSpLocks/>
          </p:cNvCxnSpPr>
          <p:nvPr/>
        </p:nvCxnSpPr>
        <p:spPr>
          <a:xfrm>
            <a:off x="0" y="789864"/>
            <a:ext cx="7812360" cy="0"/>
          </a:xfrm>
          <a:prstGeom prst="line">
            <a:avLst/>
          </a:prstGeom>
          <a:ln w="28575" cmpd="sng">
            <a:solidFill>
              <a:srgbClr val="FFC000"/>
            </a:solidFill>
          </a:ln>
        </p:spPr>
        <p:style>
          <a:lnRef idx="1">
            <a:schemeClr val="accent1"/>
          </a:lnRef>
          <a:fillRef idx="0">
            <a:schemeClr val="accent1"/>
          </a:fillRef>
          <a:effectRef idx="0">
            <a:schemeClr val="accent1"/>
          </a:effectRef>
          <a:fontRef idx="minor">
            <a:schemeClr val="tx1"/>
          </a:fontRef>
        </p:style>
      </p:cxnSp>
      <p:sp>
        <p:nvSpPr>
          <p:cNvPr id="7" name="제목 1">
            <a:extLst>
              <a:ext uri="{FF2B5EF4-FFF2-40B4-BE49-F238E27FC236}">
                <a16:creationId xmlns:a16="http://schemas.microsoft.com/office/drawing/2014/main" id="{390C2AC6-713B-4994-A91B-B528A993F5A9}"/>
              </a:ext>
            </a:extLst>
          </p:cNvPr>
          <p:cNvSpPr>
            <a:spLocks noGrp="1"/>
          </p:cNvSpPr>
          <p:nvPr>
            <p:ph type="title"/>
          </p:nvPr>
        </p:nvSpPr>
        <p:spPr>
          <a:xfrm>
            <a:off x="134559" y="-367026"/>
            <a:ext cx="8397881" cy="1707794"/>
          </a:xfrm>
          <a:prstGeom prst="rect">
            <a:avLst/>
          </a:prstGeom>
        </p:spPr>
        <p:txBody>
          <a:bodyPr/>
          <a:lstStyle>
            <a:lvl1pPr marL="457200" marR="0" indent="-457200" algn="l" defTabSz="914400" rtl="0" eaLnBrk="1" fontAlgn="auto" latinLnBrk="1" hangingPunct="1">
              <a:lnSpc>
                <a:spcPct val="100000"/>
              </a:lnSpc>
              <a:spcBef>
                <a:spcPts val="0"/>
              </a:spcBef>
              <a:spcAft>
                <a:spcPts val="0"/>
              </a:spcAft>
              <a:buClrTx/>
              <a:buSzTx/>
              <a:buFontTx/>
              <a:buAutoNum type="arabicPeriod"/>
              <a:tabLst/>
              <a:defRPr b="1" i="0">
                <a:latin typeface="NanumSquare ExtraBold" panose="020B0600000101010101" pitchFamily="34" charset="-127"/>
                <a:ea typeface="NanumSquare ExtraBold" panose="020B0600000101010101" pitchFamily="34" charset="-127"/>
              </a:defRPr>
            </a:lvl1pPr>
          </a:lstStyle>
          <a:p>
            <a:pPr marL="0" lvl="0" indent="0">
              <a:buNone/>
            </a:pPr>
            <a:r>
              <a:rPr kumimoji="1" lang="en-US" altLang="ko-KR" sz="2800" dirty="0">
                <a:solidFill>
                  <a:prstClr val="black"/>
                </a:solidFill>
                <a:latin typeface="나눔스퀘어라운드 ExtraBold" panose="020B0600000101010101" pitchFamily="50" charset="-127"/>
                <a:ea typeface="나눔스퀘어라운드 ExtraBold" panose="020B0600000101010101" pitchFamily="50" charset="-127"/>
              </a:rPr>
              <a:t>4. </a:t>
            </a:r>
            <a:r>
              <a:rPr kumimoji="1" lang="ko-KR" altLang="en-US" sz="2800" dirty="0">
                <a:solidFill>
                  <a:prstClr val="black"/>
                </a:solidFill>
                <a:latin typeface="나눔스퀘어라운드 ExtraBold" panose="020B0600000101010101" pitchFamily="50" charset="-127"/>
                <a:ea typeface="나눔스퀘어라운드 ExtraBold" panose="020B0600000101010101" pitchFamily="50" charset="-127"/>
              </a:rPr>
              <a:t>해외 직판 </a:t>
            </a:r>
            <a:r>
              <a:rPr kumimoji="1" lang="en-US" altLang="ko-KR" sz="2800" dirty="0">
                <a:solidFill>
                  <a:prstClr val="black"/>
                </a:solidFill>
                <a:latin typeface="나눔스퀘어라운드 ExtraBold" panose="020B0600000101010101" pitchFamily="50" charset="-127"/>
                <a:ea typeface="나눔스퀘어라운드 ExtraBold" panose="020B0600000101010101" pitchFamily="50" charset="-127"/>
              </a:rPr>
              <a:t>Shopee </a:t>
            </a:r>
            <a:r>
              <a:rPr kumimoji="1" lang="ko-KR" altLang="en-US" sz="2800" dirty="0">
                <a:solidFill>
                  <a:prstClr val="black"/>
                </a:solidFill>
                <a:latin typeface="나눔스퀘어라운드 ExtraBold" panose="020B0600000101010101" pitchFamily="50" charset="-127"/>
                <a:ea typeface="나눔스퀘어라운드 ExtraBold" panose="020B0600000101010101" pitchFamily="50" charset="-127"/>
              </a:rPr>
              <a:t>상품등록 가이드</a:t>
            </a:r>
            <a:endParaRPr kumimoji="1" lang="ko-KR" altLang="en-US" sz="2800" b="1" i="0" u="none" strike="noStrike" kern="1200" cap="none" spc="0" normalizeH="0" baseline="0" noProof="0" dirty="0">
              <a:ln>
                <a:noFill/>
              </a:ln>
              <a:solidFill>
                <a:prstClr val="black"/>
              </a:solidFill>
              <a:effectLst/>
              <a:uLnTx/>
              <a:uFillTx/>
              <a:latin typeface="나눔스퀘어라운드 ExtraBold" panose="020B0600000101010101" pitchFamily="50" charset="-127"/>
              <a:ea typeface="나눔스퀘어라운드 ExtraBold" panose="020B0600000101010101" pitchFamily="50" charset="-127"/>
              <a:cs typeface="+mn-cs"/>
            </a:endParaRPr>
          </a:p>
        </p:txBody>
      </p:sp>
      <p:grpSp>
        <p:nvGrpSpPr>
          <p:cNvPr id="5" name="Google Shape;1265;p125">
            <a:extLst>
              <a:ext uri="{FF2B5EF4-FFF2-40B4-BE49-F238E27FC236}">
                <a16:creationId xmlns:a16="http://schemas.microsoft.com/office/drawing/2014/main" id="{7DCC12E7-6817-4BDB-8629-0C3BB722E4EE}"/>
              </a:ext>
            </a:extLst>
          </p:cNvPr>
          <p:cNvGrpSpPr/>
          <p:nvPr/>
        </p:nvGrpSpPr>
        <p:grpSpPr>
          <a:xfrm>
            <a:off x="253277" y="2021188"/>
            <a:ext cx="8602861" cy="3720985"/>
            <a:chOff x="239467" y="1317254"/>
            <a:chExt cx="11470482" cy="4961313"/>
          </a:xfrm>
        </p:grpSpPr>
        <p:pic>
          <p:nvPicPr>
            <p:cNvPr id="6" name="Google Shape;1266;p125">
              <a:extLst>
                <a:ext uri="{FF2B5EF4-FFF2-40B4-BE49-F238E27FC236}">
                  <a16:creationId xmlns:a16="http://schemas.microsoft.com/office/drawing/2014/main" id="{9C4283B5-A5FC-43B5-BB54-BDD93205A914}"/>
                </a:ext>
              </a:extLst>
            </p:cNvPr>
            <p:cNvPicPr preferRelativeResize="0"/>
            <p:nvPr/>
          </p:nvPicPr>
          <p:blipFill rotWithShape="1">
            <a:blip r:embed="rId2">
              <a:alphaModFix/>
            </a:blip>
            <a:srcRect/>
            <a:stretch/>
          </p:blipFill>
          <p:spPr>
            <a:xfrm>
              <a:off x="5324325" y="1501725"/>
              <a:ext cx="6385624" cy="4167113"/>
            </a:xfrm>
            <a:prstGeom prst="rect">
              <a:avLst/>
            </a:prstGeom>
            <a:noFill/>
            <a:ln>
              <a:noFill/>
            </a:ln>
          </p:spPr>
        </p:pic>
        <p:sp>
          <p:nvSpPr>
            <p:cNvPr id="8" name="Google Shape;1267;p125">
              <a:extLst>
                <a:ext uri="{FF2B5EF4-FFF2-40B4-BE49-F238E27FC236}">
                  <a16:creationId xmlns:a16="http://schemas.microsoft.com/office/drawing/2014/main" id="{D35CF808-4D1D-4BE8-A68D-EA666D4AAA16}"/>
                </a:ext>
              </a:extLst>
            </p:cNvPr>
            <p:cNvSpPr txBox="1"/>
            <p:nvPr/>
          </p:nvSpPr>
          <p:spPr>
            <a:xfrm>
              <a:off x="239467" y="1326467"/>
              <a:ext cx="5085000" cy="4952100"/>
            </a:xfrm>
            <a:prstGeom prst="rect">
              <a:avLst/>
            </a:prstGeom>
            <a:noFill/>
            <a:ln>
              <a:noFill/>
            </a:ln>
          </p:spPr>
          <p:txBody>
            <a:bodyPr spcFirstLastPara="1" wrap="square" lIns="0" tIns="0" rIns="0" bIns="0" anchor="ctr" anchorCtr="0">
              <a:noAutofit/>
            </a:bodyPr>
            <a:lstStyle/>
            <a:p>
              <a:pPr marL="0" marR="0" lvl="0" indent="0" algn="l" rtl="0">
                <a:lnSpc>
                  <a:spcPct val="150000"/>
                </a:lnSpc>
                <a:spcBef>
                  <a:spcPts val="0"/>
                </a:spcBef>
                <a:spcAft>
                  <a:spcPts val="0"/>
                </a:spcAft>
                <a:buClr>
                  <a:srgbClr val="000000"/>
                </a:buClr>
                <a:buSzPts val="900"/>
                <a:buFont typeface="Arial"/>
                <a:buNone/>
              </a:pPr>
              <a:endParaRPr sz="1000" b="1" i="0" u="none" strike="noStrike" cap="none">
                <a:solidFill>
                  <a:srgbClr val="000000"/>
                </a:solidFill>
                <a:latin typeface="Nanum Gothic"/>
                <a:ea typeface="Nanum Gothic"/>
                <a:cs typeface="Nanum Gothic"/>
                <a:sym typeface="Nanum Gothic"/>
              </a:endParaRPr>
            </a:p>
            <a:p>
              <a:pPr marL="0" marR="0" lvl="0" indent="0" algn="l" rtl="0">
                <a:lnSpc>
                  <a:spcPct val="150000"/>
                </a:lnSpc>
                <a:spcBef>
                  <a:spcPts val="0"/>
                </a:spcBef>
                <a:spcAft>
                  <a:spcPts val="0"/>
                </a:spcAft>
                <a:buClr>
                  <a:srgbClr val="000000"/>
                </a:buClr>
                <a:buSzPts val="900"/>
                <a:buFont typeface="Arial"/>
                <a:buNone/>
              </a:pPr>
              <a:r>
                <a:rPr lang="en" sz="1000" b="1" i="0" u="none" strike="noStrike" cap="none">
                  <a:solidFill>
                    <a:srgbClr val="000000"/>
                  </a:solidFill>
                  <a:latin typeface="Nanum Gothic"/>
                  <a:ea typeface="Nanum Gothic"/>
                  <a:cs typeface="Nanum Gothic"/>
                  <a:sym typeface="Nanum Gothic"/>
                </a:rPr>
                <a:t>* 별표 표시된 항목은 모두 필수 기재 </a:t>
              </a:r>
              <a:r>
                <a:rPr lang="en" sz="1000" b="0" i="0" u="none" strike="noStrike" cap="none">
                  <a:solidFill>
                    <a:srgbClr val="000000"/>
                  </a:solidFill>
                  <a:latin typeface="Nanum Gothic"/>
                  <a:ea typeface="Nanum Gothic"/>
                  <a:cs typeface="Nanum Gothic"/>
                  <a:sym typeface="Nanum Gothic"/>
                </a:rPr>
                <a:t>(별표 표시 항목은 국가별 상이)</a:t>
              </a:r>
              <a:endParaRPr sz="1000" b="0" i="0" u="none" strike="noStrike" cap="none">
                <a:solidFill>
                  <a:srgbClr val="000000"/>
                </a:solidFill>
                <a:latin typeface="Nanum Gothic"/>
                <a:ea typeface="Nanum Gothic"/>
                <a:cs typeface="Nanum Gothic"/>
                <a:sym typeface="Nanum Gothic"/>
              </a:endParaRPr>
            </a:p>
            <a:p>
              <a:pPr marL="0" marR="0" lvl="0" indent="0" algn="l" rtl="0">
                <a:lnSpc>
                  <a:spcPct val="150000"/>
                </a:lnSpc>
                <a:spcBef>
                  <a:spcPts val="0"/>
                </a:spcBef>
                <a:spcAft>
                  <a:spcPts val="0"/>
                </a:spcAft>
                <a:buClr>
                  <a:srgbClr val="000000"/>
                </a:buClr>
                <a:buSzPts val="900"/>
                <a:buFont typeface="Arial"/>
                <a:buNone/>
              </a:pPr>
              <a:endParaRPr sz="1000" b="1" i="0" u="none" strike="noStrike" cap="none">
                <a:solidFill>
                  <a:srgbClr val="000000"/>
                </a:solidFill>
                <a:latin typeface="Nanum Gothic"/>
                <a:ea typeface="Nanum Gothic"/>
                <a:cs typeface="Nanum Gothic"/>
                <a:sym typeface="Nanum Gothic"/>
              </a:endParaRPr>
            </a:p>
            <a:p>
              <a:pPr marL="0" marR="0" lvl="0" indent="0" algn="l" rtl="0">
                <a:lnSpc>
                  <a:spcPct val="150000"/>
                </a:lnSpc>
                <a:spcBef>
                  <a:spcPts val="0"/>
                </a:spcBef>
                <a:spcAft>
                  <a:spcPts val="0"/>
                </a:spcAft>
                <a:buClr>
                  <a:srgbClr val="000000"/>
                </a:buClr>
                <a:buSzPts val="900"/>
                <a:buFont typeface="Arial"/>
                <a:buNone/>
              </a:pPr>
              <a:r>
                <a:rPr lang="en" sz="1000" b="1" i="0" u="none" strike="noStrike" cap="none">
                  <a:solidFill>
                    <a:srgbClr val="000000"/>
                  </a:solidFill>
                  <a:latin typeface="Nanum Gothic"/>
                  <a:ea typeface="Nanum Gothic"/>
                  <a:cs typeface="Nanum Gothic"/>
                  <a:sym typeface="Nanum Gothic"/>
                </a:rPr>
                <a:t>1. 상품 이름: (대만 제외) 모든 국가에는 영어로만 작성</a:t>
              </a:r>
              <a:endParaRPr sz="1000" b="1" i="0" u="none" strike="noStrike" cap="none">
                <a:solidFill>
                  <a:srgbClr val="000000"/>
                </a:solidFill>
                <a:latin typeface="Nanum Gothic"/>
                <a:ea typeface="Nanum Gothic"/>
                <a:cs typeface="Nanum Gothic"/>
                <a:sym typeface="Nanum Gothic"/>
              </a:endParaRPr>
            </a:p>
            <a:p>
              <a:pPr marL="0" marR="0" lvl="0" indent="0" algn="l" rtl="0">
                <a:lnSpc>
                  <a:spcPct val="150000"/>
                </a:lnSpc>
                <a:spcBef>
                  <a:spcPts val="0"/>
                </a:spcBef>
                <a:spcAft>
                  <a:spcPts val="0"/>
                </a:spcAft>
                <a:buClr>
                  <a:srgbClr val="000000"/>
                </a:buClr>
                <a:buSzPts val="900"/>
                <a:buFont typeface="Arial"/>
                <a:buNone/>
              </a:pPr>
              <a:r>
                <a:rPr lang="en" sz="1000" b="0" i="0" u="none" strike="noStrike" cap="none">
                  <a:solidFill>
                    <a:srgbClr val="000000"/>
                  </a:solidFill>
                  <a:latin typeface="Nanum Gothic"/>
                  <a:ea typeface="Nanum Gothic"/>
                  <a:cs typeface="Nanum Gothic"/>
                  <a:sym typeface="Nanum Gothic"/>
                </a:rPr>
                <a:t>추천: 브랜드명-상품코드-상품이름-종류 순서로 간결하게 기입</a:t>
              </a:r>
              <a:endParaRPr sz="1000" b="0" i="0" u="none" strike="noStrike" cap="none">
                <a:solidFill>
                  <a:srgbClr val="000000"/>
                </a:solidFill>
                <a:latin typeface="Nanum Gothic"/>
                <a:ea typeface="Nanum Gothic"/>
                <a:cs typeface="Nanum Gothic"/>
                <a:sym typeface="Nanum Gothic"/>
              </a:endParaRPr>
            </a:p>
            <a:p>
              <a:pPr marL="0" marR="0" lvl="0" indent="0" algn="l" rtl="0">
                <a:lnSpc>
                  <a:spcPct val="150000"/>
                </a:lnSpc>
                <a:spcBef>
                  <a:spcPts val="0"/>
                </a:spcBef>
                <a:spcAft>
                  <a:spcPts val="0"/>
                </a:spcAft>
                <a:buClr>
                  <a:srgbClr val="000000"/>
                </a:buClr>
                <a:buSzPts val="500"/>
                <a:buFont typeface="Arial"/>
                <a:buNone/>
              </a:pPr>
              <a:endParaRPr sz="600" b="1" i="0" u="none" strike="noStrike" cap="none">
                <a:solidFill>
                  <a:srgbClr val="000000"/>
                </a:solidFill>
                <a:latin typeface="Nanum Gothic"/>
                <a:ea typeface="Nanum Gothic"/>
                <a:cs typeface="Nanum Gothic"/>
                <a:sym typeface="Nanum Gothic"/>
              </a:endParaRPr>
            </a:p>
            <a:p>
              <a:pPr marL="0" marR="0" lvl="0" indent="0" algn="l" rtl="0">
                <a:lnSpc>
                  <a:spcPct val="150000"/>
                </a:lnSpc>
                <a:spcBef>
                  <a:spcPts val="0"/>
                </a:spcBef>
                <a:spcAft>
                  <a:spcPts val="0"/>
                </a:spcAft>
                <a:buClr>
                  <a:srgbClr val="000000"/>
                </a:buClr>
                <a:buSzPts val="900"/>
                <a:buFont typeface="Arial"/>
                <a:buNone/>
              </a:pPr>
              <a:r>
                <a:rPr lang="en" sz="1000" b="1" i="0" u="none" strike="noStrike" cap="none">
                  <a:solidFill>
                    <a:srgbClr val="000000"/>
                  </a:solidFill>
                  <a:latin typeface="Nanum Gothic"/>
                  <a:ea typeface="Nanum Gothic"/>
                  <a:cs typeface="Nanum Gothic"/>
                  <a:sym typeface="Nanum Gothic"/>
                </a:rPr>
                <a:t>2. 상품 정보: (대만 제외) 모든 국가에는 영어로만 작성</a:t>
              </a:r>
              <a:endParaRPr sz="1000" b="1" i="0" u="none" strike="noStrike" cap="none">
                <a:solidFill>
                  <a:srgbClr val="000000"/>
                </a:solidFill>
                <a:latin typeface="Nanum Gothic"/>
                <a:ea typeface="Nanum Gothic"/>
                <a:cs typeface="Nanum Gothic"/>
                <a:sym typeface="Nanum Gothic"/>
              </a:endParaRPr>
            </a:p>
            <a:p>
              <a:pPr marL="0" marR="0" lvl="0" indent="0" algn="l" rtl="0">
                <a:lnSpc>
                  <a:spcPct val="150000"/>
                </a:lnSpc>
                <a:spcBef>
                  <a:spcPts val="0"/>
                </a:spcBef>
                <a:spcAft>
                  <a:spcPts val="0"/>
                </a:spcAft>
                <a:buClr>
                  <a:srgbClr val="000000"/>
                </a:buClr>
                <a:buSzPts val="900"/>
                <a:buFont typeface="Arial"/>
                <a:buNone/>
              </a:pPr>
              <a:r>
                <a:rPr lang="en" sz="1000" b="1" i="0" u="none" strike="noStrike" cap="none">
                  <a:solidFill>
                    <a:srgbClr val="FF0000"/>
                  </a:solidFill>
                  <a:latin typeface="Nanum Gothic"/>
                  <a:ea typeface="Nanum Gothic"/>
                  <a:cs typeface="Nanum Gothic"/>
                  <a:sym typeface="Nanum Gothic"/>
                </a:rPr>
                <a:t>- 글자로만 입력 가능하며, 이미지 삽입 불가</a:t>
              </a:r>
              <a:endParaRPr sz="1000" b="1" i="0" u="none" strike="noStrike" cap="none">
                <a:solidFill>
                  <a:srgbClr val="FF0000"/>
                </a:solidFill>
                <a:latin typeface="Nanum Gothic"/>
                <a:ea typeface="Nanum Gothic"/>
                <a:cs typeface="Nanum Gothic"/>
                <a:sym typeface="Nanum Gothic"/>
              </a:endParaRPr>
            </a:p>
            <a:p>
              <a:pPr marL="0" marR="0" lvl="0" indent="0" algn="l" rtl="0">
                <a:lnSpc>
                  <a:spcPct val="150000"/>
                </a:lnSpc>
                <a:spcBef>
                  <a:spcPts val="0"/>
                </a:spcBef>
                <a:spcAft>
                  <a:spcPts val="0"/>
                </a:spcAft>
                <a:buClr>
                  <a:srgbClr val="000000"/>
                </a:buClr>
                <a:buSzPts val="900"/>
                <a:buFont typeface="Arial"/>
                <a:buNone/>
              </a:pPr>
              <a:r>
                <a:rPr lang="en" sz="1000" b="0" i="0" u="none" strike="noStrike" cap="none">
                  <a:solidFill>
                    <a:srgbClr val="000000"/>
                  </a:solidFill>
                  <a:latin typeface="Nanum Gothic"/>
                  <a:ea typeface="Nanum Gothic"/>
                  <a:cs typeface="Nanum Gothic"/>
                  <a:sym typeface="Nanum Gothic"/>
                </a:rPr>
                <a:t>- 상품 설명에 관련된 URL만 삽입 가능</a:t>
              </a:r>
              <a:endParaRPr sz="1000" b="0" i="0" u="none" strike="noStrike" cap="none">
                <a:solidFill>
                  <a:srgbClr val="000000"/>
                </a:solidFill>
                <a:latin typeface="Nanum Gothic"/>
                <a:ea typeface="Nanum Gothic"/>
                <a:cs typeface="Nanum Gothic"/>
                <a:sym typeface="Nanum Gothic"/>
              </a:endParaRPr>
            </a:p>
            <a:p>
              <a:pPr marL="0" marR="0" lvl="0" indent="0" algn="l" rtl="0">
                <a:lnSpc>
                  <a:spcPct val="150000"/>
                </a:lnSpc>
                <a:spcBef>
                  <a:spcPts val="0"/>
                </a:spcBef>
                <a:spcAft>
                  <a:spcPts val="0"/>
                </a:spcAft>
                <a:buClr>
                  <a:srgbClr val="000000"/>
                </a:buClr>
                <a:buSzPts val="500"/>
                <a:buFont typeface="Arial"/>
                <a:buNone/>
              </a:pPr>
              <a:endParaRPr sz="600" b="0" i="0" u="none" strike="noStrike" cap="none">
                <a:solidFill>
                  <a:srgbClr val="000000"/>
                </a:solidFill>
                <a:latin typeface="Nanum Gothic"/>
                <a:ea typeface="Nanum Gothic"/>
                <a:cs typeface="Nanum Gothic"/>
                <a:sym typeface="Nanum Gothic"/>
              </a:endParaRPr>
            </a:p>
            <a:p>
              <a:pPr marL="0" marR="0" lvl="0" indent="0" algn="l" rtl="0">
                <a:lnSpc>
                  <a:spcPct val="150000"/>
                </a:lnSpc>
                <a:spcBef>
                  <a:spcPts val="0"/>
                </a:spcBef>
                <a:spcAft>
                  <a:spcPts val="0"/>
                </a:spcAft>
                <a:buClr>
                  <a:srgbClr val="000000"/>
                </a:buClr>
                <a:buSzPts val="900"/>
                <a:buFont typeface="Arial"/>
                <a:buNone/>
              </a:pPr>
              <a:r>
                <a:rPr lang="en" sz="1000" b="1" i="0" u="none" strike="noStrike" cap="none">
                  <a:solidFill>
                    <a:srgbClr val="000000"/>
                  </a:solidFill>
                  <a:latin typeface="Nanum Gothic"/>
                  <a:ea typeface="Nanum Gothic"/>
                  <a:cs typeface="Nanum Gothic"/>
                  <a:sym typeface="Nanum Gothic"/>
                </a:rPr>
                <a:t>3. 카테고리 재확인 </a:t>
              </a:r>
              <a:endParaRPr sz="1000" b="1" i="0" u="none" strike="noStrike" cap="none">
                <a:solidFill>
                  <a:srgbClr val="000000"/>
                </a:solidFill>
                <a:latin typeface="Nanum Gothic"/>
                <a:ea typeface="Nanum Gothic"/>
                <a:cs typeface="Nanum Gothic"/>
                <a:sym typeface="Nanum Gothic"/>
              </a:endParaRPr>
            </a:p>
            <a:p>
              <a:pPr marL="0" marR="0" lvl="0" indent="0" algn="l" rtl="0">
                <a:lnSpc>
                  <a:spcPct val="150000"/>
                </a:lnSpc>
                <a:spcBef>
                  <a:spcPts val="0"/>
                </a:spcBef>
                <a:spcAft>
                  <a:spcPts val="0"/>
                </a:spcAft>
                <a:buClr>
                  <a:srgbClr val="000000"/>
                </a:buClr>
                <a:buSzPts val="500"/>
                <a:buFont typeface="Arial"/>
                <a:buNone/>
              </a:pPr>
              <a:endParaRPr sz="600" b="1" i="0" u="none" strike="noStrike" cap="none">
                <a:solidFill>
                  <a:srgbClr val="000000"/>
                </a:solidFill>
                <a:latin typeface="Nanum Gothic"/>
                <a:ea typeface="Nanum Gothic"/>
                <a:cs typeface="Nanum Gothic"/>
                <a:sym typeface="Nanum Gothic"/>
              </a:endParaRPr>
            </a:p>
            <a:p>
              <a:pPr marL="0" marR="0" lvl="0" indent="0" algn="l" rtl="0">
                <a:lnSpc>
                  <a:spcPct val="150000"/>
                </a:lnSpc>
                <a:spcBef>
                  <a:spcPts val="0"/>
                </a:spcBef>
                <a:spcAft>
                  <a:spcPts val="0"/>
                </a:spcAft>
                <a:buClr>
                  <a:srgbClr val="000000"/>
                </a:buClr>
                <a:buSzPts val="900"/>
                <a:buFont typeface="Arial"/>
                <a:buNone/>
              </a:pPr>
              <a:r>
                <a:rPr lang="en" sz="1000" b="1" i="0" u="none" strike="noStrike" cap="none">
                  <a:solidFill>
                    <a:srgbClr val="000000"/>
                  </a:solidFill>
                  <a:latin typeface="Nanum Gothic"/>
                  <a:ea typeface="Nanum Gothic"/>
                  <a:cs typeface="Nanum Gothic"/>
                  <a:sym typeface="Nanum Gothic"/>
                </a:rPr>
                <a:t>4. 브랜드 </a:t>
              </a:r>
              <a:endParaRPr sz="1000" b="1" i="0" u="none" strike="noStrike" cap="none">
                <a:solidFill>
                  <a:srgbClr val="000000"/>
                </a:solidFill>
                <a:latin typeface="Nanum Gothic"/>
                <a:ea typeface="Nanum Gothic"/>
                <a:cs typeface="Nanum Gothic"/>
                <a:sym typeface="Nanum Gothic"/>
              </a:endParaRPr>
            </a:p>
            <a:p>
              <a:pPr marL="342900" marR="0" lvl="0" indent="-228600" algn="l" rtl="0">
                <a:lnSpc>
                  <a:spcPct val="150000"/>
                </a:lnSpc>
                <a:spcBef>
                  <a:spcPts val="0"/>
                </a:spcBef>
                <a:spcAft>
                  <a:spcPts val="0"/>
                </a:spcAft>
                <a:buClr>
                  <a:srgbClr val="000000"/>
                </a:buClr>
                <a:buSzPts val="1000"/>
                <a:buFont typeface="Noto Sans Symbols"/>
                <a:buChar char="▪"/>
              </a:pPr>
              <a:r>
                <a:rPr lang="en" sz="1000" b="0" i="0" u="none" strike="noStrike" cap="none">
                  <a:solidFill>
                    <a:srgbClr val="000000"/>
                  </a:solidFill>
                  <a:latin typeface="Nanum Gothic"/>
                  <a:ea typeface="Nanum Gothic"/>
                  <a:cs typeface="Nanum Gothic"/>
                  <a:sym typeface="Nanum Gothic"/>
                </a:rPr>
                <a:t>드롭다운 메뉴에 등록되지 않은 브랜드를 임의로 입력할 경우, “Invalid Attribute”라는 메시지 팝 업</a:t>
              </a:r>
              <a:endParaRPr sz="1000" b="0" i="0" u="none" strike="noStrike" cap="none">
                <a:solidFill>
                  <a:srgbClr val="000000"/>
                </a:solidFill>
                <a:latin typeface="Nanum Gothic"/>
                <a:ea typeface="Nanum Gothic"/>
                <a:cs typeface="Nanum Gothic"/>
                <a:sym typeface="Nanum Gothic"/>
              </a:endParaRPr>
            </a:p>
            <a:p>
              <a:pPr marL="342900" marR="0" lvl="0" indent="-228600" algn="l" rtl="0">
                <a:lnSpc>
                  <a:spcPct val="150000"/>
                </a:lnSpc>
                <a:spcBef>
                  <a:spcPts val="0"/>
                </a:spcBef>
                <a:spcAft>
                  <a:spcPts val="0"/>
                </a:spcAft>
                <a:buClr>
                  <a:srgbClr val="000000"/>
                </a:buClr>
                <a:buSzPts val="1000"/>
                <a:buFont typeface="Noto Sans Symbols"/>
                <a:buChar char="▪"/>
              </a:pPr>
              <a:r>
                <a:rPr lang="en" sz="1000" i="0" u="none" strike="noStrike" cap="none">
                  <a:solidFill>
                    <a:srgbClr val="000000"/>
                  </a:solidFill>
                  <a:latin typeface="Nanum Gothic"/>
                  <a:ea typeface="Nanum Gothic"/>
                  <a:cs typeface="Nanum Gothic"/>
                  <a:sym typeface="Nanum Gothic"/>
                </a:rPr>
                <a:t>“No Brand” 선택, 상품 등록 후, 브랜드 등록 요청</a:t>
              </a:r>
              <a:r>
                <a:rPr lang="en" sz="1000">
                  <a:latin typeface="Nanum Gothic"/>
                  <a:ea typeface="Nanum Gothic"/>
                  <a:cs typeface="Nanum Gothic"/>
                  <a:sym typeface="Nanum Gothic"/>
                </a:rPr>
                <a:t> </a:t>
              </a:r>
              <a:r>
                <a:rPr lang="en" sz="1000" i="0" u="none" strike="noStrike" cap="none">
                  <a:solidFill>
                    <a:srgbClr val="000000"/>
                  </a:solidFill>
                  <a:latin typeface="Nanum Gothic"/>
                  <a:ea typeface="Nanum Gothic"/>
                  <a:cs typeface="Nanum Gothic"/>
                  <a:sym typeface="Nanum Gothic"/>
                </a:rPr>
                <a:t>(요청 방법: </a:t>
              </a:r>
              <a:r>
                <a:rPr lang="en" sz="1000">
                  <a:latin typeface="Nanum Gothic"/>
                  <a:ea typeface="Nanum Gothic"/>
                  <a:cs typeface="Nanum Gothic"/>
                  <a:sym typeface="Nanum Gothic"/>
                </a:rPr>
                <a:t>다음 페이지</a:t>
              </a:r>
              <a:r>
                <a:rPr lang="en" sz="1000" i="0" u="none" strike="noStrike" cap="none">
                  <a:solidFill>
                    <a:srgbClr val="000000"/>
                  </a:solidFill>
                  <a:latin typeface="Nanum Gothic"/>
                  <a:ea typeface="Nanum Gothic"/>
                  <a:cs typeface="Nanum Gothic"/>
                  <a:sym typeface="Nanum Gothic"/>
                </a:rPr>
                <a:t> 참조)하여 추후 수정</a:t>
              </a:r>
              <a:endParaRPr sz="1000">
                <a:latin typeface="Nanum Gothic"/>
                <a:ea typeface="Nanum Gothic"/>
                <a:cs typeface="Nanum Gothic"/>
                <a:sym typeface="Nanum Gothic"/>
              </a:endParaRPr>
            </a:p>
            <a:p>
              <a:pPr marL="0" marR="0" lvl="0" indent="0" algn="l" rtl="0">
                <a:lnSpc>
                  <a:spcPct val="150000"/>
                </a:lnSpc>
                <a:spcBef>
                  <a:spcPts val="0"/>
                </a:spcBef>
                <a:spcAft>
                  <a:spcPts val="0"/>
                </a:spcAft>
                <a:buClr>
                  <a:srgbClr val="000000"/>
                </a:buClr>
                <a:buSzPts val="500"/>
                <a:buFont typeface="Arial"/>
                <a:buNone/>
              </a:pPr>
              <a:endParaRPr sz="600" b="1" i="0" u="none" strike="noStrike" cap="none">
                <a:solidFill>
                  <a:srgbClr val="000000"/>
                </a:solidFill>
                <a:latin typeface="Nanum Gothic"/>
                <a:ea typeface="Nanum Gothic"/>
                <a:cs typeface="Nanum Gothic"/>
                <a:sym typeface="Nanum Gothic"/>
              </a:endParaRPr>
            </a:p>
            <a:p>
              <a:pPr marL="0" marR="0" lvl="0" indent="0" algn="l" rtl="0">
                <a:lnSpc>
                  <a:spcPct val="150000"/>
                </a:lnSpc>
                <a:spcBef>
                  <a:spcPts val="0"/>
                </a:spcBef>
                <a:spcAft>
                  <a:spcPts val="0"/>
                </a:spcAft>
                <a:buClr>
                  <a:srgbClr val="000000"/>
                </a:buClr>
                <a:buSzPts val="900"/>
                <a:buFont typeface="Arial"/>
                <a:buNone/>
              </a:pPr>
              <a:r>
                <a:rPr lang="en" sz="1000" b="1" i="0" u="none" strike="noStrike" cap="none">
                  <a:solidFill>
                    <a:srgbClr val="000000"/>
                  </a:solidFill>
                  <a:latin typeface="Nanum Gothic"/>
                  <a:ea typeface="Nanum Gothic"/>
                  <a:cs typeface="Nanum Gothic"/>
                  <a:sym typeface="Nanum Gothic"/>
                </a:rPr>
                <a:t>5. </a:t>
              </a:r>
              <a:r>
                <a:rPr lang="en" sz="1000" b="0" i="0" u="none" strike="noStrike" cap="none">
                  <a:solidFill>
                    <a:srgbClr val="000000"/>
                  </a:solidFill>
                  <a:latin typeface="Nanum Gothic"/>
                  <a:ea typeface="Nanum Gothic"/>
                  <a:cs typeface="Nanum Gothic"/>
                  <a:sym typeface="Nanum Gothic"/>
                </a:rPr>
                <a:t>선택항목도 가급적 모두 입력</a:t>
              </a:r>
              <a:endParaRPr sz="1000" b="1" i="0" u="none" strike="noStrike" cap="none">
                <a:solidFill>
                  <a:srgbClr val="000000"/>
                </a:solidFill>
                <a:latin typeface="Nanum Gothic"/>
                <a:ea typeface="Nanum Gothic"/>
                <a:cs typeface="Nanum Gothic"/>
                <a:sym typeface="Nanum Gothic"/>
              </a:endParaRPr>
            </a:p>
            <a:p>
              <a:pPr marL="0" marR="0" lvl="0" indent="0" algn="l" rtl="0">
                <a:lnSpc>
                  <a:spcPct val="150000"/>
                </a:lnSpc>
                <a:spcBef>
                  <a:spcPts val="0"/>
                </a:spcBef>
                <a:spcAft>
                  <a:spcPts val="0"/>
                </a:spcAft>
                <a:buClr>
                  <a:srgbClr val="000000"/>
                </a:buClr>
                <a:buSzPts val="900"/>
                <a:buFont typeface="Arial"/>
                <a:buNone/>
              </a:pPr>
              <a:endParaRPr sz="900" b="0" i="0" u="none" strike="noStrike" cap="none">
                <a:solidFill>
                  <a:srgbClr val="000000"/>
                </a:solidFill>
                <a:latin typeface="Nanum Gothic"/>
                <a:ea typeface="Nanum Gothic"/>
                <a:cs typeface="Nanum Gothic"/>
                <a:sym typeface="Nanum Gothic"/>
              </a:endParaRPr>
            </a:p>
          </p:txBody>
        </p:sp>
        <p:sp>
          <p:nvSpPr>
            <p:cNvPr id="9" name="Google Shape;1268;p125">
              <a:extLst>
                <a:ext uri="{FF2B5EF4-FFF2-40B4-BE49-F238E27FC236}">
                  <a16:creationId xmlns:a16="http://schemas.microsoft.com/office/drawing/2014/main" id="{DD0FE7D5-6EBE-44EB-993E-8CD81751BF4B}"/>
                </a:ext>
              </a:extLst>
            </p:cNvPr>
            <p:cNvSpPr/>
            <p:nvPr/>
          </p:nvSpPr>
          <p:spPr>
            <a:xfrm>
              <a:off x="5195935" y="1317254"/>
              <a:ext cx="6513900" cy="4779900"/>
            </a:xfrm>
            <a:prstGeom prst="rect">
              <a:avLst/>
            </a:prstGeom>
            <a:solidFill>
              <a:schemeClr val="lt1">
                <a:alpha val="0"/>
              </a:schemeClr>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100"/>
                <a:buFont typeface="Arial"/>
                <a:buNone/>
              </a:pPr>
              <a:endParaRPr sz="1100" b="0" i="0" u="none" strike="noStrike" cap="none">
                <a:solidFill>
                  <a:schemeClr val="lt1"/>
                </a:solidFill>
                <a:latin typeface="Arial"/>
                <a:ea typeface="Arial"/>
                <a:cs typeface="Arial"/>
                <a:sym typeface="Arial"/>
              </a:endParaRPr>
            </a:p>
          </p:txBody>
        </p:sp>
        <p:sp>
          <p:nvSpPr>
            <p:cNvPr id="10" name="Google Shape;1269;p125">
              <a:extLst>
                <a:ext uri="{FF2B5EF4-FFF2-40B4-BE49-F238E27FC236}">
                  <a16:creationId xmlns:a16="http://schemas.microsoft.com/office/drawing/2014/main" id="{3E105773-A73C-4501-874B-22BC7062AED1}"/>
                </a:ext>
              </a:extLst>
            </p:cNvPr>
            <p:cNvSpPr/>
            <p:nvPr/>
          </p:nvSpPr>
          <p:spPr>
            <a:xfrm>
              <a:off x="5446143" y="1909684"/>
              <a:ext cx="1065600" cy="314100"/>
            </a:xfrm>
            <a:prstGeom prst="roundRect">
              <a:avLst>
                <a:gd name="adj" fmla="val 12926"/>
              </a:avLst>
            </a:prstGeom>
            <a:solidFill>
              <a:schemeClr val="lt1">
                <a:alpha val="0"/>
              </a:schemeClr>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100"/>
                <a:buFont typeface="Arial"/>
                <a:buNone/>
              </a:pPr>
              <a:endParaRPr sz="1100" b="0" i="0" u="none" strike="noStrike" cap="none">
                <a:solidFill>
                  <a:schemeClr val="lt1"/>
                </a:solidFill>
                <a:latin typeface="Arial"/>
                <a:ea typeface="Arial"/>
                <a:cs typeface="Arial"/>
                <a:sym typeface="Arial"/>
              </a:endParaRPr>
            </a:p>
          </p:txBody>
        </p:sp>
        <p:sp>
          <p:nvSpPr>
            <p:cNvPr id="11" name="Google Shape;1270;p125">
              <a:extLst>
                <a:ext uri="{FF2B5EF4-FFF2-40B4-BE49-F238E27FC236}">
                  <a16:creationId xmlns:a16="http://schemas.microsoft.com/office/drawing/2014/main" id="{5E5EE9BB-5705-464B-B843-852D78BE1D3A}"/>
                </a:ext>
              </a:extLst>
            </p:cNvPr>
            <p:cNvSpPr/>
            <p:nvPr/>
          </p:nvSpPr>
          <p:spPr>
            <a:xfrm>
              <a:off x="5446143" y="2315000"/>
              <a:ext cx="1065600" cy="314100"/>
            </a:xfrm>
            <a:prstGeom prst="roundRect">
              <a:avLst>
                <a:gd name="adj" fmla="val 12926"/>
              </a:avLst>
            </a:prstGeom>
            <a:solidFill>
              <a:schemeClr val="lt1">
                <a:alpha val="0"/>
              </a:schemeClr>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100"/>
                <a:buFont typeface="Arial"/>
                <a:buNone/>
              </a:pPr>
              <a:endParaRPr sz="1100" b="0" i="0" u="none" strike="noStrike" cap="none">
                <a:solidFill>
                  <a:schemeClr val="lt1"/>
                </a:solidFill>
                <a:latin typeface="Arial"/>
                <a:ea typeface="Arial"/>
                <a:cs typeface="Arial"/>
                <a:sym typeface="Arial"/>
              </a:endParaRPr>
            </a:p>
          </p:txBody>
        </p:sp>
        <p:sp>
          <p:nvSpPr>
            <p:cNvPr id="12" name="Google Shape;1271;p125">
              <a:extLst>
                <a:ext uri="{FF2B5EF4-FFF2-40B4-BE49-F238E27FC236}">
                  <a16:creationId xmlns:a16="http://schemas.microsoft.com/office/drawing/2014/main" id="{1B405C22-09B7-48FD-BE9C-CE84359BAE36}"/>
                </a:ext>
              </a:extLst>
            </p:cNvPr>
            <p:cNvSpPr/>
            <p:nvPr/>
          </p:nvSpPr>
          <p:spPr>
            <a:xfrm>
              <a:off x="5623850" y="4507725"/>
              <a:ext cx="847500" cy="314100"/>
            </a:xfrm>
            <a:prstGeom prst="roundRect">
              <a:avLst>
                <a:gd name="adj" fmla="val 12926"/>
              </a:avLst>
            </a:prstGeom>
            <a:solidFill>
              <a:schemeClr val="lt1">
                <a:alpha val="0"/>
              </a:schemeClr>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100"/>
                <a:buFont typeface="Arial"/>
                <a:buNone/>
              </a:pPr>
              <a:endParaRPr sz="1100" b="0" i="0" u="none" strike="noStrike" cap="none">
                <a:solidFill>
                  <a:schemeClr val="lt1"/>
                </a:solidFill>
                <a:latin typeface="Arial"/>
                <a:ea typeface="Arial"/>
                <a:cs typeface="Arial"/>
                <a:sym typeface="Arial"/>
              </a:endParaRPr>
            </a:p>
          </p:txBody>
        </p:sp>
        <p:sp>
          <p:nvSpPr>
            <p:cNvPr id="14" name="Google Shape;1272;p125">
              <a:extLst>
                <a:ext uri="{FF2B5EF4-FFF2-40B4-BE49-F238E27FC236}">
                  <a16:creationId xmlns:a16="http://schemas.microsoft.com/office/drawing/2014/main" id="{2C28DA51-1757-40D9-8FA1-32F3F601F88A}"/>
                </a:ext>
              </a:extLst>
            </p:cNvPr>
            <p:cNvSpPr/>
            <p:nvPr/>
          </p:nvSpPr>
          <p:spPr>
            <a:xfrm>
              <a:off x="5493260" y="4534119"/>
              <a:ext cx="261300" cy="261300"/>
            </a:xfrm>
            <a:prstGeom prst="ellipse">
              <a:avLst/>
            </a:prstGeom>
            <a:solidFill>
              <a:srgbClr val="EC4D2D">
                <a:alpha val="91370"/>
              </a:srgbClr>
            </a:solidFill>
            <a:ln>
              <a:noFill/>
            </a:ln>
          </p:spPr>
          <p:txBody>
            <a:bodyPr spcFirstLastPara="1" wrap="square" lIns="42200" tIns="42200" rIns="42200" bIns="42200" anchor="ctr" anchorCtr="0">
              <a:noAutofit/>
            </a:bodyPr>
            <a:lstStyle/>
            <a:p>
              <a:pPr marL="0" marR="0" lvl="0" indent="0" algn="ctr" rtl="0">
                <a:lnSpc>
                  <a:spcPct val="100000"/>
                </a:lnSpc>
                <a:spcBef>
                  <a:spcPts val="0"/>
                </a:spcBef>
                <a:spcAft>
                  <a:spcPts val="0"/>
                </a:spcAft>
                <a:buClr>
                  <a:srgbClr val="000000"/>
                </a:buClr>
                <a:buSzPts val="900"/>
                <a:buFont typeface="Arial"/>
                <a:buNone/>
              </a:pPr>
              <a:r>
                <a:rPr lang="en" sz="900" b="1" i="0" u="none" strike="noStrike" cap="none">
                  <a:solidFill>
                    <a:schemeClr val="lt1"/>
                  </a:solidFill>
                  <a:latin typeface="Arial"/>
                  <a:ea typeface="Arial"/>
                  <a:cs typeface="Arial"/>
                  <a:sym typeface="Arial"/>
                </a:rPr>
                <a:t>*</a:t>
              </a:r>
              <a:endParaRPr sz="900" b="1" i="0" u="none" strike="noStrike" cap="none">
                <a:solidFill>
                  <a:schemeClr val="lt1"/>
                </a:solidFill>
                <a:latin typeface="Arial"/>
                <a:ea typeface="Arial"/>
                <a:cs typeface="Arial"/>
                <a:sym typeface="Arial"/>
              </a:endParaRPr>
            </a:p>
          </p:txBody>
        </p:sp>
        <p:sp>
          <p:nvSpPr>
            <p:cNvPr id="16" name="Google Shape;1273;p125">
              <a:extLst>
                <a:ext uri="{FF2B5EF4-FFF2-40B4-BE49-F238E27FC236}">
                  <a16:creationId xmlns:a16="http://schemas.microsoft.com/office/drawing/2014/main" id="{9F719999-3C8D-424F-80D4-B56B77428692}"/>
                </a:ext>
              </a:extLst>
            </p:cNvPr>
            <p:cNvSpPr/>
            <p:nvPr/>
          </p:nvSpPr>
          <p:spPr>
            <a:xfrm>
              <a:off x="5270382" y="2341397"/>
              <a:ext cx="261300" cy="261300"/>
            </a:xfrm>
            <a:prstGeom prst="ellipse">
              <a:avLst/>
            </a:prstGeom>
            <a:solidFill>
              <a:srgbClr val="EC4D2D">
                <a:alpha val="91370"/>
              </a:srgbClr>
            </a:solidFill>
            <a:ln>
              <a:noFill/>
            </a:ln>
          </p:spPr>
          <p:txBody>
            <a:bodyPr spcFirstLastPara="1" wrap="square" lIns="42200" tIns="42200" rIns="42200" bIns="42200" anchor="ctr" anchorCtr="0">
              <a:noAutofit/>
            </a:bodyPr>
            <a:lstStyle/>
            <a:p>
              <a:pPr marL="0" marR="0" lvl="0" indent="0" algn="ctr" rtl="0">
                <a:lnSpc>
                  <a:spcPct val="100000"/>
                </a:lnSpc>
                <a:spcBef>
                  <a:spcPts val="0"/>
                </a:spcBef>
                <a:spcAft>
                  <a:spcPts val="0"/>
                </a:spcAft>
                <a:buClr>
                  <a:srgbClr val="000000"/>
                </a:buClr>
                <a:buSzPts val="900"/>
                <a:buFont typeface="Arial"/>
                <a:buNone/>
              </a:pPr>
              <a:r>
                <a:rPr lang="en" sz="900" b="1" i="0" u="none" strike="noStrike" cap="none">
                  <a:solidFill>
                    <a:schemeClr val="lt1"/>
                  </a:solidFill>
                  <a:latin typeface="Arial"/>
                  <a:ea typeface="Arial"/>
                  <a:cs typeface="Arial"/>
                  <a:sym typeface="Arial"/>
                </a:rPr>
                <a:t>2</a:t>
              </a:r>
              <a:endParaRPr sz="900" b="1" i="0" u="none" strike="noStrike" cap="none">
                <a:solidFill>
                  <a:schemeClr val="lt1"/>
                </a:solidFill>
                <a:latin typeface="Arial"/>
                <a:ea typeface="Arial"/>
                <a:cs typeface="Arial"/>
                <a:sym typeface="Arial"/>
              </a:endParaRPr>
            </a:p>
          </p:txBody>
        </p:sp>
        <p:sp>
          <p:nvSpPr>
            <p:cNvPr id="17" name="Google Shape;1274;p125">
              <a:extLst>
                <a:ext uri="{FF2B5EF4-FFF2-40B4-BE49-F238E27FC236}">
                  <a16:creationId xmlns:a16="http://schemas.microsoft.com/office/drawing/2014/main" id="{D947D159-F852-4FDB-9882-5824E32C7916}"/>
                </a:ext>
              </a:extLst>
            </p:cNvPr>
            <p:cNvSpPr/>
            <p:nvPr/>
          </p:nvSpPr>
          <p:spPr>
            <a:xfrm>
              <a:off x="5270382" y="1953745"/>
              <a:ext cx="261300" cy="261300"/>
            </a:xfrm>
            <a:prstGeom prst="ellipse">
              <a:avLst/>
            </a:prstGeom>
            <a:solidFill>
              <a:srgbClr val="EC4D2D">
                <a:alpha val="91370"/>
              </a:srgbClr>
            </a:solidFill>
            <a:ln>
              <a:noFill/>
            </a:ln>
          </p:spPr>
          <p:txBody>
            <a:bodyPr spcFirstLastPara="1" wrap="square" lIns="42200" tIns="42200" rIns="42200" bIns="42200" anchor="ctr" anchorCtr="0">
              <a:noAutofit/>
            </a:bodyPr>
            <a:lstStyle/>
            <a:p>
              <a:pPr marL="0" marR="0" lvl="0" indent="0" algn="ctr" rtl="0">
                <a:lnSpc>
                  <a:spcPct val="100000"/>
                </a:lnSpc>
                <a:spcBef>
                  <a:spcPts val="0"/>
                </a:spcBef>
                <a:spcAft>
                  <a:spcPts val="0"/>
                </a:spcAft>
                <a:buClr>
                  <a:srgbClr val="000000"/>
                </a:buClr>
                <a:buSzPts val="900"/>
                <a:buFont typeface="Arial"/>
                <a:buNone/>
              </a:pPr>
              <a:r>
                <a:rPr lang="en" sz="900" b="1" i="0" u="none" strike="noStrike" cap="none">
                  <a:solidFill>
                    <a:schemeClr val="lt1"/>
                  </a:solidFill>
                  <a:latin typeface="Arial"/>
                  <a:ea typeface="Arial"/>
                  <a:cs typeface="Arial"/>
                  <a:sym typeface="Arial"/>
                </a:rPr>
                <a:t>1</a:t>
              </a:r>
              <a:endParaRPr sz="900" b="1" i="0" u="none" strike="noStrike" cap="none">
                <a:solidFill>
                  <a:schemeClr val="lt1"/>
                </a:solidFill>
                <a:latin typeface="Arial"/>
                <a:ea typeface="Arial"/>
                <a:cs typeface="Arial"/>
                <a:sym typeface="Arial"/>
              </a:endParaRPr>
            </a:p>
          </p:txBody>
        </p:sp>
        <p:sp>
          <p:nvSpPr>
            <p:cNvPr id="18" name="Google Shape;1275;p125">
              <a:extLst>
                <a:ext uri="{FF2B5EF4-FFF2-40B4-BE49-F238E27FC236}">
                  <a16:creationId xmlns:a16="http://schemas.microsoft.com/office/drawing/2014/main" id="{74B0D005-3360-4CCF-BDFB-1333233B9F1C}"/>
                </a:ext>
              </a:extLst>
            </p:cNvPr>
            <p:cNvSpPr/>
            <p:nvPr/>
          </p:nvSpPr>
          <p:spPr>
            <a:xfrm>
              <a:off x="5614939" y="4082794"/>
              <a:ext cx="856500" cy="314100"/>
            </a:xfrm>
            <a:prstGeom prst="roundRect">
              <a:avLst>
                <a:gd name="adj" fmla="val 12926"/>
              </a:avLst>
            </a:prstGeom>
            <a:solidFill>
              <a:schemeClr val="lt1">
                <a:alpha val="0"/>
              </a:schemeClr>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100"/>
                <a:buFont typeface="Arial"/>
                <a:buNone/>
              </a:pPr>
              <a:endParaRPr sz="1100" b="0" i="0" u="none" strike="noStrike" cap="none">
                <a:solidFill>
                  <a:schemeClr val="lt1"/>
                </a:solidFill>
                <a:latin typeface="Arial"/>
                <a:ea typeface="Arial"/>
                <a:cs typeface="Arial"/>
                <a:sym typeface="Arial"/>
              </a:endParaRPr>
            </a:p>
          </p:txBody>
        </p:sp>
        <p:sp>
          <p:nvSpPr>
            <p:cNvPr id="19" name="Google Shape;1276;p125">
              <a:extLst>
                <a:ext uri="{FF2B5EF4-FFF2-40B4-BE49-F238E27FC236}">
                  <a16:creationId xmlns:a16="http://schemas.microsoft.com/office/drawing/2014/main" id="{3F1B4B3D-6D2D-4F7F-AA70-4BA7DA9C54E8}"/>
                </a:ext>
              </a:extLst>
            </p:cNvPr>
            <p:cNvSpPr/>
            <p:nvPr/>
          </p:nvSpPr>
          <p:spPr>
            <a:xfrm>
              <a:off x="5486464" y="4108180"/>
              <a:ext cx="261300" cy="261300"/>
            </a:xfrm>
            <a:prstGeom prst="ellipse">
              <a:avLst/>
            </a:prstGeom>
            <a:solidFill>
              <a:srgbClr val="EC4D2D">
                <a:alpha val="92160"/>
              </a:srgbClr>
            </a:solidFill>
            <a:ln>
              <a:noFill/>
            </a:ln>
          </p:spPr>
          <p:txBody>
            <a:bodyPr spcFirstLastPara="1" wrap="square" lIns="42200" tIns="42200" rIns="42200" bIns="42200" anchor="ctr" anchorCtr="0">
              <a:noAutofit/>
            </a:bodyPr>
            <a:lstStyle/>
            <a:p>
              <a:pPr marL="0" marR="0" lvl="0" indent="0" algn="ctr" rtl="0">
                <a:lnSpc>
                  <a:spcPct val="100000"/>
                </a:lnSpc>
                <a:spcBef>
                  <a:spcPts val="0"/>
                </a:spcBef>
                <a:spcAft>
                  <a:spcPts val="0"/>
                </a:spcAft>
                <a:buClr>
                  <a:srgbClr val="000000"/>
                </a:buClr>
                <a:buSzPts val="900"/>
                <a:buFont typeface="Arial"/>
                <a:buNone/>
              </a:pPr>
              <a:r>
                <a:rPr lang="en" sz="900" b="1" i="0" u="none" strike="noStrike" cap="none">
                  <a:solidFill>
                    <a:schemeClr val="lt1"/>
                  </a:solidFill>
                  <a:latin typeface="Arial"/>
                  <a:ea typeface="Arial"/>
                  <a:cs typeface="Arial"/>
                  <a:sym typeface="Arial"/>
                </a:rPr>
                <a:t>3</a:t>
              </a:r>
              <a:endParaRPr sz="900" b="1" i="0" u="none" strike="noStrike" cap="none">
                <a:solidFill>
                  <a:schemeClr val="lt1"/>
                </a:solidFill>
                <a:latin typeface="Arial"/>
                <a:ea typeface="Arial"/>
                <a:cs typeface="Arial"/>
                <a:sym typeface="Arial"/>
              </a:endParaRPr>
            </a:p>
          </p:txBody>
        </p:sp>
      </p:grpSp>
      <p:sp>
        <p:nvSpPr>
          <p:cNvPr id="20" name="Google Shape;1277;p125">
            <a:extLst>
              <a:ext uri="{FF2B5EF4-FFF2-40B4-BE49-F238E27FC236}">
                <a16:creationId xmlns:a16="http://schemas.microsoft.com/office/drawing/2014/main" id="{47E4C50C-8BA7-4842-9EA3-6BA4909FB14B}"/>
              </a:ext>
            </a:extLst>
          </p:cNvPr>
          <p:cNvSpPr txBox="1"/>
          <p:nvPr/>
        </p:nvSpPr>
        <p:spPr>
          <a:xfrm>
            <a:off x="6692751" y="4046216"/>
            <a:ext cx="1409100" cy="485700"/>
          </a:xfrm>
          <a:prstGeom prst="rect">
            <a:avLst/>
          </a:prstGeom>
          <a:noFill/>
          <a:ln w="28575" cap="flat" cmpd="sng">
            <a:solidFill>
              <a:schemeClr val="lt1"/>
            </a:solidFill>
            <a:prstDash val="solid"/>
            <a:round/>
            <a:headEnd type="none" w="sm" len="sm"/>
            <a:tailEnd type="none" w="sm" len="sm"/>
          </a:ln>
        </p:spPr>
        <p:txBody>
          <a:bodyPr spcFirstLastPara="1" wrap="square" lIns="68575" tIns="68575" rIns="68575" bIns="68575" anchor="t" anchorCtr="0">
            <a:noAutofit/>
          </a:bodyPr>
          <a:lstStyle/>
          <a:p>
            <a:pPr marL="0" marR="0" lvl="0" indent="0" algn="ctr" rtl="0">
              <a:lnSpc>
                <a:spcPct val="100000"/>
              </a:lnSpc>
              <a:spcBef>
                <a:spcPts val="0"/>
              </a:spcBef>
              <a:spcAft>
                <a:spcPts val="0"/>
              </a:spcAft>
              <a:buClr>
                <a:srgbClr val="000000"/>
              </a:buClr>
              <a:buSzPts val="800"/>
              <a:buFont typeface="Arial"/>
              <a:buNone/>
            </a:pPr>
            <a:r>
              <a:rPr lang="en" sz="800" b="1" i="0" u="none" strike="noStrike" cap="none">
                <a:solidFill>
                  <a:srgbClr val="000000"/>
                </a:solidFill>
                <a:latin typeface="Nanum Gothic"/>
                <a:ea typeface="Nanum Gothic"/>
                <a:cs typeface="Nanum Gothic"/>
                <a:sym typeface="Nanum Gothic"/>
              </a:rPr>
              <a:t>카테고리 수정 필요시 </a:t>
            </a:r>
            <a:endParaRPr sz="800" b="1" i="0" u="none" strike="noStrike" cap="none">
              <a:solidFill>
                <a:srgbClr val="000000"/>
              </a:solidFill>
              <a:latin typeface="Nanum Gothic"/>
              <a:ea typeface="Nanum Gothic"/>
              <a:cs typeface="Nanum Gothic"/>
              <a:sym typeface="Nanum Gothic"/>
            </a:endParaRPr>
          </a:p>
          <a:p>
            <a:pPr marL="0" marR="0" lvl="0" indent="0" algn="ctr" rtl="0">
              <a:lnSpc>
                <a:spcPct val="100000"/>
              </a:lnSpc>
              <a:spcBef>
                <a:spcPts val="0"/>
              </a:spcBef>
              <a:spcAft>
                <a:spcPts val="0"/>
              </a:spcAft>
              <a:buClr>
                <a:srgbClr val="000000"/>
              </a:buClr>
              <a:buSzPts val="800"/>
              <a:buFont typeface="Arial"/>
              <a:buNone/>
            </a:pPr>
            <a:r>
              <a:rPr lang="en" sz="800" b="1" i="0" u="none" strike="noStrike" cap="none">
                <a:solidFill>
                  <a:srgbClr val="000000"/>
                </a:solidFill>
                <a:latin typeface="Nanum Gothic"/>
                <a:ea typeface="Nanum Gothic"/>
                <a:cs typeface="Nanum Gothic"/>
                <a:sym typeface="Nanum Gothic"/>
              </a:rPr>
              <a:t>연필 모양 클릭</a:t>
            </a:r>
            <a:endParaRPr sz="800" b="1" i="0" u="none" strike="noStrike" cap="none">
              <a:solidFill>
                <a:srgbClr val="000000"/>
              </a:solidFill>
              <a:latin typeface="Nanum Gothic"/>
              <a:ea typeface="Nanum Gothic"/>
              <a:cs typeface="Nanum Gothic"/>
              <a:sym typeface="Nanum Gothic"/>
            </a:endParaRPr>
          </a:p>
        </p:txBody>
      </p:sp>
      <p:sp>
        <p:nvSpPr>
          <p:cNvPr id="21" name="Google Shape;1278;p125">
            <a:extLst>
              <a:ext uri="{FF2B5EF4-FFF2-40B4-BE49-F238E27FC236}">
                <a16:creationId xmlns:a16="http://schemas.microsoft.com/office/drawing/2014/main" id="{EBD2A59E-87CD-42E5-A776-0B71CA744B8E}"/>
              </a:ext>
            </a:extLst>
          </p:cNvPr>
          <p:cNvSpPr txBox="1">
            <a:spLocks/>
          </p:cNvSpPr>
          <p:nvPr/>
        </p:nvSpPr>
        <p:spPr>
          <a:xfrm>
            <a:off x="611560" y="1340768"/>
            <a:ext cx="8172600" cy="234900"/>
          </a:xfrm>
          <a:prstGeom prst="rect">
            <a:avLst/>
          </a:prstGeom>
          <a:noFill/>
          <a:ln>
            <a:noFill/>
          </a:ln>
        </p:spPr>
        <p:txBody>
          <a:bodyPr spcFirstLastPara="1" vert="horz" wrap="square" lIns="91425" tIns="91425" rIns="91425" bIns="91425" rtlCol="0" anchor="ctr" anchorCtr="0">
            <a:noAutofit/>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spcBef>
                <a:spcPts val="0"/>
              </a:spcBef>
              <a:buSzPts val="1800"/>
              <a:buFont typeface="Arial" pitchFamily="34" charset="0"/>
              <a:buNone/>
            </a:pPr>
            <a:r>
              <a:rPr lang="ko-KR" altLang="en-US">
                <a:latin typeface="Nanum Gothic"/>
                <a:ea typeface="Nanum Gothic"/>
                <a:cs typeface="Nanum Gothic"/>
                <a:sym typeface="Nanum Gothic"/>
              </a:rPr>
              <a:t>개별 상품 등록 방법 </a:t>
            </a:r>
            <a:r>
              <a:rPr lang="en-US" altLang="ko-KR">
                <a:latin typeface="Nanum Gothic"/>
                <a:ea typeface="Nanum Gothic"/>
                <a:cs typeface="Nanum Gothic"/>
                <a:sym typeface="Nanum Gothic"/>
              </a:rPr>
              <a:t>(2/7) - </a:t>
            </a:r>
            <a:r>
              <a:rPr lang="ko-KR" altLang="en-US">
                <a:latin typeface="Nanum Gothic"/>
                <a:ea typeface="Nanum Gothic"/>
                <a:cs typeface="Nanum Gothic"/>
                <a:sym typeface="Nanum Gothic"/>
              </a:rPr>
              <a:t>기본 정보 입력</a:t>
            </a:r>
            <a:endParaRPr lang="ko-KR" altLang="en-US" sz="1900"/>
          </a:p>
        </p:txBody>
      </p:sp>
      <p:sp>
        <p:nvSpPr>
          <p:cNvPr id="22" name="Google Shape;1279;p125">
            <a:extLst>
              <a:ext uri="{FF2B5EF4-FFF2-40B4-BE49-F238E27FC236}">
                <a16:creationId xmlns:a16="http://schemas.microsoft.com/office/drawing/2014/main" id="{15EE6A92-77CE-4F28-8A57-ED7A1F3D2D32}"/>
              </a:ext>
            </a:extLst>
          </p:cNvPr>
          <p:cNvSpPr/>
          <p:nvPr/>
        </p:nvSpPr>
        <p:spPr>
          <a:xfrm>
            <a:off x="6556164" y="4114382"/>
            <a:ext cx="178200" cy="195900"/>
          </a:xfrm>
          <a:prstGeom prst="roundRect">
            <a:avLst>
              <a:gd name="adj" fmla="val 16667"/>
            </a:avLst>
          </a:prstGeom>
          <a:noFill/>
          <a:ln w="25400" cap="flat" cmpd="sng">
            <a:solidFill>
              <a:srgbClr val="C0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Tree>
    <p:extLst>
      <p:ext uri="{BB962C8B-B14F-4D97-AF65-F5344CB8AC3E}">
        <p14:creationId xmlns:p14="http://schemas.microsoft.com/office/powerpoint/2010/main" val="362237200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직사각형 12">
            <a:extLst>
              <a:ext uri="{FF2B5EF4-FFF2-40B4-BE49-F238E27FC236}">
                <a16:creationId xmlns:a16="http://schemas.microsoft.com/office/drawing/2014/main" id="{1DFC32BF-0F18-4DD2-9124-E525419304B3}"/>
              </a:ext>
            </a:extLst>
          </p:cNvPr>
          <p:cNvSpPr/>
          <p:nvPr/>
        </p:nvSpPr>
        <p:spPr>
          <a:xfrm>
            <a:off x="7992380" y="-11113"/>
            <a:ext cx="1151620" cy="77284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나눔스퀘어라운드 ExtraBold" panose="020B0600000101010101" pitchFamily="50" charset="-127"/>
              <a:ea typeface="나눔스퀘어라운드 ExtraBold" panose="020B0600000101010101" pitchFamily="50" charset="-127"/>
            </a:endParaRPr>
          </a:p>
        </p:txBody>
      </p:sp>
      <p:cxnSp>
        <p:nvCxnSpPr>
          <p:cNvPr id="15" name="직선 연결선 14">
            <a:extLst>
              <a:ext uri="{FF2B5EF4-FFF2-40B4-BE49-F238E27FC236}">
                <a16:creationId xmlns:a16="http://schemas.microsoft.com/office/drawing/2014/main" id="{89D05493-380A-4BB8-BCEC-267A5E6AF795}"/>
              </a:ext>
            </a:extLst>
          </p:cNvPr>
          <p:cNvCxnSpPr>
            <a:cxnSpLocks/>
          </p:cNvCxnSpPr>
          <p:nvPr/>
        </p:nvCxnSpPr>
        <p:spPr>
          <a:xfrm>
            <a:off x="0" y="789864"/>
            <a:ext cx="7812360" cy="0"/>
          </a:xfrm>
          <a:prstGeom prst="line">
            <a:avLst/>
          </a:prstGeom>
          <a:ln w="28575" cmpd="sng">
            <a:solidFill>
              <a:srgbClr val="FFC000"/>
            </a:solidFill>
          </a:ln>
        </p:spPr>
        <p:style>
          <a:lnRef idx="1">
            <a:schemeClr val="accent1"/>
          </a:lnRef>
          <a:fillRef idx="0">
            <a:schemeClr val="accent1"/>
          </a:fillRef>
          <a:effectRef idx="0">
            <a:schemeClr val="accent1"/>
          </a:effectRef>
          <a:fontRef idx="minor">
            <a:schemeClr val="tx1"/>
          </a:fontRef>
        </p:style>
      </p:cxnSp>
      <p:sp>
        <p:nvSpPr>
          <p:cNvPr id="7" name="제목 1">
            <a:extLst>
              <a:ext uri="{FF2B5EF4-FFF2-40B4-BE49-F238E27FC236}">
                <a16:creationId xmlns:a16="http://schemas.microsoft.com/office/drawing/2014/main" id="{390C2AC6-713B-4994-A91B-B528A993F5A9}"/>
              </a:ext>
            </a:extLst>
          </p:cNvPr>
          <p:cNvSpPr>
            <a:spLocks noGrp="1"/>
          </p:cNvSpPr>
          <p:nvPr>
            <p:ph type="title"/>
          </p:nvPr>
        </p:nvSpPr>
        <p:spPr>
          <a:xfrm>
            <a:off x="134559" y="-367026"/>
            <a:ext cx="8397881" cy="1707794"/>
          </a:xfrm>
          <a:prstGeom prst="rect">
            <a:avLst/>
          </a:prstGeom>
        </p:spPr>
        <p:txBody>
          <a:bodyPr/>
          <a:lstStyle>
            <a:lvl1pPr marL="457200" marR="0" indent="-457200" algn="l" defTabSz="914400" rtl="0" eaLnBrk="1" fontAlgn="auto" latinLnBrk="1" hangingPunct="1">
              <a:lnSpc>
                <a:spcPct val="100000"/>
              </a:lnSpc>
              <a:spcBef>
                <a:spcPts val="0"/>
              </a:spcBef>
              <a:spcAft>
                <a:spcPts val="0"/>
              </a:spcAft>
              <a:buClrTx/>
              <a:buSzTx/>
              <a:buFontTx/>
              <a:buAutoNum type="arabicPeriod"/>
              <a:tabLst/>
              <a:defRPr b="1" i="0">
                <a:latin typeface="NanumSquare ExtraBold" panose="020B0600000101010101" pitchFamily="34" charset="-127"/>
                <a:ea typeface="NanumSquare ExtraBold" panose="020B0600000101010101" pitchFamily="34" charset="-127"/>
              </a:defRPr>
            </a:lvl1pPr>
          </a:lstStyle>
          <a:p>
            <a:pPr marL="0" lvl="0" indent="0">
              <a:buNone/>
            </a:pPr>
            <a:r>
              <a:rPr kumimoji="1" lang="en-US" altLang="ko-KR" sz="2800" dirty="0">
                <a:solidFill>
                  <a:prstClr val="black"/>
                </a:solidFill>
                <a:latin typeface="나눔스퀘어라운드 ExtraBold" panose="020B0600000101010101" pitchFamily="50" charset="-127"/>
                <a:ea typeface="나눔스퀘어라운드 ExtraBold" panose="020B0600000101010101" pitchFamily="50" charset="-127"/>
              </a:rPr>
              <a:t>4. </a:t>
            </a:r>
            <a:r>
              <a:rPr kumimoji="1" lang="ko-KR" altLang="en-US" sz="2800" dirty="0">
                <a:solidFill>
                  <a:prstClr val="black"/>
                </a:solidFill>
                <a:latin typeface="나눔스퀘어라운드 ExtraBold" panose="020B0600000101010101" pitchFamily="50" charset="-127"/>
                <a:ea typeface="나눔스퀘어라운드 ExtraBold" panose="020B0600000101010101" pitchFamily="50" charset="-127"/>
              </a:rPr>
              <a:t>해외 직판 </a:t>
            </a:r>
            <a:r>
              <a:rPr kumimoji="1" lang="en-US" altLang="ko-KR" sz="2800" dirty="0">
                <a:solidFill>
                  <a:prstClr val="black"/>
                </a:solidFill>
                <a:latin typeface="나눔스퀘어라운드 ExtraBold" panose="020B0600000101010101" pitchFamily="50" charset="-127"/>
                <a:ea typeface="나눔스퀘어라운드 ExtraBold" panose="020B0600000101010101" pitchFamily="50" charset="-127"/>
              </a:rPr>
              <a:t>Shopee </a:t>
            </a:r>
            <a:r>
              <a:rPr kumimoji="1" lang="ko-KR" altLang="en-US" sz="2800" dirty="0">
                <a:solidFill>
                  <a:prstClr val="black"/>
                </a:solidFill>
                <a:latin typeface="나눔스퀘어라운드 ExtraBold" panose="020B0600000101010101" pitchFamily="50" charset="-127"/>
                <a:ea typeface="나눔스퀘어라운드 ExtraBold" panose="020B0600000101010101" pitchFamily="50" charset="-127"/>
              </a:rPr>
              <a:t>상품등록 가이드</a:t>
            </a:r>
            <a:endParaRPr kumimoji="1" lang="ko-KR" altLang="en-US" sz="2800" b="1" i="0" u="none" strike="noStrike" kern="1200" cap="none" spc="0" normalizeH="0" baseline="0" noProof="0" dirty="0">
              <a:ln>
                <a:noFill/>
              </a:ln>
              <a:solidFill>
                <a:prstClr val="black"/>
              </a:solidFill>
              <a:effectLst/>
              <a:uLnTx/>
              <a:uFillTx/>
              <a:latin typeface="나눔스퀘어라운드 ExtraBold" panose="020B0600000101010101" pitchFamily="50" charset="-127"/>
              <a:ea typeface="나눔스퀘어라운드 ExtraBold" panose="020B0600000101010101" pitchFamily="50" charset="-127"/>
              <a:cs typeface="+mn-cs"/>
            </a:endParaRPr>
          </a:p>
        </p:txBody>
      </p:sp>
      <p:sp>
        <p:nvSpPr>
          <p:cNvPr id="8" name="Google Shape;1284;p126">
            <a:extLst>
              <a:ext uri="{FF2B5EF4-FFF2-40B4-BE49-F238E27FC236}">
                <a16:creationId xmlns:a16="http://schemas.microsoft.com/office/drawing/2014/main" id="{9F3ED930-703A-4DF6-BBBB-BFC0841A3B6F}"/>
              </a:ext>
            </a:extLst>
          </p:cNvPr>
          <p:cNvSpPr txBox="1">
            <a:spLocks noGrp="1"/>
          </p:cNvSpPr>
          <p:nvPr>
            <p:ph type="sldNum" idx="12"/>
          </p:nvPr>
        </p:nvSpPr>
        <p:spPr>
          <a:xfrm>
            <a:off x="6032550" y="4724214"/>
            <a:ext cx="411600" cy="2952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Clr>
                <a:srgbClr val="000000"/>
              </a:buClr>
              <a:buSzPts val="1000"/>
              <a:buFont typeface="Arial"/>
              <a:buNone/>
            </a:pPr>
            <a:fld id="{00000000-1234-1234-1234-123412341234}" type="slidenum">
              <a:rPr lang="en"/>
              <a:t>44</a:t>
            </a:fld>
            <a:endParaRPr/>
          </a:p>
        </p:txBody>
      </p:sp>
      <p:sp>
        <p:nvSpPr>
          <p:cNvPr id="9" name="Google Shape;1285;p126">
            <a:extLst>
              <a:ext uri="{FF2B5EF4-FFF2-40B4-BE49-F238E27FC236}">
                <a16:creationId xmlns:a16="http://schemas.microsoft.com/office/drawing/2014/main" id="{1BB838F7-0007-40F7-A4B4-122C1A2BD903}"/>
              </a:ext>
            </a:extLst>
          </p:cNvPr>
          <p:cNvSpPr txBox="1">
            <a:spLocks/>
          </p:cNvSpPr>
          <p:nvPr/>
        </p:nvSpPr>
        <p:spPr>
          <a:xfrm>
            <a:off x="239602" y="1221329"/>
            <a:ext cx="8736202" cy="234900"/>
          </a:xfrm>
          <a:prstGeom prst="rect">
            <a:avLst/>
          </a:prstGeom>
        </p:spPr>
        <p:txBody>
          <a:bodyPr spcFirstLastPara="1" vert="horz" wrap="square" lIns="91425" tIns="91425" rIns="91425" bIns="91425" rtlCol="0" anchor="ctr" anchorCtr="0">
            <a:noAutofit/>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spcBef>
                <a:spcPts val="0"/>
              </a:spcBef>
              <a:buFont typeface="Arial" pitchFamily="34" charset="0"/>
              <a:buNone/>
            </a:pPr>
            <a:r>
              <a:rPr lang="ko-KR" altLang="en-US" sz="2000" dirty="0">
                <a:solidFill>
                  <a:srgbClr val="000000"/>
                </a:solidFill>
                <a:latin typeface="Nanum Gothic"/>
                <a:ea typeface="Nanum Gothic"/>
                <a:cs typeface="Nanum Gothic"/>
                <a:sym typeface="Nanum Gothic"/>
              </a:rPr>
              <a:t>브랜드 등록 방법 </a:t>
            </a:r>
            <a:r>
              <a:rPr lang="en-US" altLang="ko-KR" sz="2000" dirty="0">
                <a:solidFill>
                  <a:srgbClr val="000000"/>
                </a:solidFill>
                <a:latin typeface="Nanum Gothic"/>
                <a:ea typeface="Nanum Gothic"/>
                <a:cs typeface="Nanum Gothic"/>
                <a:sym typeface="Nanum Gothic"/>
              </a:rPr>
              <a:t>: </a:t>
            </a:r>
            <a:r>
              <a:rPr lang="ko-KR" altLang="en-US" sz="2000" dirty="0">
                <a:solidFill>
                  <a:srgbClr val="EE4C2D"/>
                </a:solidFill>
                <a:latin typeface="Nanum Gothic"/>
                <a:ea typeface="Nanum Gothic"/>
                <a:cs typeface="Nanum Gothic"/>
                <a:sym typeface="Nanum Gothic"/>
              </a:rPr>
              <a:t>싱가포르</a:t>
            </a:r>
            <a:r>
              <a:rPr lang="en-US" altLang="ko-KR" sz="2000" dirty="0">
                <a:solidFill>
                  <a:srgbClr val="EE4C2D"/>
                </a:solidFill>
                <a:latin typeface="Nanum Gothic"/>
                <a:ea typeface="Nanum Gothic"/>
                <a:cs typeface="Nanum Gothic"/>
                <a:sym typeface="Nanum Gothic"/>
              </a:rPr>
              <a:t>, </a:t>
            </a:r>
            <a:r>
              <a:rPr lang="ko-KR" altLang="en-US" sz="2000" dirty="0">
                <a:solidFill>
                  <a:srgbClr val="EE4C2D"/>
                </a:solidFill>
                <a:latin typeface="Nanum Gothic"/>
                <a:ea typeface="Nanum Gothic"/>
                <a:cs typeface="Nanum Gothic"/>
                <a:sym typeface="Nanum Gothic"/>
              </a:rPr>
              <a:t>대만</a:t>
            </a:r>
            <a:r>
              <a:rPr lang="en-US" altLang="ko-KR" sz="2000" dirty="0">
                <a:solidFill>
                  <a:srgbClr val="EE4C2D"/>
                </a:solidFill>
                <a:latin typeface="Nanum Gothic"/>
                <a:ea typeface="Nanum Gothic"/>
                <a:cs typeface="Nanum Gothic"/>
                <a:sym typeface="Nanum Gothic"/>
              </a:rPr>
              <a:t>, </a:t>
            </a:r>
            <a:r>
              <a:rPr lang="ko-KR" altLang="en-US" sz="2000" dirty="0">
                <a:solidFill>
                  <a:srgbClr val="EE4C2D"/>
                </a:solidFill>
                <a:latin typeface="Nanum Gothic"/>
                <a:ea typeface="Nanum Gothic"/>
                <a:cs typeface="Nanum Gothic"/>
                <a:sym typeface="Nanum Gothic"/>
              </a:rPr>
              <a:t>인도네시아</a:t>
            </a:r>
            <a:r>
              <a:rPr lang="en-US" altLang="ko-KR" sz="2000" dirty="0">
                <a:solidFill>
                  <a:srgbClr val="EE4C2D"/>
                </a:solidFill>
                <a:latin typeface="Nanum Gothic"/>
                <a:ea typeface="Nanum Gothic"/>
                <a:cs typeface="Nanum Gothic"/>
                <a:sym typeface="Nanum Gothic"/>
              </a:rPr>
              <a:t>, </a:t>
            </a:r>
            <a:r>
              <a:rPr lang="ko-KR" altLang="en-US" sz="2000" dirty="0">
                <a:solidFill>
                  <a:srgbClr val="EE4C2D"/>
                </a:solidFill>
                <a:latin typeface="Nanum Gothic"/>
                <a:ea typeface="Nanum Gothic"/>
                <a:cs typeface="Nanum Gothic"/>
                <a:sym typeface="Nanum Gothic"/>
              </a:rPr>
              <a:t>베트남</a:t>
            </a:r>
            <a:r>
              <a:rPr lang="en-US" altLang="ko-KR" sz="2000" dirty="0">
                <a:solidFill>
                  <a:srgbClr val="EE4C2D"/>
                </a:solidFill>
                <a:latin typeface="Nanum Gothic"/>
                <a:ea typeface="Nanum Gothic"/>
                <a:cs typeface="Nanum Gothic"/>
                <a:sym typeface="Nanum Gothic"/>
              </a:rPr>
              <a:t>, </a:t>
            </a:r>
            <a:r>
              <a:rPr lang="ko-KR" altLang="en-US" sz="2000" dirty="0">
                <a:solidFill>
                  <a:srgbClr val="EE4C2D"/>
                </a:solidFill>
                <a:latin typeface="Nanum Gothic"/>
                <a:ea typeface="Nanum Gothic"/>
                <a:cs typeface="Nanum Gothic"/>
                <a:sym typeface="Nanum Gothic"/>
              </a:rPr>
              <a:t>말레이시아</a:t>
            </a:r>
            <a:r>
              <a:rPr lang="en-US" altLang="ko-KR" sz="2000" dirty="0">
                <a:solidFill>
                  <a:srgbClr val="EE4C2D"/>
                </a:solidFill>
                <a:latin typeface="Nanum Gothic"/>
                <a:ea typeface="Nanum Gothic"/>
                <a:cs typeface="Nanum Gothic"/>
                <a:sym typeface="Nanum Gothic"/>
              </a:rPr>
              <a:t>,</a:t>
            </a:r>
            <a:r>
              <a:rPr lang="ko-KR" altLang="en-US" sz="2000" dirty="0">
                <a:solidFill>
                  <a:srgbClr val="EE4C2D"/>
                </a:solidFill>
                <a:latin typeface="Nanum Gothic"/>
                <a:ea typeface="Nanum Gothic"/>
                <a:cs typeface="Nanum Gothic"/>
                <a:sym typeface="Nanum Gothic"/>
              </a:rPr>
              <a:t>필리핀</a:t>
            </a:r>
          </a:p>
        </p:txBody>
      </p:sp>
      <p:sp>
        <p:nvSpPr>
          <p:cNvPr id="10" name="Google Shape;1286;p126">
            <a:extLst>
              <a:ext uri="{FF2B5EF4-FFF2-40B4-BE49-F238E27FC236}">
                <a16:creationId xmlns:a16="http://schemas.microsoft.com/office/drawing/2014/main" id="{436560AD-D32F-4E81-AB11-EE8BA5AFB5DD}"/>
              </a:ext>
            </a:extLst>
          </p:cNvPr>
          <p:cNvSpPr txBox="1"/>
          <p:nvPr/>
        </p:nvSpPr>
        <p:spPr>
          <a:xfrm>
            <a:off x="-35520" y="1715016"/>
            <a:ext cx="8098200" cy="578700"/>
          </a:xfrm>
          <a:prstGeom prst="rect">
            <a:avLst/>
          </a:prstGeom>
          <a:noFill/>
          <a:ln>
            <a:noFill/>
          </a:ln>
        </p:spPr>
        <p:txBody>
          <a:bodyPr spcFirstLastPara="1" wrap="square" lIns="68575" tIns="68575" rIns="68575" bIns="68575" anchor="t" anchorCtr="0">
            <a:spAutoFit/>
          </a:bodyPr>
          <a:lstStyle/>
          <a:p>
            <a:pPr marL="0" lvl="0" indent="0" algn="l" rtl="0">
              <a:lnSpc>
                <a:spcPct val="120000"/>
              </a:lnSpc>
              <a:spcBef>
                <a:spcPts val="0"/>
              </a:spcBef>
              <a:spcAft>
                <a:spcPts val="0"/>
              </a:spcAft>
              <a:buNone/>
            </a:pPr>
            <a:r>
              <a:rPr lang="en" sz="1300" b="1">
                <a:latin typeface="Nanum Gothic"/>
                <a:ea typeface="Nanum Gothic"/>
                <a:cs typeface="Nanum Gothic"/>
                <a:sym typeface="Nanum Gothic"/>
              </a:rPr>
              <a:t>       ▶ 셀러센터 &gt; Product &gt; Add My Product에서 상품 등록시, 등록하려는 제품이 브랜드 제품이고, </a:t>
            </a:r>
            <a:endParaRPr sz="1300" b="1">
              <a:latin typeface="Nanum Gothic"/>
              <a:ea typeface="Nanum Gothic"/>
              <a:cs typeface="Nanum Gothic"/>
              <a:sym typeface="Nanum Gothic"/>
            </a:endParaRPr>
          </a:p>
          <a:p>
            <a:pPr marL="342900" lvl="0" indent="0" algn="l" rtl="0">
              <a:lnSpc>
                <a:spcPct val="120000"/>
              </a:lnSpc>
              <a:spcBef>
                <a:spcPts val="0"/>
              </a:spcBef>
              <a:spcAft>
                <a:spcPts val="0"/>
              </a:spcAft>
              <a:buNone/>
            </a:pPr>
            <a:r>
              <a:rPr lang="en" sz="1300" b="1">
                <a:latin typeface="Nanum Gothic"/>
                <a:ea typeface="Nanum Gothic"/>
                <a:cs typeface="Nanum Gothic"/>
                <a:sym typeface="Nanum Gothic"/>
              </a:rPr>
              <a:t>    “Brand” 드롭다운 메뉴에서 검색 결과가 나오지 않는 경우</a:t>
            </a:r>
            <a:endParaRPr sz="1100">
              <a:highlight>
                <a:srgbClr val="FFF2CC"/>
              </a:highlight>
              <a:latin typeface="Nanum Gothic"/>
              <a:ea typeface="Nanum Gothic"/>
              <a:cs typeface="Nanum Gothic"/>
              <a:sym typeface="Nanum Gothic"/>
            </a:endParaRPr>
          </a:p>
        </p:txBody>
      </p:sp>
      <p:sp>
        <p:nvSpPr>
          <p:cNvPr id="11" name="Google Shape;1287;p126">
            <a:extLst>
              <a:ext uri="{FF2B5EF4-FFF2-40B4-BE49-F238E27FC236}">
                <a16:creationId xmlns:a16="http://schemas.microsoft.com/office/drawing/2014/main" id="{141C5EEC-B6F5-4CFB-8414-E38B036CBDA0}"/>
              </a:ext>
            </a:extLst>
          </p:cNvPr>
          <p:cNvSpPr txBox="1"/>
          <p:nvPr/>
        </p:nvSpPr>
        <p:spPr>
          <a:xfrm>
            <a:off x="292174" y="2271272"/>
            <a:ext cx="3396300" cy="338700"/>
          </a:xfrm>
          <a:prstGeom prst="rect">
            <a:avLst/>
          </a:prstGeom>
          <a:noFill/>
          <a:ln>
            <a:noFill/>
          </a:ln>
        </p:spPr>
        <p:txBody>
          <a:bodyPr spcFirstLastPara="1" wrap="square" lIns="68575" tIns="68575" rIns="68575" bIns="68575" anchor="t" anchorCtr="0">
            <a:spAutoFit/>
          </a:bodyPr>
          <a:lstStyle/>
          <a:p>
            <a:pPr marL="342900" lvl="0" indent="-247650" algn="l" rtl="0">
              <a:lnSpc>
                <a:spcPct val="120000"/>
              </a:lnSpc>
              <a:spcBef>
                <a:spcPts val="0"/>
              </a:spcBef>
              <a:spcAft>
                <a:spcPts val="0"/>
              </a:spcAft>
              <a:buClr>
                <a:srgbClr val="FF3A12"/>
              </a:buClr>
              <a:buSzPts val="1300"/>
              <a:buFont typeface="Nanum Gothic"/>
              <a:buAutoNum type="arabicPeriod"/>
            </a:pPr>
            <a:r>
              <a:rPr lang="en" sz="1300" b="1">
                <a:solidFill>
                  <a:srgbClr val="FF3A12"/>
                </a:solidFill>
                <a:latin typeface="Nanum Gothic"/>
                <a:ea typeface="Nanum Gothic"/>
                <a:cs typeface="Nanum Gothic"/>
                <a:sym typeface="Nanum Gothic"/>
              </a:rPr>
              <a:t>셀러 센터 내 신청 가능 </a:t>
            </a:r>
            <a:endParaRPr sz="1100" b="1">
              <a:solidFill>
                <a:srgbClr val="FF3A12"/>
              </a:solidFill>
              <a:highlight>
                <a:srgbClr val="FFF2CC"/>
              </a:highlight>
              <a:latin typeface="Nanum Gothic"/>
              <a:ea typeface="Nanum Gothic"/>
              <a:cs typeface="Nanum Gothic"/>
              <a:sym typeface="Nanum Gothic"/>
            </a:endParaRPr>
          </a:p>
        </p:txBody>
      </p:sp>
      <p:grpSp>
        <p:nvGrpSpPr>
          <p:cNvPr id="12" name="Google Shape;1288;p126">
            <a:extLst>
              <a:ext uri="{FF2B5EF4-FFF2-40B4-BE49-F238E27FC236}">
                <a16:creationId xmlns:a16="http://schemas.microsoft.com/office/drawing/2014/main" id="{001D7CF5-4F0F-4509-B82D-3409FB1D7CAB}"/>
              </a:ext>
            </a:extLst>
          </p:cNvPr>
          <p:cNvGrpSpPr/>
          <p:nvPr/>
        </p:nvGrpSpPr>
        <p:grpSpPr>
          <a:xfrm>
            <a:off x="405414" y="2742584"/>
            <a:ext cx="5677223" cy="3421973"/>
            <a:chOff x="980675" y="2467575"/>
            <a:chExt cx="5662501" cy="3317151"/>
          </a:xfrm>
        </p:grpSpPr>
        <p:pic>
          <p:nvPicPr>
            <p:cNvPr id="14" name="Google Shape;1289;p126">
              <a:extLst>
                <a:ext uri="{FF2B5EF4-FFF2-40B4-BE49-F238E27FC236}">
                  <a16:creationId xmlns:a16="http://schemas.microsoft.com/office/drawing/2014/main" id="{65B5B54D-FEA8-4334-AD57-6CC3924A8415}"/>
                </a:ext>
              </a:extLst>
            </p:cNvPr>
            <p:cNvPicPr preferRelativeResize="0"/>
            <p:nvPr/>
          </p:nvPicPr>
          <p:blipFill>
            <a:blip r:embed="rId2">
              <a:alphaModFix/>
            </a:blip>
            <a:stretch>
              <a:fillRect/>
            </a:stretch>
          </p:blipFill>
          <p:spPr>
            <a:xfrm>
              <a:off x="3174375" y="2467575"/>
              <a:ext cx="3468801" cy="3317151"/>
            </a:xfrm>
            <a:prstGeom prst="rect">
              <a:avLst/>
            </a:prstGeom>
            <a:noFill/>
            <a:ln w="9525" cap="flat" cmpd="sng">
              <a:solidFill>
                <a:srgbClr val="999999"/>
              </a:solidFill>
              <a:prstDash val="solid"/>
              <a:round/>
              <a:headEnd type="none" w="sm" len="sm"/>
              <a:tailEnd type="none" w="sm" len="sm"/>
            </a:ln>
          </p:spPr>
        </p:pic>
        <p:pic>
          <p:nvPicPr>
            <p:cNvPr id="16" name="Google Shape;1290;p126">
              <a:extLst>
                <a:ext uri="{FF2B5EF4-FFF2-40B4-BE49-F238E27FC236}">
                  <a16:creationId xmlns:a16="http://schemas.microsoft.com/office/drawing/2014/main" id="{5274983B-CBB2-418B-82AE-13BE5103F5D3}"/>
                </a:ext>
              </a:extLst>
            </p:cNvPr>
            <p:cNvPicPr preferRelativeResize="0"/>
            <p:nvPr/>
          </p:nvPicPr>
          <p:blipFill>
            <a:blip r:embed="rId3">
              <a:alphaModFix/>
            </a:blip>
            <a:stretch>
              <a:fillRect/>
            </a:stretch>
          </p:blipFill>
          <p:spPr>
            <a:xfrm>
              <a:off x="980675" y="2915788"/>
              <a:ext cx="2034950" cy="1669175"/>
            </a:xfrm>
            <a:prstGeom prst="rect">
              <a:avLst/>
            </a:prstGeom>
            <a:noFill/>
            <a:ln w="9525" cap="flat" cmpd="sng">
              <a:solidFill>
                <a:srgbClr val="999999"/>
              </a:solidFill>
              <a:prstDash val="solid"/>
              <a:round/>
              <a:headEnd type="none" w="sm" len="sm"/>
              <a:tailEnd type="none" w="sm" len="sm"/>
            </a:ln>
          </p:spPr>
        </p:pic>
        <p:cxnSp>
          <p:nvCxnSpPr>
            <p:cNvPr id="17" name="Google Shape;1291;p126">
              <a:extLst>
                <a:ext uri="{FF2B5EF4-FFF2-40B4-BE49-F238E27FC236}">
                  <a16:creationId xmlns:a16="http://schemas.microsoft.com/office/drawing/2014/main" id="{1AF9604C-052E-48AF-ADD2-0CEA480D0DE3}"/>
                </a:ext>
              </a:extLst>
            </p:cNvPr>
            <p:cNvCxnSpPr>
              <a:endCxn id="21" idx="2"/>
            </p:cNvCxnSpPr>
            <p:nvPr/>
          </p:nvCxnSpPr>
          <p:spPr>
            <a:xfrm rot="10800000" flipH="1">
              <a:off x="2089825" y="3885713"/>
              <a:ext cx="1002000" cy="509700"/>
            </a:xfrm>
            <a:prstGeom prst="bentConnector3">
              <a:avLst>
                <a:gd name="adj1" fmla="val 50000"/>
              </a:avLst>
            </a:prstGeom>
            <a:noFill/>
            <a:ln w="9525" cap="flat" cmpd="sng">
              <a:solidFill>
                <a:srgbClr val="EE4D2D"/>
              </a:solidFill>
              <a:prstDash val="dash"/>
              <a:round/>
              <a:headEnd type="none" w="med" len="med"/>
              <a:tailEnd type="triangle" w="med" len="med"/>
            </a:ln>
          </p:spPr>
        </p:cxnSp>
        <p:sp>
          <p:nvSpPr>
            <p:cNvPr id="18" name="Google Shape;1293;p126">
              <a:extLst>
                <a:ext uri="{FF2B5EF4-FFF2-40B4-BE49-F238E27FC236}">
                  <a16:creationId xmlns:a16="http://schemas.microsoft.com/office/drawing/2014/main" id="{4796D40E-DF2D-44A9-ABFA-B5A4FC2FBDBD}"/>
                </a:ext>
              </a:extLst>
            </p:cNvPr>
            <p:cNvSpPr/>
            <p:nvPr/>
          </p:nvSpPr>
          <p:spPr>
            <a:xfrm>
              <a:off x="1191025" y="4223825"/>
              <a:ext cx="898800" cy="305100"/>
            </a:xfrm>
            <a:prstGeom prst="rect">
              <a:avLst/>
            </a:prstGeom>
            <a:noFill/>
            <a:ln w="9525" cap="flat" cmpd="sng">
              <a:solidFill>
                <a:srgbClr val="EA4335"/>
              </a:solidFill>
              <a:prstDash val="solid"/>
              <a:round/>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sz="1100"/>
            </a:p>
          </p:txBody>
        </p:sp>
        <p:sp>
          <p:nvSpPr>
            <p:cNvPr id="19" name="Google Shape;1294;p126">
              <a:extLst>
                <a:ext uri="{FF2B5EF4-FFF2-40B4-BE49-F238E27FC236}">
                  <a16:creationId xmlns:a16="http://schemas.microsoft.com/office/drawing/2014/main" id="{7D8A16DE-D0ED-4DA8-B38D-4A11E983349F}"/>
                </a:ext>
              </a:extLst>
            </p:cNvPr>
            <p:cNvSpPr/>
            <p:nvPr/>
          </p:nvSpPr>
          <p:spPr>
            <a:xfrm>
              <a:off x="1054725" y="4237463"/>
              <a:ext cx="277800" cy="277800"/>
            </a:xfrm>
            <a:prstGeom prst="ellipse">
              <a:avLst/>
            </a:prstGeom>
            <a:solidFill>
              <a:srgbClr val="F0592B"/>
            </a:solidFill>
            <a:ln>
              <a:noFill/>
            </a:ln>
          </p:spPr>
          <p:txBody>
            <a:bodyPr spcFirstLastPara="1" wrap="square" lIns="0" tIns="68575" rIns="0" bIns="68575" anchor="ctr" anchorCtr="0">
              <a:noAutofit/>
            </a:bodyPr>
            <a:lstStyle/>
            <a:p>
              <a:pPr marL="0" lvl="0" indent="0" algn="ctr" rtl="0">
                <a:spcBef>
                  <a:spcPts val="0"/>
                </a:spcBef>
                <a:spcAft>
                  <a:spcPts val="0"/>
                </a:spcAft>
                <a:buNone/>
              </a:pPr>
              <a:r>
                <a:rPr lang="en" sz="1100" b="1">
                  <a:solidFill>
                    <a:srgbClr val="FFFFFF"/>
                  </a:solidFill>
                </a:rPr>
                <a:t>A</a:t>
              </a:r>
              <a:endParaRPr sz="1100" b="1">
                <a:solidFill>
                  <a:srgbClr val="FFFFFF"/>
                </a:solidFill>
              </a:endParaRPr>
            </a:p>
          </p:txBody>
        </p:sp>
        <p:sp>
          <p:nvSpPr>
            <p:cNvPr id="20" name="Google Shape;1295;p126">
              <a:extLst>
                <a:ext uri="{FF2B5EF4-FFF2-40B4-BE49-F238E27FC236}">
                  <a16:creationId xmlns:a16="http://schemas.microsoft.com/office/drawing/2014/main" id="{5B0F386B-9631-46B2-8D9C-44A406A71428}"/>
                </a:ext>
              </a:extLst>
            </p:cNvPr>
            <p:cNvSpPr/>
            <p:nvPr/>
          </p:nvSpPr>
          <p:spPr>
            <a:xfrm>
              <a:off x="3228125" y="2693750"/>
              <a:ext cx="2757600" cy="2335500"/>
            </a:xfrm>
            <a:prstGeom prst="rect">
              <a:avLst/>
            </a:prstGeom>
            <a:noFill/>
            <a:ln w="9525" cap="flat" cmpd="sng">
              <a:solidFill>
                <a:srgbClr val="EA4335"/>
              </a:solidFill>
              <a:prstDash val="solid"/>
              <a:round/>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sz="1100"/>
            </a:p>
          </p:txBody>
        </p:sp>
        <p:sp>
          <p:nvSpPr>
            <p:cNvPr id="21" name="Google Shape;1292;p126">
              <a:extLst>
                <a:ext uri="{FF2B5EF4-FFF2-40B4-BE49-F238E27FC236}">
                  <a16:creationId xmlns:a16="http://schemas.microsoft.com/office/drawing/2014/main" id="{256AA4B4-5F5A-42FB-9360-589F7D76E739}"/>
                </a:ext>
              </a:extLst>
            </p:cNvPr>
            <p:cNvSpPr/>
            <p:nvPr/>
          </p:nvSpPr>
          <p:spPr>
            <a:xfrm>
              <a:off x="3091825" y="3746813"/>
              <a:ext cx="277800" cy="277800"/>
            </a:xfrm>
            <a:prstGeom prst="ellipse">
              <a:avLst/>
            </a:prstGeom>
            <a:solidFill>
              <a:srgbClr val="F0592B"/>
            </a:solidFill>
            <a:ln>
              <a:noFill/>
            </a:ln>
          </p:spPr>
          <p:txBody>
            <a:bodyPr spcFirstLastPara="1" wrap="square" lIns="0" tIns="68575" rIns="0" bIns="68575" anchor="ctr" anchorCtr="0">
              <a:noAutofit/>
            </a:bodyPr>
            <a:lstStyle/>
            <a:p>
              <a:pPr marL="0" lvl="0" indent="0" algn="ctr" rtl="0">
                <a:spcBef>
                  <a:spcPts val="0"/>
                </a:spcBef>
                <a:spcAft>
                  <a:spcPts val="0"/>
                </a:spcAft>
                <a:buNone/>
              </a:pPr>
              <a:r>
                <a:rPr lang="en" sz="1100" b="1">
                  <a:solidFill>
                    <a:srgbClr val="FFFFFF"/>
                  </a:solidFill>
                </a:rPr>
                <a:t>B</a:t>
              </a:r>
              <a:endParaRPr sz="1100" b="1">
                <a:solidFill>
                  <a:srgbClr val="FFFFFF"/>
                </a:solidFill>
              </a:endParaRPr>
            </a:p>
          </p:txBody>
        </p:sp>
        <p:sp>
          <p:nvSpPr>
            <p:cNvPr id="22" name="Google Shape;1296;p126">
              <a:extLst>
                <a:ext uri="{FF2B5EF4-FFF2-40B4-BE49-F238E27FC236}">
                  <a16:creationId xmlns:a16="http://schemas.microsoft.com/office/drawing/2014/main" id="{05C6F873-C6E5-4EAF-9573-F88EF2E680D3}"/>
                </a:ext>
              </a:extLst>
            </p:cNvPr>
            <p:cNvSpPr/>
            <p:nvPr/>
          </p:nvSpPr>
          <p:spPr>
            <a:xfrm>
              <a:off x="3908050" y="5133425"/>
              <a:ext cx="1867200" cy="305100"/>
            </a:xfrm>
            <a:prstGeom prst="rect">
              <a:avLst/>
            </a:prstGeom>
            <a:noFill/>
            <a:ln w="9525" cap="flat" cmpd="sng">
              <a:solidFill>
                <a:srgbClr val="EA4335"/>
              </a:solidFill>
              <a:prstDash val="solid"/>
              <a:round/>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sz="1100"/>
            </a:p>
          </p:txBody>
        </p:sp>
        <p:sp>
          <p:nvSpPr>
            <p:cNvPr id="23" name="Google Shape;1297;p126">
              <a:extLst>
                <a:ext uri="{FF2B5EF4-FFF2-40B4-BE49-F238E27FC236}">
                  <a16:creationId xmlns:a16="http://schemas.microsoft.com/office/drawing/2014/main" id="{C438AB51-1550-4F24-8ABF-0FFC850C7302}"/>
                </a:ext>
              </a:extLst>
            </p:cNvPr>
            <p:cNvSpPr/>
            <p:nvPr/>
          </p:nvSpPr>
          <p:spPr>
            <a:xfrm>
              <a:off x="3687125" y="5147063"/>
              <a:ext cx="277800" cy="277800"/>
            </a:xfrm>
            <a:prstGeom prst="ellipse">
              <a:avLst/>
            </a:prstGeom>
            <a:solidFill>
              <a:srgbClr val="F0592B"/>
            </a:solidFill>
            <a:ln>
              <a:noFill/>
            </a:ln>
          </p:spPr>
          <p:txBody>
            <a:bodyPr spcFirstLastPara="1" wrap="square" lIns="0" tIns="68575" rIns="0" bIns="68575" anchor="ctr" anchorCtr="0">
              <a:noAutofit/>
            </a:bodyPr>
            <a:lstStyle/>
            <a:p>
              <a:pPr marL="0" lvl="0" indent="0" algn="ctr" rtl="0">
                <a:spcBef>
                  <a:spcPts val="0"/>
                </a:spcBef>
                <a:spcAft>
                  <a:spcPts val="0"/>
                </a:spcAft>
                <a:buNone/>
              </a:pPr>
              <a:r>
                <a:rPr lang="en" sz="1100" b="1">
                  <a:solidFill>
                    <a:srgbClr val="FFFFFF"/>
                  </a:solidFill>
                </a:rPr>
                <a:t>C</a:t>
              </a:r>
              <a:endParaRPr sz="1100" b="1">
                <a:solidFill>
                  <a:srgbClr val="FFFFFF"/>
                </a:solidFill>
              </a:endParaRPr>
            </a:p>
          </p:txBody>
        </p:sp>
      </p:grpSp>
      <p:grpSp>
        <p:nvGrpSpPr>
          <p:cNvPr id="24" name="Google Shape;1298;p126">
            <a:extLst>
              <a:ext uri="{FF2B5EF4-FFF2-40B4-BE49-F238E27FC236}">
                <a16:creationId xmlns:a16="http://schemas.microsoft.com/office/drawing/2014/main" id="{FB76F81C-33AC-4D66-8298-16B913DCE684}"/>
              </a:ext>
            </a:extLst>
          </p:cNvPr>
          <p:cNvGrpSpPr/>
          <p:nvPr/>
        </p:nvGrpSpPr>
        <p:grpSpPr>
          <a:xfrm>
            <a:off x="6160774" y="2742647"/>
            <a:ext cx="2575800" cy="2320650"/>
            <a:chOff x="6303975" y="3177625"/>
            <a:chExt cx="3434400" cy="3094200"/>
          </a:xfrm>
        </p:grpSpPr>
        <p:sp>
          <p:nvSpPr>
            <p:cNvPr id="25" name="Google Shape;1299;p126">
              <a:extLst>
                <a:ext uri="{FF2B5EF4-FFF2-40B4-BE49-F238E27FC236}">
                  <a16:creationId xmlns:a16="http://schemas.microsoft.com/office/drawing/2014/main" id="{12AE5D61-9522-4BD6-A1EE-C38D6BF6D10F}"/>
                </a:ext>
              </a:extLst>
            </p:cNvPr>
            <p:cNvSpPr txBox="1"/>
            <p:nvPr/>
          </p:nvSpPr>
          <p:spPr>
            <a:xfrm>
              <a:off x="6303975" y="3177625"/>
              <a:ext cx="3434400" cy="3094200"/>
            </a:xfrm>
            <a:prstGeom prst="rect">
              <a:avLst/>
            </a:prstGeom>
            <a:noFill/>
            <a:ln>
              <a:noFill/>
            </a:ln>
          </p:spPr>
          <p:txBody>
            <a:bodyPr spcFirstLastPara="1" wrap="square" lIns="68575" tIns="68575" rIns="68575" bIns="68575" anchor="t" anchorCtr="0">
              <a:noAutofit/>
            </a:bodyPr>
            <a:lstStyle/>
            <a:p>
              <a:pPr marL="342900" lvl="0" indent="-228600" algn="l" rtl="0">
                <a:lnSpc>
                  <a:spcPct val="115000"/>
                </a:lnSpc>
                <a:spcBef>
                  <a:spcPts val="0"/>
                </a:spcBef>
                <a:spcAft>
                  <a:spcPts val="0"/>
                </a:spcAft>
                <a:buClr>
                  <a:srgbClr val="000000"/>
                </a:buClr>
                <a:buSzPts val="1000"/>
                <a:buFont typeface="Nanum Gothic"/>
                <a:buChar char="●"/>
              </a:pPr>
              <a:r>
                <a:rPr lang="en" sz="1000" b="1">
                  <a:solidFill>
                    <a:srgbClr val="000000"/>
                  </a:solidFill>
                  <a:latin typeface="Nanum Gothic"/>
                  <a:ea typeface="Nanum Gothic"/>
                  <a:cs typeface="Nanum Gothic"/>
                  <a:sym typeface="Nanum Gothic"/>
                </a:rPr>
                <a:t>Add a new brand</a:t>
              </a:r>
              <a:r>
                <a:rPr lang="en" sz="1000" b="1">
                  <a:latin typeface="Nanum Gothic"/>
                  <a:ea typeface="Nanum Gothic"/>
                  <a:cs typeface="Nanum Gothic"/>
                  <a:sym typeface="Nanum Gothic"/>
                </a:rPr>
                <a:t> </a:t>
              </a:r>
              <a:r>
                <a:rPr lang="en" sz="1000">
                  <a:solidFill>
                    <a:srgbClr val="000000"/>
                  </a:solidFill>
                  <a:latin typeface="Nanum Gothic"/>
                  <a:ea typeface="Nanum Gothic"/>
                  <a:cs typeface="Nanum Gothic"/>
                  <a:sym typeface="Nanum Gothic"/>
                </a:rPr>
                <a:t>을 클릭하면 브랜드 등록 요청을 위한 페이지로 이동됩니다.</a:t>
              </a:r>
              <a:endParaRPr sz="1000">
                <a:solidFill>
                  <a:srgbClr val="000000"/>
                </a:solidFill>
                <a:latin typeface="Nanum Gothic"/>
                <a:ea typeface="Nanum Gothic"/>
                <a:cs typeface="Nanum Gothic"/>
                <a:sym typeface="Nanum Gothic"/>
              </a:endParaRPr>
            </a:p>
            <a:p>
              <a:pPr marL="342900" lvl="0" indent="0" algn="l" rtl="0">
                <a:lnSpc>
                  <a:spcPct val="115000"/>
                </a:lnSpc>
                <a:spcBef>
                  <a:spcPts val="0"/>
                </a:spcBef>
                <a:spcAft>
                  <a:spcPts val="0"/>
                </a:spcAft>
                <a:buNone/>
              </a:pPr>
              <a:endParaRPr sz="1000">
                <a:solidFill>
                  <a:srgbClr val="000000"/>
                </a:solidFill>
                <a:latin typeface="Nanum Gothic"/>
                <a:ea typeface="Nanum Gothic"/>
                <a:cs typeface="Nanum Gothic"/>
                <a:sym typeface="Nanum Gothic"/>
              </a:endParaRPr>
            </a:p>
            <a:p>
              <a:pPr marL="342900" lvl="0" indent="-228600" algn="l" rtl="0">
                <a:lnSpc>
                  <a:spcPct val="115000"/>
                </a:lnSpc>
                <a:spcBef>
                  <a:spcPts val="0"/>
                </a:spcBef>
                <a:spcAft>
                  <a:spcPts val="0"/>
                </a:spcAft>
                <a:buClr>
                  <a:srgbClr val="000000"/>
                </a:buClr>
                <a:buSzPts val="1000"/>
                <a:buFont typeface="Nanum Gothic"/>
                <a:buChar char="●"/>
              </a:pPr>
              <a:r>
                <a:rPr lang="en" sz="1000" b="1">
                  <a:solidFill>
                    <a:srgbClr val="000000"/>
                  </a:solidFill>
                  <a:latin typeface="Nanum Gothic"/>
                  <a:ea typeface="Nanum Gothic"/>
                  <a:cs typeface="Nanum Gothic"/>
                  <a:sym typeface="Nanum Gothic"/>
                </a:rPr>
                <a:t>“*”로 표시된 필수 정보</a:t>
              </a:r>
              <a:r>
                <a:rPr lang="en" sz="1000">
                  <a:solidFill>
                    <a:srgbClr val="000000"/>
                  </a:solidFill>
                  <a:latin typeface="Nanum Gothic"/>
                  <a:ea typeface="Nanum Gothic"/>
                  <a:cs typeface="Nanum Gothic"/>
                  <a:sym typeface="Nanum Gothic"/>
                </a:rPr>
                <a:t>를 모두 입력합니다. (카테고리, 브랜드명, 상품 이미지) </a:t>
              </a:r>
              <a:endParaRPr sz="1000">
                <a:solidFill>
                  <a:srgbClr val="000000"/>
                </a:solidFill>
                <a:latin typeface="Nanum Gothic"/>
                <a:ea typeface="Nanum Gothic"/>
                <a:cs typeface="Nanum Gothic"/>
                <a:sym typeface="Nanum Gothic"/>
              </a:endParaRPr>
            </a:p>
            <a:p>
              <a:pPr marL="342900" lvl="0" indent="0" algn="l" rtl="0">
                <a:lnSpc>
                  <a:spcPct val="115000"/>
                </a:lnSpc>
                <a:spcBef>
                  <a:spcPts val="0"/>
                </a:spcBef>
                <a:spcAft>
                  <a:spcPts val="0"/>
                </a:spcAft>
                <a:buNone/>
              </a:pPr>
              <a:r>
                <a:rPr lang="en" sz="1000">
                  <a:solidFill>
                    <a:srgbClr val="000000"/>
                  </a:solidFill>
                  <a:latin typeface="Nanum Gothic"/>
                  <a:ea typeface="Nanum Gothic"/>
                  <a:cs typeface="Nanum Gothic"/>
                  <a:sym typeface="Nanum Gothic"/>
                </a:rPr>
                <a:t>더욱 빠르고 정확한 브랜드 등록을 위해 브랜드에 대한 추가 정보를 입력해주세요.</a:t>
              </a:r>
              <a:endParaRPr sz="1000">
                <a:solidFill>
                  <a:srgbClr val="000000"/>
                </a:solidFill>
                <a:latin typeface="Nanum Gothic"/>
                <a:ea typeface="Nanum Gothic"/>
                <a:cs typeface="Nanum Gothic"/>
                <a:sym typeface="Nanum Gothic"/>
              </a:endParaRPr>
            </a:p>
            <a:p>
              <a:pPr marL="342900" lvl="0" indent="0" algn="l" rtl="0">
                <a:lnSpc>
                  <a:spcPct val="115000"/>
                </a:lnSpc>
                <a:spcBef>
                  <a:spcPts val="0"/>
                </a:spcBef>
                <a:spcAft>
                  <a:spcPts val="0"/>
                </a:spcAft>
                <a:buNone/>
              </a:pPr>
              <a:endParaRPr sz="1000">
                <a:solidFill>
                  <a:srgbClr val="000000"/>
                </a:solidFill>
                <a:latin typeface="Nanum Gothic"/>
                <a:ea typeface="Nanum Gothic"/>
                <a:cs typeface="Nanum Gothic"/>
                <a:sym typeface="Nanum Gothic"/>
              </a:endParaRPr>
            </a:p>
            <a:p>
              <a:pPr marL="342900" lvl="0" indent="0" algn="l" rtl="0">
                <a:lnSpc>
                  <a:spcPct val="115000"/>
                </a:lnSpc>
                <a:spcBef>
                  <a:spcPts val="0"/>
                </a:spcBef>
                <a:spcAft>
                  <a:spcPts val="0"/>
                </a:spcAft>
                <a:buNone/>
              </a:pPr>
              <a:r>
                <a:rPr lang="en" sz="1000">
                  <a:solidFill>
                    <a:srgbClr val="000000"/>
                  </a:solidFill>
                  <a:latin typeface="Nanum Gothic"/>
                  <a:ea typeface="Nanum Gothic"/>
                  <a:cs typeface="Nanum Gothic"/>
                  <a:sym typeface="Nanum Gothic"/>
                </a:rPr>
                <a:t>쇼피의 기준에 맞지 않는 브랜드명으로 판단이 되는 경우 </a:t>
              </a:r>
              <a:r>
                <a:rPr lang="en" sz="1000" b="1">
                  <a:solidFill>
                    <a:srgbClr val="000000"/>
                  </a:solidFill>
                  <a:latin typeface="Nanum Gothic"/>
                  <a:ea typeface="Nanum Gothic"/>
                  <a:cs typeface="Nanum Gothic"/>
                  <a:sym typeface="Nanum Gothic"/>
                </a:rPr>
                <a:t>“No brand”</a:t>
              </a:r>
              <a:r>
                <a:rPr lang="en" sz="1000">
                  <a:solidFill>
                    <a:srgbClr val="000000"/>
                  </a:solidFill>
                  <a:latin typeface="Nanum Gothic"/>
                  <a:ea typeface="Nanum Gothic"/>
                  <a:cs typeface="Nanum Gothic"/>
                  <a:sym typeface="Nanum Gothic"/>
                </a:rPr>
                <a:t>로 변경될 수 있음을 인지해주세요. </a:t>
              </a:r>
              <a:endParaRPr sz="1000">
                <a:solidFill>
                  <a:srgbClr val="000000"/>
                </a:solidFill>
                <a:latin typeface="Nanum Gothic"/>
                <a:ea typeface="Nanum Gothic"/>
                <a:cs typeface="Nanum Gothic"/>
                <a:sym typeface="Nanum Gothic"/>
              </a:endParaRPr>
            </a:p>
            <a:p>
              <a:pPr marL="0" lvl="0" indent="0" algn="l" rtl="0">
                <a:lnSpc>
                  <a:spcPct val="115000"/>
                </a:lnSpc>
                <a:spcBef>
                  <a:spcPts val="0"/>
                </a:spcBef>
                <a:spcAft>
                  <a:spcPts val="0"/>
                </a:spcAft>
                <a:buNone/>
              </a:pPr>
              <a:endParaRPr sz="1000">
                <a:solidFill>
                  <a:srgbClr val="000000"/>
                </a:solidFill>
                <a:latin typeface="Nanum Gothic"/>
                <a:ea typeface="Nanum Gothic"/>
                <a:cs typeface="Nanum Gothic"/>
                <a:sym typeface="Nanum Gothic"/>
              </a:endParaRPr>
            </a:p>
          </p:txBody>
        </p:sp>
        <p:sp>
          <p:nvSpPr>
            <p:cNvPr id="26" name="Google Shape;1300;p126">
              <a:extLst>
                <a:ext uri="{FF2B5EF4-FFF2-40B4-BE49-F238E27FC236}">
                  <a16:creationId xmlns:a16="http://schemas.microsoft.com/office/drawing/2014/main" id="{F5E6E9AA-E807-4346-8D00-0AD816F80E59}"/>
                </a:ext>
              </a:extLst>
            </p:cNvPr>
            <p:cNvSpPr/>
            <p:nvPr/>
          </p:nvSpPr>
          <p:spPr>
            <a:xfrm>
              <a:off x="6438550" y="3323023"/>
              <a:ext cx="277800" cy="277800"/>
            </a:xfrm>
            <a:prstGeom prst="ellipse">
              <a:avLst/>
            </a:prstGeom>
            <a:solidFill>
              <a:srgbClr val="F0592B"/>
            </a:solidFill>
            <a:ln>
              <a:noFill/>
            </a:ln>
          </p:spPr>
          <p:txBody>
            <a:bodyPr spcFirstLastPara="1" wrap="square" lIns="0" tIns="68575" rIns="0" bIns="68575" anchor="ctr" anchorCtr="0">
              <a:noAutofit/>
            </a:bodyPr>
            <a:lstStyle/>
            <a:p>
              <a:pPr marL="0" lvl="0" indent="0" algn="ctr" rtl="0">
                <a:spcBef>
                  <a:spcPts val="0"/>
                </a:spcBef>
                <a:spcAft>
                  <a:spcPts val="0"/>
                </a:spcAft>
                <a:buNone/>
              </a:pPr>
              <a:r>
                <a:rPr lang="en" sz="1100" b="1">
                  <a:solidFill>
                    <a:srgbClr val="FFFFFF"/>
                  </a:solidFill>
                </a:rPr>
                <a:t>A</a:t>
              </a:r>
              <a:endParaRPr sz="1100" b="1">
                <a:solidFill>
                  <a:srgbClr val="FFFFFF"/>
                </a:solidFill>
              </a:endParaRPr>
            </a:p>
          </p:txBody>
        </p:sp>
        <p:sp>
          <p:nvSpPr>
            <p:cNvPr id="27" name="Google Shape;1301;p126">
              <a:extLst>
                <a:ext uri="{FF2B5EF4-FFF2-40B4-BE49-F238E27FC236}">
                  <a16:creationId xmlns:a16="http://schemas.microsoft.com/office/drawing/2014/main" id="{09283E88-E28F-40AA-8EED-C86FC0090753}"/>
                </a:ext>
              </a:extLst>
            </p:cNvPr>
            <p:cNvSpPr/>
            <p:nvPr/>
          </p:nvSpPr>
          <p:spPr>
            <a:xfrm>
              <a:off x="6438550" y="3911775"/>
              <a:ext cx="277800" cy="277800"/>
            </a:xfrm>
            <a:prstGeom prst="ellipse">
              <a:avLst/>
            </a:prstGeom>
            <a:solidFill>
              <a:srgbClr val="F0592B"/>
            </a:solidFill>
            <a:ln>
              <a:noFill/>
            </a:ln>
          </p:spPr>
          <p:txBody>
            <a:bodyPr spcFirstLastPara="1" wrap="square" lIns="0" tIns="68575" rIns="0" bIns="68575" anchor="ctr" anchorCtr="0">
              <a:noAutofit/>
            </a:bodyPr>
            <a:lstStyle/>
            <a:p>
              <a:pPr marL="0" lvl="0" indent="0" algn="ctr" rtl="0">
                <a:spcBef>
                  <a:spcPts val="0"/>
                </a:spcBef>
                <a:spcAft>
                  <a:spcPts val="0"/>
                </a:spcAft>
                <a:buNone/>
              </a:pPr>
              <a:r>
                <a:rPr lang="en" sz="1100" b="1">
                  <a:solidFill>
                    <a:srgbClr val="FFFFFF"/>
                  </a:solidFill>
                </a:rPr>
                <a:t>B</a:t>
              </a:r>
              <a:endParaRPr sz="1100" b="1">
                <a:solidFill>
                  <a:srgbClr val="FFFFFF"/>
                </a:solidFill>
              </a:endParaRPr>
            </a:p>
          </p:txBody>
        </p:sp>
        <p:sp>
          <p:nvSpPr>
            <p:cNvPr id="28" name="Google Shape;1302;p126">
              <a:extLst>
                <a:ext uri="{FF2B5EF4-FFF2-40B4-BE49-F238E27FC236}">
                  <a16:creationId xmlns:a16="http://schemas.microsoft.com/office/drawing/2014/main" id="{C3EADA37-9657-4860-8EB5-A2C54D11DBB7}"/>
                </a:ext>
              </a:extLst>
            </p:cNvPr>
            <p:cNvSpPr/>
            <p:nvPr/>
          </p:nvSpPr>
          <p:spPr>
            <a:xfrm>
              <a:off x="6438550" y="5843225"/>
              <a:ext cx="277800" cy="277800"/>
            </a:xfrm>
            <a:prstGeom prst="ellipse">
              <a:avLst/>
            </a:prstGeom>
            <a:solidFill>
              <a:srgbClr val="F0592B"/>
            </a:solidFill>
            <a:ln>
              <a:noFill/>
            </a:ln>
          </p:spPr>
          <p:txBody>
            <a:bodyPr spcFirstLastPara="1" wrap="square" lIns="0" tIns="68575" rIns="0" bIns="68575" anchor="ctr" anchorCtr="0">
              <a:noAutofit/>
            </a:bodyPr>
            <a:lstStyle/>
            <a:p>
              <a:pPr marL="0" lvl="0" indent="0" algn="ctr" rtl="0">
                <a:spcBef>
                  <a:spcPts val="0"/>
                </a:spcBef>
                <a:spcAft>
                  <a:spcPts val="0"/>
                </a:spcAft>
                <a:buNone/>
              </a:pPr>
              <a:r>
                <a:rPr lang="en" sz="1100" b="1">
                  <a:solidFill>
                    <a:srgbClr val="FFFFFF"/>
                  </a:solidFill>
                </a:rPr>
                <a:t>C</a:t>
              </a:r>
              <a:endParaRPr sz="1100" b="1">
                <a:solidFill>
                  <a:srgbClr val="FFFFFF"/>
                </a:solidFill>
              </a:endParaRPr>
            </a:p>
          </p:txBody>
        </p:sp>
      </p:grpSp>
    </p:spTree>
    <p:extLst>
      <p:ext uri="{BB962C8B-B14F-4D97-AF65-F5344CB8AC3E}">
        <p14:creationId xmlns:p14="http://schemas.microsoft.com/office/powerpoint/2010/main" val="46328070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직사각형 12">
            <a:extLst>
              <a:ext uri="{FF2B5EF4-FFF2-40B4-BE49-F238E27FC236}">
                <a16:creationId xmlns:a16="http://schemas.microsoft.com/office/drawing/2014/main" id="{1DFC32BF-0F18-4DD2-9124-E525419304B3}"/>
              </a:ext>
            </a:extLst>
          </p:cNvPr>
          <p:cNvSpPr/>
          <p:nvPr/>
        </p:nvSpPr>
        <p:spPr>
          <a:xfrm>
            <a:off x="7992380" y="-11113"/>
            <a:ext cx="1151620" cy="77284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나눔스퀘어라운드 ExtraBold" panose="020B0600000101010101" pitchFamily="50" charset="-127"/>
              <a:ea typeface="나눔스퀘어라운드 ExtraBold" panose="020B0600000101010101" pitchFamily="50" charset="-127"/>
            </a:endParaRPr>
          </a:p>
        </p:txBody>
      </p:sp>
      <p:cxnSp>
        <p:nvCxnSpPr>
          <p:cNvPr id="15" name="직선 연결선 14">
            <a:extLst>
              <a:ext uri="{FF2B5EF4-FFF2-40B4-BE49-F238E27FC236}">
                <a16:creationId xmlns:a16="http://schemas.microsoft.com/office/drawing/2014/main" id="{89D05493-380A-4BB8-BCEC-267A5E6AF795}"/>
              </a:ext>
            </a:extLst>
          </p:cNvPr>
          <p:cNvCxnSpPr>
            <a:cxnSpLocks/>
          </p:cNvCxnSpPr>
          <p:nvPr/>
        </p:nvCxnSpPr>
        <p:spPr>
          <a:xfrm>
            <a:off x="0" y="789864"/>
            <a:ext cx="7812360" cy="0"/>
          </a:xfrm>
          <a:prstGeom prst="line">
            <a:avLst/>
          </a:prstGeom>
          <a:ln w="28575" cmpd="sng">
            <a:solidFill>
              <a:srgbClr val="FFC000"/>
            </a:solidFill>
          </a:ln>
        </p:spPr>
        <p:style>
          <a:lnRef idx="1">
            <a:schemeClr val="accent1"/>
          </a:lnRef>
          <a:fillRef idx="0">
            <a:schemeClr val="accent1"/>
          </a:fillRef>
          <a:effectRef idx="0">
            <a:schemeClr val="accent1"/>
          </a:effectRef>
          <a:fontRef idx="minor">
            <a:schemeClr val="tx1"/>
          </a:fontRef>
        </p:style>
      </p:cxnSp>
      <p:sp>
        <p:nvSpPr>
          <p:cNvPr id="7" name="제목 1">
            <a:extLst>
              <a:ext uri="{FF2B5EF4-FFF2-40B4-BE49-F238E27FC236}">
                <a16:creationId xmlns:a16="http://schemas.microsoft.com/office/drawing/2014/main" id="{390C2AC6-713B-4994-A91B-B528A993F5A9}"/>
              </a:ext>
            </a:extLst>
          </p:cNvPr>
          <p:cNvSpPr>
            <a:spLocks noGrp="1"/>
          </p:cNvSpPr>
          <p:nvPr>
            <p:ph type="title"/>
          </p:nvPr>
        </p:nvSpPr>
        <p:spPr>
          <a:xfrm>
            <a:off x="134559" y="-367026"/>
            <a:ext cx="8397881" cy="1707794"/>
          </a:xfrm>
          <a:prstGeom prst="rect">
            <a:avLst/>
          </a:prstGeom>
        </p:spPr>
        <p:txBody>
          <a:bodyPr/>
          <a:lstStyle>
            <a:lvl1pPr marL="457200" marR="0" indent="-457200" algn="l" defTabSz="914400" rtl="0" eaLnBrk="1" fontAlgn="auto" latinLnBrk="1" hangingPunct="1">
              <a:lnSpc>
                <a:spcPct val="100000"/>
              </a:lnSpc>
              <a:spcBef>
                <a:spcPts val="0"/>
              </a:spcBef>
              <a:spcAft>
                <a:spcPts val="0"/>
              </a:spcAft>
              <a:buClrTx/>
              <a:buSzTx/>
              <a:buFontTx/>
              <a:buAutoNum type="arabicPeriod"/>
              <a:tabLst/>
              <a:defRPr b="1" i="0">
                <a:latin typeface="NanumSquare ExtraBold" panose="020B0600000101010101" pitchFamily="34" charset="-127"/>
                <a:ea typeface="NanumSquare ExtraBold" panose="020B0600000101010101" pitchFamily="34" charset="-127"/>
              </a:defRPr>
            </a:lvl1pPr>
          </a:lstStyle>
          <a:p>
            <a:pPr marL="0" lvl="0" indent="0">
              <a:buNone/>
            </a:pPr>
            <a:r>
              <a:rPr kumimoji="1" lang="en-US" altLang="ko-KR" sz="2800" dirty="0">
                <a:solidFill>
                  <a:prstClr val="black"/>
                </a:solidFill>
                <a:latin typeface="나눔스퀘어라운드 ExtraBold" panose="020B0600000101010101" pitchFamily="50" charset="-127"/>
                <a:ea typeface="나눔스퀘어라운드 ExtraBold" panose="020B0600000101010101" pitchFamily="50" charset="-127"/>
              </a:rPr>
              <a:t>4. </a:t>
            </a:r>
            <a:r>
              <a:rPr kumimoji="1" lang="ko-KR" altLang="en-US" sz="2800" dirty="0">
                <a:solidFill>
                  <a:prstClr val="black"/>
                </a:solidFill>
                <a:latin typeface="나눔스퀘어라운드 ExtraBold" panose="020B0600000101010101" pitchFamily="50" charset="-127"/>
                <a:ea typeface="나눔스퀘어라운드 ExtraBold" panose="020B0600000101010101" pitchFamily="50" charset="-127"/>
              </a:rPr>
              <a:t>해외 직판 </a:t>
            </a:r>
            <a:r>
              <a:rPr kumimoji="1" lang="en-US" altLang="ko-KR" sz="2800" dirty="0">
                <a:solidFill>
                  <a:prstClr val="black"/>
                </a:solidFill>
                <a:latin typeface="나눔스퀘어라운드 ExtraBold" panose="020B0600000101010101" pitchFamily="50" charset="-127"/>
                <a:ea typeface="나눔스퀘어라운드 ExtraBold" panose="020B0600000101010101" pitchFamily="50" charset="-127"/>
              </a:rPr>
              <a:t>Shopee </a:t>
            </a:r>
            <a:r>
              <a:rPr kumimoji="1" lang="ko-KR" altLang="en-US" sz="2800" dirty="0">
                <a:solidFill>
                  <a:prstClr val="black"/>
                </a:solidFill>
                <a:latin typeface="나눔스퀘어라운드 ExtraBold" panose="020B0600000101010101" pitchFamily="50" charset="-127"/>
                <a:ea typeface="나눔스퀘어라운드 ExtraBold" panose="020B0600000101010101" pitchFamily="50" charset="-127"/>
              </a:rPr>
              <a:t>상품등록 가이드</a:t>
            </a:r>
            <a:endParaRPr kumimoji="1" lang="ko-KR" altLang="en-US" sz="2800" b="1" i="0" u="none" strike="noStrike" kern="1200" cap="none" spc="0" normalizeH="0" baseline="0" noProof="0" dirty="0">
              <a:ln>
                <a:noFill/>
              </a:ln>
              <a:solidFill>
                <a:prstClr val="black"/>
              </a:solidFill>
              <a:effectLst/>
              <a:uLnTx/>
              <a:uFillTx/>
              <a:latin typeface="나눔스퀘어라운드 ExtraBold" panose="020B0600000101010101" pitchFamily="50" charset="-127"/>
              <a:ea typeface="나눔스퀘어라운드 ExtraBold" panose="020B0600000101010101" pitchFamily="50" charset="-127"/>
              <a:cs typeface="+mn-cs"/>
            </a:endParaRPr>
          </a:p>
        </p:txBody>
      </p:sp>
      <p:sp>
        <p:nvSpPr>
          <p:cNvPr id="6" name="Google Shape;1308;p127">
            <a:extLst>
              <a:ext uri="{FF2B5EF4-FFF2-40B4-BE49-F238E27FC236}">
                <a16:creationId xmlns:a16="http://schemas.microsoft.com/office/drawing/2014/main" id="{1F00C2F9-E5E1-4D4C-9BC0-2B3139E343C8}"/>
              </a:ext>
            </a:extLst>
          </p:cNvPr>
          <p:cNvSpPr txBox="1">
            <a:spLocks/>
          </p:cNvSpPr>
          <p:nvPr/>
        </p:nvSpPr>
        <p:spPr>
          <a:xfrm>
            <a:off x="359840" y="1340768"/>
            <a:ext cx="8784160" cy="234900"/>
          </a:xfrm>
          <a:prstGeom prst="rect">
            <a:avLst/>
          </a:prstGeom>
        </p:spPr>
        <p:txBody>
          <a:bodyPr spcFirstLastPara="1" vert="horz" wrap="square" lIns="91425" tIns="91425" rIns="91425" bIns="91425" rtlCol="0" anchor="ctr" anchorCtr="0">
            <a:noAutofit/>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spcBef>
                <a:spcPts val="0"/>
              </a:spcBef>
              <a:buFont typeface="Arial" pitchFamily="34" charset="0"/>
              <a:buNone/>
            </a:pPr>
            <a:r>
              <a:rPr lang="ko-KR" altLang="en-US" sz="2000" dirty="0">
                <a:solidFill>
                  <a:srgbClr val="000000"/>
                </a:solidFill>
                <a:latin typeface="Nanum Gothic"/>
                <a:ea typeface="Nanum Gothic"/>
                <a:cs typeface="Nanum Gothic"/>
                <a:sym typeface="Nanum Gothic"/>
              </a:rPr>
              <a:t>브랜드 등록 방법 </a:t>
            </a:r>
            <a:r>
              <a:rPr lang="en-US" altLang="ko-KR" sz="2000" dirty="0">
                <a:solidFill>
                  <a:srgbClr val="000000"/>
                </a:solidFill>
                <a:latin typeface="Nanum Gothic"/>
                <a:ea typeface="Nanum Gothic"/>
                <a:cs typeface="Nanum Gothic"/>
                <a:sym typeface="Nanum Gothic"/>
              </a:rPr>
              <a:t>: </a:t>
            </a:r>
            <a:r>
              <a:rPr lang="ko-KR" altLang="en-US" sz="2000" dirty="0">
                <a:solidFill>
                  <a:srgbClr val="EE4C2D"/>
                </a:solidFill>
                <a:latin typeface="Nanum Gothic"/>
                <a:ea typeface="Nanum Gothic"/>
                <a:cs typeface="Nanum Gothic"/>
                <a:sym typeface="Nanum Gothic"/>
              </a:rPr>
              <a:t>싱가포르</a:t>
            </a:r>
            <a:r>
              <a:rPr lang="en-US" altLang="ko-KR" sz="2000" dirty="0">
                <a:solidFill>
                  <a:srgbClr val="EE4C2D"/>
                </a:solidFill>
                <a:latin typeface="Nanum Gothic"/>
                <a:ea typeface="Nanum Gothic"/>
                <a:cs typeface="Nanum Gothic"/>
                <a:sym typeface="Nanum Gothic"/>
              </a:rPr>
              <a:t>, </a:t>
            </a:r>
            <a:r>
              <a:rPr lang="ko-KR" altLang="en-US" sz="2000" dirty="0">
                <a:solidFill>
                  <a:srgbClr val="EE4C2D"/>
                </a:solidFill>
                <a:latin typeface="Nanum Gothic"/>
                <a:ea typeface="Nanum Gothic"/>
                <a:cs typeface="Nanum Gothic"/>
                <a:sym typeface="Nanum Gothic"/>
              </a:rPr>
              <a:t>대만</a:t>
            </a:r>
            <a:r>
              <a:rPr lang="en-US" altLang="ko-KR" sz="2000" dirty="0">
                <a:solidFill>
                  <a:srgbClr val="EE4C2D"/>
                </a:solidFill>
                <a:latin typeface="Nanum Gothic"/>
                <a:ea typeface="Nanum Gothic"/>
                <a:cs typeface="Nanum Gothic"/>
                <a:sym typeface="Nanum Gothic"/>
              </a:rPr>
              <a:t>, </a:t>
            </a:r>
            <a:r>
              <a:rPr lang="ko-KR" altLang="en-US" sz="2000" dirty="0">
                <a:solidFill>
                  <a:srgbClr val="EE4C2D"/>
                </a:solidFill>
                <a:latin typeface="Nanum Gothic"/>
                <a:ea typeface="Nanum Gothic"/>
                <a:cs typeface="Nanum Gothic"/>
                <a:sym typeface="Nanum Gothic"/>
              </a:rPr>
              <a:t>인도네시아</a:t>
            </a:r>
            <a:r>
              <a:rPr lang="en-US" altLang="ko-KR" sz="2000" dirty="0">
                <a:solidFill>
                  <a:srgbClr val="EE4C2D"/>
                </a:solidFill>
                <a:latin typeface="Nanum Gothic"/>
                <a:ea typeface="Nanum Gothic"/>
                <a:cs typeface="Nanum Gothic"/>
                <a:sym typeface="Nanum Gothic"/>
              </a:rPr>
              <a:t>, </a:t>
            </a:r>
            <a:r>
              <a:rPr lang="ko-KR" altLang="en-US" sz="2000" dirty="0">
                <a:solidFill>
                  <a:srgbClr val="EE4C2D"/>
                </a:solidFill>
                <a:latin typeface="Nanum Gothic"/>
                <a:ea typeface="Nanum Gothic"/>
                <a:cs typeface="Nanum Gothic"/>
                <a:sym typeface="Nanum Gothic"/>
              </a:rPr>
              <a:t>베트남</a:t>
            </a:r>
            <a:r>
              <a:rPr lang="en-US" altLang="ko-KR" sz="2000" dirty="0">
                <a:solidFill>
                  <a:srgbClr val="EE4C2D"/>
                </a:solidFill>
                <a:latin typeface="Nanum Gothic"/>
                <a:ea typeface="Nanum Gothic"/>
                <a:cs typeface="Nanum Gothic"/>
                <a:sym typeface="Nanum Gothic"/>
              </a:rPr>
              <a:t>, </a:t>
            </a:r>
            <a:r>
              <a:rPr lang="ko-KR" altLang="en-US" sz="2000" dirty="0">
                <a:solidFill>
                  <a:srgbClr val="EE4C2D"/>
                </a:solidFill>
                <a:latin typeface="Nanum Gothic"/>
                <a:ea typeface="Nanum Gothic"/>
                <a:cs typeface="Nanum Gothic"/>
                <a:sym typeface="Nanum Gothic"/>
              </a:rPr>
              <a:t>말레이시아</a:t>
            </a:r>
            <a:r>
              <a:rPr lang="en-US" altLang="ko-KR" sz="2000" dirty="0">
                <a:solidFill>
                  <a:srgbClr val="EE4C2D"/>
                </a:solidFill>
                <a:latin typeface="Nanum Gothic"/>
                <a:ea typeface="Nanum Gothic"/>
                <a:cs typeface="Nanum Gothic"/>
                <a:sym typeface="Nanum Gothic"/>
              </a:rPr>
              <a:t>,</a:t>
            </a:r>
            <a:r>
              <a:rPr lang="ko-KR" altLang="en-US" sz="2000" dirty="0">
                <a:solidFill>
                  <a:srgbClr val="EE4C2D"/>
                </a:solidFill>
                <a:latin typeface="Nanum Gothic"/>
                <a:ea typeface="Nanum Gothic"/>
                <a:cs typeface="Nanum Gothic"/>
                <a:sym typeface="Nanum Gothic"/>
              </a:rPr>
              <a:t>필리핀</a:t>
            </a:r>
          </a:p>
        </p:txBody>
      </p:sp>
      <p:sp>
        <p:nvSpPr>
          <p:cNvPr id="8" name="Google Shape;1309;p127">
            <a:extLst>
              <a:ext uri="{FF2B5EF4-FFF2-40B4-BE49-F238E27FC236}">
                <a16:creationId xmlns:a16="http://schemas.microsoft.com/office/drawing/2014/main" id="{7DCE5990-6219-4A49-B105-14C29DB5A7A7}"/>
              </a:ext>
            </a:extLst>
          </p:cNvPr>
          <p:cNvSpPr txBox="1"/>
          <p:nvPr/>
        </p:nvSpPr>
        <p:spPr>
          <a:xfrm>
            <a:off x="51081" y="1715016"/>
            <a:ext cx="8098200" cy="338700"/>
          </a:xfrm>
          <a:prstGeom prst="rect">
            <a:avLst/>
          </a:prstGeom>
          <a:noFill/>
          <a:ln>
            <a:noFill/>
          </a:ln>
        </p:spPr>
        <p:txBody>
          <a:bodyPr spcFirstLastPara="1" wrap="square" lIns="68575" tIns="68575" rIns="68575" bIns="68575" anchor="t" anchorCtr="0">
            <a:spAutoFit/>
          </a:bodyPr>
          <a:lstStyle/>
          <a:p>
            <a:pPr marL="0" lvl="0" indent="0" algn="l" rtl="0">
              <a:lnSpc>
                <a:spcPct val="120000"/>
              </a:lnSpc>
              <a:spcBef>
                <a:spcPts val="0"/>
              </a:spcBef>
              <a:spcAft>
                <a:spcPts val="0"/>
              </a:spcAft>
              <a:buNone/>
            </a:pPr>
            <a:r>
              <a:rPr lang="en" sz="1300" b="1">
                <a:latin typeface="Nanum Gothic"/>
                <a:ea typeface="Nanum Gothic"/>
                <a:cs typeface="Nanum Gothic"/>
                <a:sym typeface="Nanum Gothic"/>
              </a:rPr>
              <a:t>       ▶ 브랜드 등록 FAQ</a:t>
            </a:r>
            <a:endParaRPr sz="1100">
              <a:highlight>
                <a:srgbClr val="FFF2CC"/>
              </a:highlight>
              <a:latin typeface="Nanum Gothic"/>
              <a:ea typeface="Nanum Gothic"/>
              <a:cs typeface="Nanum Gothic"/>
              <a:sym typeface="Nanum Gothic"/>
            </a:endParaRPr>
          </a:p>
        </p:txBody>
      </p:sp>
      <p:sp>
        <p:nvSpPr>
          <p:cNvPr id="9" name="Google Shape;1310;p127">
            <a:extLst>
              <a:ext uri="{FF2B5EF4-FFF2-40B4-BE49-F238E27FC236}">
                <a16:creationId xmlns:a16="http://schemas.microsoft.com/office/drawing/2014/main" id="{3172D64A-CC8C-4D64-BC9B-BD3E7675D11A}"/>
              </a:ext>
            </a:extLst>
          </p:cNvPr>
          <p:cNvSpPr txBox="1"/>
          <p:nvPr/>
        </p:nvSpPr>
        <p:spPr>
          <a:xfrm>
            <a:off x="433731" y="2066907"/>
            <a:ext cx="7908000" cy="1885500"/>
          </a:xfrm>
          <a:prstGeom prst="rect">
            <a:avLst/>
          </a:prstGeom>
          <a:solidFill>
            <a:srgbClr val="FFF2CC"/>
          </a:solidFill>
          <a:ln>
            <a:noFill/>
          </a:ln>
        </p:spPr>
        <p:txBody>
          <a:bodyPr spcFirstLastPara="1" wrap="square" lIns="68575" tIns="68575" rIns="68575" bIns="68575" anchor="t" anchorCtr="0">
            <a:spAutoFit/>
          </a:bodyPr>
          <a:lstStyle/>
          <a:p>
            <a:pPr marL="342900" lvl="0" indent="-228600" algn="l" rtl="0">
              <a:lnSpc>
                <a:spcPct val="115000"/>
              </a:lnSpc>
              <a:spcBef>
                <a:spcPts val="0"/>
              </a:spcBef>
              <a:spcAft>
                <a:spcPts val="0"/>
              </a:spcAft>
              <a:buSzPts val="1000"/>
              <a:buFont typeface="Nanum Gothic"/>
              <a:buAutoNum type="arabicParenR"/>
            </a:pPr>
            <a:r>
              <a:rPr lang="en" sz="1000" b="1">
                <a:latin typeface="Nanum Gothic"/>
                <a:ea typeface="Nanum Gothic"/>
                <a:cs typeface="Nanum Gothic"/>
                <a:sym typeface="Nanum Gothic"/>
              </a:rPr>
              <a:t>소요기간은 얼마나 걸리나요?</a:t>
            </a:r>
            <a:endParaRPr sz="1000" b="1">
              <a:latin typeface="Nanum Gothic"/>
              <a:ea typeface="Nanum Gothic"/>
              <a:cs typeface="Nanum Gothic"/>
              <a:sym typeface="Nanum Gothic"/>
            </a:endParaRPr>
          </a:p>
          <a:p>
            <a:pPr marL="342900" lvl="0" indent="-228600" algn="l" rtl="0">
              <a:lnSpc>
                <a:spcPct val="115000"/>
              </a:lnSpc>
              <a:spcBef>
                <a:spcPts val="0"/>
              </a:spcBef>
              <a:spcAft>
                <a:spcPts val="0"/>
              </a:spcAft>
              <a:buClr>
                <a:srgbClr val="000000"/>
              </a:buClr>
              <a:buSzPts val="1000"/>
              <a:buFont typeface="Roboto"/>
              <a:buChar char="-"/>
            </a:pPr>
            <a:r>
              <a:rPr lang="en" sz="1000" b="1">
                <a:solidFill>
                  <a:srgbClr val="FF3A12"/>
                </a:solidFill>
                <a:latin typeface="Nanum Gothic"/>
                <a:ea typeface="Nanum Gothic"/>
                <a:cs typeface="Nanum Gothic"/>
                <a:sym typeface="Nanum Gothic"/>
              </a:rPr>
              <a:t>영업일 기준 최대 5일 내로 처리됩니다.</a:t>
            </a:r>
            <a:endParaRPr sz="1000" b="1">
              <a:solidFill>
                <a:srgbClr val="FF3A12"/>
              </a:solidFill>
              <a:latin typeface="Nanum Gothic"/>
              <a:ea typeface="Nanum Gothic"/>
              <a:cs typeface="Nanum Gothic"/>
              <a:sym typeface="Nanum Gothic"/>
            </a:endParaRPr>
          </a:p>
          <a:p>
            <a:pPr marL="0" lvl="0" indent="0" algn="l" rtl="0">
              <a:lnSpc>
                <a:spcPct val="115000"/>
              </a:lnSpc>
              <a:spcBef>
                <a:spcPts val="0"/>
              </a:spcBef>
              <a:spcAft>
                <a:spcPts val="0"/>
              </a:spcAft>
              <a:buNone/>
            </a:pPr>
            <a:r>
              <a:rPr lang="en" sz="1000" b="1">
                <a:solidFill>
                  <a:srgbClr val="FF3A12"/>
                </a:solidFill>
                <a:latin typeface="Nanum Gothic"/>
                <a:ea typeface="Nanum Gothic"/>
                <a:cs typeface="Nanum Gothic"/>
                <a:sym typeface="Nanum Gothic"/>
              </a:rPr>
              <a:t> </a:t>
            </a:r>
            <a:endParaRPr sz="1000" b="1">
              <a:solidFill>
                <a:srgbClr val="FF3A12"/>
              </a:solidFill>
              <a:latin typeface="Nanum Gothic"/>
              <a:ea typeface="Nanum Gothic"/>
              <a:cs typeface="Nanum Gothic"/>
              <a:sym typeface="Nanum Gothic"/>
            </a:endParaRPr>
          </a:p>
          <a:p>
            <a:pPr marL="342900" lvl="0" indent="-228600" algn="l" rtl="0">
              <a:lnSpc>
                <a:spcPct val="115000"/>
              </a:lnSpc>
              <a:spcBef>
                <a:spcPts val="0"/>
              </a:spcBef>
              <a:spcAft>
                <a:spcPts val="0"/>
              </a:spcAft>
              <a:buSzPts val="1000"/>
              <a:buFont typeface="Nanum Gothic"/>
              <a:buAutoNum type="arabicParenR"/>
            </a:pPr>
            <a:r>
              <a:rPr lang="en" sz="1000" b="1">
                <a:latin typeface="Nanum Gothic"/>
                <a:ea typeface="Nanum Gothic"/>
                <a:cs typeface="Nanum Gothic"/>
                <a:sym typeface="Nanum Gothic"/>
              </a:rPr>
              <a:t>승인 되지 않은 경우에는 어떻게 하나요?</a:t>
            </a:r>
            <a:endParaRPr sz="1000" b="1">
              <a:latin typeface="Nanum Gothic"/>
              <a:ea typeface="Nanum Gothic"/>
              <a:cs typeface="Nanum Gothic"/>
              <a:sym typeface="Nanum Gothic"/>
            </a:endParaRPr>
          </a:p>
          <a:p>
            <a:pPr marL="342900" lvl="0" indent="-228600" algn="l" rtl="0">
              <a:lnSpc>
                <a:spcPct val="115000"/>
              </a:lnSpc>
              <a:spcBef>
                <a:spcPts val="0"/>
              </a:spcBef>
              <a:spcAft>
                <a:spcPts val="0"/>
              </a:spcAft>
              <a:buClr>
                <a:srgbClr val="000000"/>
              </a:buClr>
              <a:buSzPts val="1000"/>
              <a:buFont typeface="Roboto"/>
              <a:buChar char="-"/>
            </a:pPr>
            <a:r>
              <a:rPr lang="en" sz="1000">
                <a:latin typeface="Nanum Gothic"/>
                <a:ea typeface="Nanum Gothic"/>
                <a:cs typeface="Nanum Gothic"/>
                <a:sym typeface="Nanum Gothic"/>
              </a:rPr>
              <a:t>승인되지 않은 브랜드명은 </a:t>
            </a:r>
            <a:r>
              <a:rPr lang="en" sz="1000" b="1">
                <a:solidFill>
                  <a:srgbClr val="FF3A12"/>
                </a:solidFill>
                <a:latin typeface="Nanum Gothic"/>
                <a:ea typeface="Nanum Gothic"/>
                <a:cs typeface="Nanum Gothic"/>
                <a:sym typeface="Nanum Gothic"/>
              </a:rPr>
              <a:t>셀러센터 &gt; My Products &gt;Product Violations &gt; Violation 탭에서 [Violation Reason]</a:t>
            </a:r>
            <a:r>
              <a:rPr lang="en" sz="1000" b="1">
                <a:latin typeface="Nanum Gothic"/>
                <a:ea typeface="Nanum Gothic"/>
                <a:cs typeface="Nanum Gothic"/>
                <a:sym typeface="Nanum Gothic"/>
              </a:rPr>
              <a:t> </a:t>
            </a:r>
            <a:r>
              <a:rPr lang="en" sz="1000">
                <a:latin typeface="Nanum Gothic"/>
                <a:ea typeface="Nanum Gothic"/>
                <a:cs typeface="Nanum Gothic"/>
                <a:sym typeface="Nanum Gothic"/>
              </a:rPr>
              <a:t>으로 확인 및 수정 가능합니다. [아래 이미지 참고]</a:t>
            </a:r>
            <a:endParaRPr sz="1000">
              <a:latin typeface="Nanum Gothic"/>
              <a:ea typeface="Nanum Gothic"/>
              <a:cs typeface="Nanum Gothic"/>
              <a:sym typeface="Nanum Gothic"/>
            </a:endParaRPr>
          </a:p>
          <a:p>
            <a:pPr marL="0" lvl="0" indent="0" algn="l" rtl="0">
              <a:lnSpc>
                <a:spcPct val="115000"/>
              </a:lnSpc>
              <a:spcBef>
                <a:spcPts val="0"/>
              </a:spcBef>
              <a:spcAft>
                <a:spcPts val="0"/>
              </a:spcAft>
              <a:buNone/>
            </a:pPr>
            <a:endParaRPr sz="1000" b="1">
              <a:latin typeface="Nanum Gothic"/>
              <a:ea typeface="Nanum Gothic"/>
              <a:cs typeface="Nanum Gothic"/>
              <a:sym typeface="Nanum Gothic"/>
            </a:endParaRPr>
          </a:p>
          <a:p>
            <a:pPr marL="342900" lvl="0" indent="-228600" algn="l" rtl="0">
              <a:lnSpc>
                <a:spcPct val="115000"/>
              </a:lnSpc>
              <a:spcBef>
                <a:spcPts val="0"/>
              </a:spcBef>
              <a:spcAft>
                <a:spcPts val="0"/>
              </a:spcAft>
              <a:buSzPts val="1000"/>
              <a:buFont typeface="Nanum Gothic"/>
              <a:buAutoNum type="arabicParenR"/>
            </a:pPr>
            <a:r>
              <a:rPr lang="en" sz="1000" b="1">
                <a:latin typeface="Nanum Gothic"/>
                <a:ea typeface="Nanum Gothic"/>
                <a:cs typeface="Nanum Gothic"/>
                <a:sym typeface="Nanum Gothic"/>
              </a:rPr>
              <a:t>브랜드 등록은 모든 마켓에 개별적으로 신청 해야하나요?</a:t>
            </a:r>
            <a:endParaRPr sz="1000" b="1">
              <a:latin typeface="Nanum Gothic"/>
              <a:ea typeface="Nanum Gothic"/>
              <a:cs typeface="Nanum Gothic"/>
              <a:sym typeface="Nanum Gothic"/>
            </a:endParaRPr>
          </a:p>
          <a:p>
            <a:pPr marL="342900" lvl="0" indent="-228600" algn="l" rtl="0">
              <a:lnSpc>
                <a:spcPct val="115000"/>
              </a:lnSpc>
              <a:spcBef>
                <a:spcPts val="0"/>
              </a:spcBef>
              <a:spcAft>
                <a:spcPts val="0"/>
              </a:spcAft>
              <a:buClr>
                <a:srgbClr val="000000"/>
              </a:buClr>
              <a:buSzPts val="1000"/>
              <a:buFont typeface="Nanum Gothic"/>
              <a:buChar char="-"/>
            </a:pPr>
            <a:r>
              <a:rPr lang="en" sz="1000">
                <a:latin typeface="Nanum Gothic"/>
                <a:ea typeface="Nanum Gothic"/>
                <a:cs typeface="Nanum Gothic"/>
                <a:sym typeface="Nanum Gothic"/>
              </a:rPr>
              <a:t>네, 맞습니다.</a:t>
            </a:r>
            <a:r>
              <a:rPr lang="en" sz="1000" b="1">
                <a:latin typeface="Nanum Gothic"/>
                <a:ea typeface="Nanum Gothic"/>
                <a:cs typeface="Nanum Gothic"/>
                <a:sym typeface="Nanum Gothic"/>
              </a:rPr>
              <a:t> </a:t>
            </a:r>
            <a:r>
              <a:rPr lang="en" sz="1000" b="1">
                <a:solidFill>
                  <a:srgbClr val="FF3A12"/>
                </a:solidFill>
                <a:latin typeface="Nanum Gothic"/>
                <a:ea typeface="Nanum Gothic"/>
                <a:cs typeface="Nanum Gothic"/>
                <a:sym typeface="Nanum Gothic"/>
              </a:rPr>
              <a:t>한 마켓에서 등록한 브랜드는 모든 마켓에 공유되지 않습니다</a:t>
            </a:r>
            <a:r>
              <a:rPr lang="en" sz="1000">
                <a:solidFill>
                  <a:srgbClr val="FF3A12"/>
                </a:solidFill>
                <a:latin typeface="Nanum Gothic"/>
                <a:ea typeface="Nanum Gothic"/>
                <a:cs typeface="Nanum Gothic"/>
                <a:sym typeface="Nanum Gothic"/>
              </a:rPr>
              <a:t>. </a:t>
            </a:r>
            <a:endParaRPr sz="1000">
              <a:solidFill>
                <a:srgbClr val="FF3A12"/>
              </a:solidFill>
              <a:latin typeface="Nanum Gothic"/>
              <a:ea typeface="Nanum Gothic"/>
              <a:cs typeface="Nanum Gothic"/>
              <a:sym typeface="Nanum Gothic"/>
            </a:endParaRPr>
          </a:p>
          <a:p>
            <a:pPr marL="342900" lvl="0" indent="-228600" algn="l" rtl="0">
              <a:lnSpc>
                <a:spcPct val="115000"/>
              </a:lnSpc>
              <a:spcBef>
                <a:spcPts val="0"/>
              </a:spcBef>
              <a:spcAft>
                <a:spcPts val="0"/>
              </a:spcAft>
              <a:buClr>
                <a:srgbClr val="000000"/>
              </a:buClr>
              <a:buSzPts val="1000"/>
              <a:buFont typeface="Nanum Gothic"/>
              <a:buChar char="-"/>
            </a:pPr>
            <a:r>
              <a:rPr lang="en" sz="1000">
                <a:latin typeface="Nanum Gothic"/>
                <a:ea typeface="Nanum Gothic"/>
                <a:cs typeface="Nanum Gothic"/>
                <a:sym typeface="Nanum Gothic"/>
              </a:rPr>
              <a:t>따라서 각 셀러센터에서 개별적으로 등록을 진행해주셔야 합니다. </a:t>
            </a:r>
            <a:endParaRPr sz="1000">
              <a:latin typeface="Nanum Gothic"/>
              <a:ea typeface="Nanum Gothic"/>
              <a:cs typeface="Nanum Gothic"/>
              <a:sym typeface="Nanum Gothic"/>
            </a:endParaRPr>
          </a:p>
        </p:txBody>
      </p:sp>
      <p:pic>
        <p:nvPicPr>
          <p:cNvPr id="10" name="Google Shape;1311;p127">
            <a:extLst>
              <a:ext uri="{FF2B5EF4-FFF2-40B4-BE49-F238E27FC236}">
                <a16:creationId xmlns:a16="http://schemas.microsoft.com/office/drawing/2014/main" id="{CE6C1D92-0723-45F9-9F1A-B56832FF7AB8}"/>
              </a:ext>
            </a:extLst>
          </p:cNvPr>
          <p:cNvPicPr preferRelativeResize="0"/>
          <p:nvPr/>
        </p:nvPicPr>
        <p:blipFill rotWithShape="1">
          <a:blip r:embed="rId2">
            <a:alphaModFix/>
          </a:blip>
          <a:srcRect t="9988" b="10228"/>
          <a:stretch/>
        </p:blipFill>
        <p:spPr>
          <a:xfrm>
            <a:off x="783406" y="4022822"/>
            <a:ext cx="7048450" cy="2009950"/>
          </a:xfrm>
          <a:prstGeom prst="rect">
            <a:avLst/>
          </a:prstGeom>
          <a:noFill/>
          <a:ln>
            <a:noFill/>
          </a:ln>
        </p:spPr>
      </p:pic>
    </p:spTree>
    <p:extLst>
      <p:ext uri="{BB962C8B-B14F-4D97-AF65-F5344CB8AC3E}">
        <p14:creationId xmlns:p14="http://schemas.microsoft.com/office/powerpoint/2010/main" val="8038542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직사각형 12">
            <a:extLst>
              <a:ext uri="{FF2B5EF4-FFF2-40B4-BE49-F238E27FC236}">
                <a16:creationId xmlns:a16="http://schemas.microsoft.com/office/drawing/2014/main" id="{1DFC32BF-0F18-4DD2-9124-E525419304B3}"/>
              </a:ext>
            </a:extLst>
          </p:cNvPr>
          <p:cNvSpPr/>
          <p:nvPr/>
        </p:nvSpPr>
        <p:spPr>
          <a:xfrm>
            <a:off x="7992380" y="-11113"/>
            <a:ext cx="1151620" cy="77284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나눔스퀘어라운드 ExtraBold" panose="020B0600000101010101" pitchFamily="50" charset="-127"/>
              <a:ea typeface="나눔스퀘어라운드 ExtraBold" panose="020B0600000101010101" pitchFamily="50" charset="-127"/>
            </a:endParaRPr>
          </a:p>
        </p:txBody>
      </p:sp>
      <p:cxnSp>
        <p:nvCxnSpPr>
          <p:cNvPr id="15" name="직선 연결선 14">
            <a:extLst>
              <a:ext uri="{FF2B5EF4-FFF2-40B4-BE49-F238E27FC236}">
                <a16:creationId xmlns:a16="http://schemas.microsoft.com/office/drawing/2014/main" id="{89D05493-380A-4BB8-BCEC-267A5E6AF795}"/>
              </a:ext>
            </a:extLst>
          </p:cNvPr>
          <p:cNvCxnSpPr>
            <a:cxnSpLocks/>
          </p:cNvCxnSpPr>
          <p:nvPr/>
        </p:nvCxnSpPr>
        <p:spPr>
          <a:xfrm>
            <a:off x="0" y="789864"/>
            <a:ext cx="7812360" cy="0"/>
          </a:xfrm>
          <a:prstGeom prst="line">
            <a:avLst/>
          </a:prstGeom>
          <a:ln w="28575" cmpd="sng">
            <a:solidFill>
              <a:srgbClr val="FFC000"/>
            </a:solidFill>
          </a:ln>
        </p:spPr>
        <p:style>
          <a:lnRef idx="1">
            <a:schemeClr val="accent1"/>
          </a:lnRef>
          <a:fillRef idx="0">
            <a:schemeClr val="accent1"/>
          </a:fillRef>
          <a:effectRef idx="0">
            <a:schemeClr val="accent1"/>
          </a:effectRef>
          <a:fontRef idx="minor">
            <a:schemeClr val="tx1"/>
          </a:fontRef>
        </p:style>
      </p:cxnSp>
      <p:sp>
        <p:nvSpPr>
          <p:cNvPr id="7" name="제목 1">
            <a:extLst>
              <a:ext uri="{FF2B5EF4-FFF2-40B4-BE49-F238E27FC236}">
                <a16:creationId xmlns:a16="http://schemas.microsoft.com/office/drawing/2014/main" id="{390C2AC6-713B-4994-A91B-B528A993F5A9}"/>
              </a:ext>
            </a:extLst>
          </p:cNvPr>
          <p:cNvSpPr>
            <a:spLocks noGrp="1"/>
          </p:cNvSpPr>
          <p:nvPr>
            <p:ph type="title"/>
          </p:nvPr>
        </p:nvSpPr>
        <p:spPr>
          <a:xfrm>
            <a:off x="134559" y="-367026"/>
            <a:ext cx="8397881" cy="1707794"/>
          </a:xfrm>
          <a:prstGeom prst="rect">
            <a:avLst/>
          </a:prstGeom>
        </p:spPr>
        <p:txBody>
          <a:bodyPr/>
          <a:lstStyle>
            <a:lvl1pPr marL="457200" marR="0" indent="-457200" algn="l" defTabSz="914400" rtl="0" eaLnBrk="1" fontAlgn="auto" latinLnBrk="1" hangingPunct="1">
              <a:lnSpc>
                <a:spcPct val="100000"/>
              </a:lnSpc>
              <a:spcBef>
                <a:spcPts val="0"/>
              </a:spcBef>
              <a:spcAft>
                <a:spcPts val="0"/>
              </a:spcAft>
              <a:buClrTx/>
              <a:buSzTx/>
              <a:buFontTx/>
              <a:buAutoNum type="arabicPeriod"/>
              <a:tabLst/>
              <a:defRPr b="1" i="0">
                <a:latin typeface="NanumSquare ExtraBold" panose="020B0600000101010101" pitchFamily="34" charset="-127"/>
                <a:ea typeface="NanumSquare ExtraBold" panose="020B0600000101010101" pitchFamily="34" charset="-127"/>
              </a:defRPr>
            </a:lvl1pPr>
          </a:lstStyle>
          <a:p>
            <a:pPr marL="0" lvl="0" indent="0">
              <a:buNone/>
            </a:pPr>
            <a:r>
              <a:rPr kumimoji="1" lang="en-US" altLang="ko-KR" sz="2800" dirty="0">
                <a:solidFill>
                  <a:prstClr val="black"/>
                </a:solidFill>
                <a:latin typeface="나눔스퀘어라운드 ExtraBold" panose="020B0600000101010101" pitchFamily="50" charset="-127"/>
                <a:ea typeface="나눔스퀘어라운드 ExtraBold" panose="020B0600000101010101" pitchFamily="50" charset="-127"/>
              </a:rPr>
              <a:t>4. </a:t>
            </a:r>
            <a:r>
              <a:rPr kumimoji="1" lang="ko-KR" altLang="en-US" sz="2800" dirty="0">
                <a:solidFill>
                  <a:prstClr val="black"/>
                </a:solidFill>
                <a:latin typeface="나눔스퀘어라운드 ExtraBold" panose="020B0600000101010101" pitchFamily="50" charset="-127"/>
                <a:ea typeface="나눔스퀘어라운드 ExtraBold" panose="020B0600000101010101" pitchFamily="50" charset="-127"/>
              </a:rPr>
              <a:t>해외 직판 </a:t>
            </a:r>
            <a:r>
              <a:rPr kumimoji="1" lang="en-US" altLang="ko-KR" sz="2800" dirty="0">
                <a:solidFill>
                  <a:prstClr val="black"/>
                </a:solidFill>
                <a:latin typeface="나눔스퀘어라운드 ExtraBold" panose="020B0600000101010101" pitchFamily="50" charset="-127"/>
                <a:ea typeface="나눔스퀘어라운드 ExtraBold" panose="020B0600000101010101" pitchFamily="50" charset="-127"/>
              </a:rPr>
              <a:t>Shopee </a:t>
            </a:r>
            <a:r>
              <a:rPr kumimoji="1" lang="ko-KR" altLang="en-US" sz="2800" dirty="0">
                <a:solidFill>
                  <a:prstClr val="black"/>
                </a:solidFill>
                <a:latin typeface="나눔스퀘어라운드 ExtraBold" panose="020B0600000101010101" pitchFamily="50" charset="-127"/>
                <a:ea typeface="나눔스퀘어라운드 ExtraBold" panose="020B0600000101010101" pitchFamily="50" charset="-127"/>
              </a:rPr>
              <a:t>상품등록 가이드</a:t>
            </a:r>
            <a:endParaRPr kumimoji="1" lang="ko-KR" altLang="en-US" sz="2800" b="1" i="0" u="none" strike="noStrike" kern="1200" cap="none" spc="0" normalizeH="0" baseline="0" noProof="0" dirty="0">
              <a:ln>
                <a:noFill/>
              </a:ln>
              <a:solidFill>
                <a:prstClr val="black"/>
              </a:solidFill>
              <a:effectLst/>
              <a:uLnTx/>
              <a:uFillTx/>
              <a:latin typeface="나눔스퀘어라운드 ExtraBold" panose="020B0600000101010101" pitchFamily="50" charset="-127"/>
              <a:ea typeface="나눔스퀘어라운드 ExtraBold" panose="020B0600000101010101" pitchFamily="50" charset="-127"/>
              <a:cs typeface="+mn-cs"/>
            </a:endParaRPr>
          </a:p>
        </p:txBody>
      </p:sp>
      <p:pic>
        <p:nvPicPr>
          <p:cNvPr id="8" name="Google Shape;1330;p129">
            <a:extLst>
              <a:ext uri="{FF2B5EF4-FFF2-40B4-BE49-F238E27FC236}">
                <a16:creationId xmlns:a16="http://schemas.microsoft.com/office/drawing/2014/main" id="{117952DD-D4CD-47AA-B1BB-6D6395743875}"/>
              </a:ext>
            </a:extLst>
          </p:cNvPr>
          <p:cNvPicPr preferRelativeResize="0"/>
          <p:nvPr/>
        </p:nvPicPr>
        <p:blipFill rotWithShape="1">
          <a:blip r:embed="rId2">
            <a:alphaModFix/>
          </a:blip>
          <a:srcRect r="2827"/>
          <a:stretch/>
        </p:blipFill>
        <p:spPr>
          <a:xfrm>
            <a:off x="203694" y="4282660"/>
            <a:ext cx="3560419" cy="1627763"/>
          </a:xfrm>
          <a:prstGeom prst="rect">
            <a:avLst/>
          </a:prstGeom>
          <a:noFill/>
          <a:ln>
            <a:noFill/>
          </a:ln>
        </p:spPr>
      </p:pic>
      <p:sp>
        <p:nvSpPr>
          <p:cNvPr id="9" name="Google Shape;1331;p129">
            <a:extLst>
              <a:ext uri="{FF2B5EF4-FFF2-40B4-BE49-F238E27FC236}">
                <a16:creationId xmlns:a16="http://schemas.microsoft.com/office/drawing/2014/main" id="{D32B67C3-440E-4BF7-A2E9-FFFAA778569D}"/>
              </a:ext>
            </a:extLst>
          </p:cNvPr>
          <p:cNvSpPr txBox="1"/>
          <p:nvPr/>
        </p:nvSpPr>
        <p:spPr>
          <a:xfrm>
            <a:off x="139572" y="2170733"/>
            <a:ext cx="7652100" cy="634800"/>
          </a:xfrm>
          <a:prstGeom prst="rect">
            <a:avLst/>
          </a:prstGeom>
          <a:noFill/>
          <a:ln>
            <a:noFill/>
          </a:ln>
        </p:spPr>
        <p:txBody>
          <a:bodyPr spcFirstLastPara="1" wrap="square" lIns="0" tIns="0" rIns="0" bIns="0" anchor="t" anchorCtr="0">
            <a:noAutofit/>
          </a:bodyPr>
          <a:lstStyle/>
          <a:p>
            <a:pPr marL="171450" marR="0" lvl="0" indent="-171450" algn="l" rtl="0">
              <a:lnSpc>
                <a:spcPct val="150000"/>
              </a:lnSpc>
              <a:spcBef>
                <a:spcPts val="0"/>
              </a:spcBef>
              <a:spcAft>
                <a:spcPts val="0"/>
              </a:spcAft>
              <a:buClr>
                <a:srgbClr val="000000"/>
              </a:buClr>
              <a:buSzPts val="900"/>
              <a:buFont typeface="Noto Sans Symbols"/>
              <a:buChar char="✔"/>
            </a:pPr>
            <a:r>
              <a:rPr lang="en" sz="1100" b="1" i="0" u="none" strike="noStrike" cap="none">
                <a:solidFill>
                  <a:srgbClr val="000000"/>
                </a:solidFill>
                <a:latin typeface="Nanum Gothic"/>
                <a:ea typeface="Nanum Gothic"/>
                <a:cs typeface="Nanum Gothic"/>
                <a:sym typeface="Nanum Gothic"/>
              </a:rPr>
              <a:t>Price : </a:t>
            </a:r>
            <a:r>
              <a:rPr lang="en" sz="1100" b="0" i="0" u="none" strike="noStrike" cap="none">
                <a:solidFill>
                  <a:srgbClr val="000000"/>
                </a:solidFill>
                <a:latin typeface="Nanum Gothic"/>
                <a:ea typeface="Nanum Gothic"/>
                <a:cs typeface="Nanum Gothic"/>
                <a:sym typeface="Nanum Gothic"/>
              </a:rPr>
              <a:t>마켓별 ‘최종판매가 설정툴’을 참고하여 최종판매가 설정</a:t>
            </a:r>
            <a:endParaRPr sz="1100" b="0" i="0" u="none" strike="noStrike" cap="none">
              <a:solidFill>
                <a:srgbClr val="000000"/>
              </a:solidFill>
              <a:latin typeface="Nanum Gothic"/>
              <a:ea typeface="Nanum Gothic"/>
              <a:cs typeface="Nanum Gothic"/>
              <a:sym typeface="Nanum Gothic"/>
            </a:endParaRPr>
          </a:p>
          <a:p>
            <a:pPr marL="171450" marR="0" lvl="0" indent="-171450" algn="l" rtl="0">
              <a:lnSpc>
                <a:spcPct val="150000"/>
              </a:lnSpc>
              <a:spcBef>
                <a:spcPts val="0"/>
              </a:spcBef>
              <a:spcAft>
                <a:spcPts val="0"/>
              </a:spcAft>
              <a:buClr>
                <a:srgbClr val="000000"/>
              </a:buClr>
              <a:buSzPts val="900"/>
              <a:buFont typeface="Noto Sans Symbols"/>
              <a:buChar char="✔"/>
            </a:pPr>
            <a:r>
              <a:rPr lang="en" sz="1100" b="1" i="0" u="none" strike="noStrike" cap="none">
                <a:solidFill>
                  <a:srgbClr val="000000"/>
                </a:solidFill>
                <a:latin typeface="Nanum Gothic"/>
                <a:ea typeface="Nanum Gothic"/>
                <a:cs typeface="Nanum Gothic"/>
                <a:sym typeface="Nanum Gothic"/>
              </a:rPr>
              <a:t>Stock : </a:t>
            </a:r>
            <a:r>
              <a:rPr lang="en" sz="1100" b="0" i="0" u="none" strike="noStrike" cap="none">
                <a:solidFill>
                  <a:srgbClr val="000000"/>
                </a:solidFill>
                <a:latin typeface="Nanum Gothic"/>
                <a:ea typeface="Nanum Gothic"/>
                <a:cs typeface="Nanum Gothic"/>
                <a:sym typeface="Nanum Gothic"/>
              </a:rPr>
              <a:t>보유한 재고를 정확히 기입</a:t>
            </a:r>
            <a:endParaRPr sz="1100" b="0" i="0" u="none" strike="noStrike" cap="none">
              <a:solidFill>
                <a:srgbClr val="000000"/>
              </a:solidFill>
              <a:latin typeface="Nanum Gothic"/>
              <a:ea typeface="Nanum Gothic"/>
              <a:cs typeface="Nanum Gothic"/>
              <a:sym typeface="Nanum Gothic"/>
            </a:endParaRPr>
          </a:p>
          <a:p>
            <a:pPr marL="171450" marR="0" lvl="0" indent="-171450" algn="l" rtl="0">
              <a:lnSpc>
                <a:spcPct val="150000"/>
              </a:lnSpc>
              <a:spcBef>
                <a:spcPts val="0"/>
              </a:spcBef>
              <a:spcAft>
                <a:spcPts val="0"/>
              </a:spcAft>
              <a:buClr>
                <a:srgbClr val="000000"/>
              </a:buClr>
              <a:buSzPts val="900"/>
              <a:buFont typeface="Noto Sans Symbols"/>
              <a:buChar char="✔"/>
            </a:pPr>
            <a:r>
              <a:rPr lang="en" sz="1100" b="1" i="0" u="none" strike="noStrike" cap="none">
                <a:solidFill>
                  <a:srgbClr val="000000"/>
                </a:solidFill>
                <a:latin typeface="Nanum Gothic"/>
                <a:ea typeface="Nanum Gothic"/>
                <a:cs typeface="Nanum Gothic"/>
                <a:sym typeface="Nanum Gothic"/>
              </a:rPr>
              <a:t>Enable Variations :  </a:t>
            </a:r>
            <a:r>
              <a:rPr lang="en" sz="1100" b="0" i="0" u="none" strike="noStrike" cap="none">
                <a:solidFill>
                  <a:srgbClr val="000000"/>
                </a:solidFill>
                <a:latin typeface="Nanum Gothic"/>
                <a:ea typeface="Nanum Gothic"/>
                <a:cs typeface="Nanum Gothic"/>
                <a:sym typeface="Nanum Gothic"/>
              </a:rPr>
              <a:t>Variations (상품 옵션) 설정</a:t>
            </a:r>
            <a:endParaRPr sz="1100" b="0" i="0" u="none" strike="noStrike" cap="none">
              <a:solidFill>
                <a:srgbClr val="000000"/>
              </a:solidFill>
              <a:latin typeface="Nanum Gothic"/>
              <a:ea typeface="Nanum Gothic"/>
              <a:cs typeface="Nanum Gothic"/>
              <a:sym typeface="Nanum Gothic"/>
            </a:endParaRPr>
          </a:p>
          <a:p>
            <a:pPr marL="342900" marR="0" lvl="0" indent="-234950" algn="l" rtl="0">
              <a:lnSpc>
                <a:spcPct val="150000"/>
              </a:lnSpc>
              <a:spcBef>
                <a:spcPts val="0"/>
              </a:spcBef>
              <a:spcAft>
                <a:spcPts val="0"/>
              </a:spcAft>
              <a:buClr>
                <a:srgbClr val="000000"/>
              </a:buClr>
              <a:buSzPts val="1100"/>
              <a:buFont typeface="Nanum Gothic"/>
              <a:buChar char="-"/>
            </a:pPr>
            <a:r>
              <a:rPr lang="en" sz="900" b="0" i="0" u="none" strike="noStrike" cap="none">
                <a:solidFill>
                  <a:srgbClr val="000000"/>
                </a:solidFill>
                <a:latin typeface="Nanum Gothic"/>
                <a:ea typeface="Nanum Gothic"/>
                <a:cs typeface="Nanum Gothic"/>
                <a:sym typeface="Nanum Gothic"/>
              </a:rPr>
              <a:t>색상, 사이즈 등의 옵션이 있는 경우 Variation으로 상품 묶기 가능</a:t>
            </a:r>
            <a:endParaRPr sz="900" b="0" i="0" u="none" strike="noStrike" cap="none">
              <a:solidFill>
                <a:srgbClr val="000000"/>
              </a:solidFill>
              <a:latin typeface="Nanum Gothic"/>
              <a:ea typeface="Nanum Gothic"/>
              <a:cs typeface="Nanum Gothic"/>
              <a:sym typeface="Nanum Gothic"/>
            </a:endParaRPr>
          </a:p>
          <a:p>
            <a:pPr marL="342900" marR="0" lvl="0" indent="-234950" algn="l" rtl="0">
              <a:lnSpc>
                <a:spcPct val="150000"/>
              </a:lnSpc>
              <a:spcBef>
                <a:spcPts val="0"/>
              </a:spcBef>
              <a:spcAft>
                <a:spcPts val="0"/>
              </a:spcAft>
              <a:buClr>
                <a:srgbClr val="000000"/>
              </a:buClr>
              <a:buSzPts val="1100"/>
              <a:buFont typeface="Nanum Gothic"/>
              <a:buChar char="-"/>
            </a:pPr>
            <a:r>
              <a:rPr lang="en" sz="900" b="0" i="0" u="none" strike="noStrike" cap="none">
                <a:solidFill>
                  <a:srgbClr val="000000"/>
                </a:solidFill>
                <a:latin typeface="Nanum Gothic"/>
                <a:ea typeface="Nanum Gothic"/>
                <a:cs typeface="Nanum Gothic"/>
                <a:sym typeface="Nanum Gothic"/>
              </a:rPr>
              <a:t>Variation은 최대 </a:t>
            </a:r>
            <a:r>
              <a:rPr lang="en" sz="900">
                <a:latin typeface="Nanum Gothic"/>
                <a:ea typeface="Nanum Gothic"/>
                <a:cs typeface="Nanum Gothic"/>
                <a:sym typeface="Nanum Gothic"/>
              </a:rPr>
              <a:t>5</a:t>
            </a:r>
            <a:r>
              <a:rPr lang="en" sz="900" b="0" i="0" u="none" strike="noStrike" cap="none">
                <a:solidFill>
                  <a:srgbClr val="000000"/>
                </a:solidFill>
                <a:latin typeface="Nanum Gothic"/>
                <a:ea typeface="Nanum Gothic"/>
                <a:cs typeface="Nanum Gothic"/>
                <a:sym typeface="Nanum Gothic"/>
              </a:rPr>
              <a:t>0개까지 가능 (대량업로드는 15개까지 가능)</a:t>
            </a:r>
            <a:endParaRPr sz="900" b="0" i="0" u="none" strike="noStrike" cap="none">
              <a:solidFill>
                <a:srgbClr val="000000"/>
              </a:solidFill>
              <a:latin typeface="Nanum Gothic"/>
              <a:ea typeface="Nanum Gothic"/>
              <a:cs typeface="Nanum Gothic"/>
              <a:sym typeface="Nanum Gothic"/>
            </a:endParaRPr>
          </a:p>
          <a:p>
            <a:pPr marL="171450" marR="0" lvl="3" indent="-171450" algn="l" rtl="0">
              <a:lnSpc>
                <a:spcPct val="150000"/>
              </a:lnSpc>
              <a:spcBef>
                <a:spcPts val="0"/>
              </a:spcBef>
              <a:spcAft>
                <a:spcPts val="0"/>
              </a:spcAft>
              <a:buClr>
                <a:srgbClr val="000000"/>
              </a:buClr>
              <a:buSzPts val="900"/>
              <a:buFont typeface="Noto Sans Symbols"/>
              <a:buChar char="▪"/>
            </a:pPr>
            <a:r>
              <a:rPr lang="en" sz="1100" b="1" i="0" u="none" strike="noStrike" cap="none">
                <a:solidFill>
                  <a:srgbClr val="000000"/>
                </a:solidFill>
                <a:latin typeface="Nanum Gothic"/>
                <a:ea typeface="Nanum Gothic"/>
                <a:cs typeface="Nanum Gothic"/>
                <a:sym typeface="Nanum Gothic"/>
              </a:rPr>
              <a:t>판매가가 모두 같은 경우: </a:t>
            </a:r>
            <a:r>
              <a:rPr lang="en" sz="1100" b="0" i="0" u="none" strike="noStrike" cap="none">
                <a:solidFill>
                  <a:srgbClr val="000000"/>
                </a:solidFill>
                <a:latin typeface="Nanum Gothic"/>
                <a:ea typeface="Nanum Gothic"/>
                <a:cs typeface="Nanum Gothic"/>
                <a:sym typeface="Nanum Gothic"/>
              </a:rPr>
              <a:t>Apply to All 클릭</a:t>
            </a:r>
            <a:endParaRPr sz="1100" b="0" i="0" u="none" strike="noStrike" cap="none">
              <a:solidFill>
                <a:srgbClr val="000000"/>
              </a:solidFill>
              <a:latin typeface="Nanum Gothic"/>
              <a:ea typeface="Nanum Gothic"/>
              <a:cs typeface="Nanum Gothic"/>
              <a:sym typeface="Nanum Gothic"/>
            </a:endParaRPr>
          </a:p>
          <a:p>
            <a:pPr marL="171450" marR="0" lvl="2" indent="-171450" algn="l" rtl="0">
              <a:lnSpc>
                <a:spcPct val="150000"/>
              </a:lnSpc>
              <a:spcBef>
                <a:spcPts val="0"/>
              </a:spcBef>
              <a:spcAft>
                <a:spcPts val="0"/>
              </a:spcAft>
              <a:buClr>
                <a:srgbClr val="000000"/>
              </a:buClr>
              <a:buSzPts val="900"/>
              <a:buFont typeface="Noto Sans Symbols"/>
              <a:buChar char="▪"/>
            </a:pPr>
            <a:r>
              <a:rPr lang="en" sz="1100" b="1" i="0" u="none" strike="noStrike" cap="none">
                <a:solidFill>
                  <a:srgbClr val="000000"/>
                </a:solidFill>
                <a:latin typeface="Nanum Gothic"/>
                <a:ea typeface="Nanum Gothic"/>
                <a:cs typeface="Nanum Gothic"/>
                <a:sym typeface="Nanum Gothic"/>
              </a:rPr>
              <a:t>옵션에 따라 판매가와 수량이 다른 경우: </a:t>
            </a:r>
            <a:r>
              <a:rPr lang="en" sz="1100" b="0" i="0" u="none" strike="noStrike" cap="none">
                <a:solidFill>
                  <a:srgbClr val="000000"/>
                </a:solidFill>
                <a:latin typeface="Nanum Gothic"/>
                <a:ea typeface="Nanum Gothic"/>
                <a:cs typeface="Nanum Gothic"/>
                <a:sym typeface="Nanum Gothic"/>
              </a:rPr>
              <a:t>숫자 개별 수정 가능</a:t>
            </a:r>
            <a:endParaRPr sz="1100" b="0" i="0" u="none" strike="noStrike" cap="none">
              <a:solidFill>
                <a:srgbClr val="000000"/>
              </a:solidFill>
              <a:latin typeface="Nanum Gothic"/>
              <a:ea typeface="Nanum Gothic"/>
              <a:cs typeface="Nanum Gothic"/>
              <a:sym typeface="Nanum Gothic"/>
            </a:endParaRPr>
          </a:p>
        </p:txBody>
      </p:sp>
      <p:sp>
        <p:nvSpPr>
          <p:cNvPr id="10" name="Google Shape;1332;p129">
            <a:extLst>
              <a:ext uri="{FF2B5EF4-FFF2-40B4-BE49-F238E27FC236}">
                <a16:creationId xmlns:a16="http://schemas.microsoft.com/office/drawing/2014/main" id="{B8D12B6F-955B-4694-B19D-1DE6FD599C35}"/>
              </a:ext>
            </a:extLst>
          </p:cNvPr>
          <p:cNvSpPr/>
          <p:nvPr/>
        </p:nvSpPr>
        <p:spPr>
          <a:xfrm>
            <a:off x="986936" y="5135050"/>
            <a:ext cx="2672100" cy="266100"/>
          </a:xfrm>
          <a:prstGeom prst="roundRect">
            <a:avLst>
              <a:gd name="adj" fmla="val 12926"/>
            </a:avLst>
          </a:prstGeom>
          <a:solidFill>
            <a:schemeClr val="lt1">
              <a:alpha val="0"/>
            </a:schemeClr>
          </a:solidFill>
          <a:ln w="12700" cap="flat" cmpd="sng">
            <a:solidFill>
              <a:srgbClr val="C00000"/>
            </a:solidFill>
            <a:prstDash val="solid"/>
            <a:round/>
            <a:headEnd type="none" w="sm" len="sm"/>
            <a:tailEnd type="none" w="sm" len="sm"/>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100"/>
              <a:buFont typeface="Arial"/>
              <a:buNone/>
            </a:pPr>
            <a:endParaRPr sz="1100" b="0" i="0" u="none" strike="noStrike" cap="none">
              <a:solidFill>
                <a:schemeClr val="lt1"/>
              </a:solidFill>
              <a:latin typeface="Arial"/>
              <a:ea typeface="Arial"/>
              <a:cs typeface="Arial"/>
              <a:sym typeface="Arial"/>
            </a:endParaRPr>
          </a:p>
        </p:txBody>
      </p:sp>
      <p:sp>
        <p:nvSpPr>
          <p:cNvPr id="11" name="Google Shape;1333;p129">
            <a:extLst>
              <a:ext uri="{FF2B5EF4-FFF2-40B4-BE49-F238E27FC236}">
                <a16:creationId xmlns:a16="http://schemas.microsoft.com/office/drawing/2014/main" id="{60680F79-B802-4FB7-ADE6-63D2A91DDF23}"/>
              </a:ext>
            </a:extLst>
          </p:cNvPr>
          <p:cNvSpPr/>
          <p:nvPr/>
        </p:nvSpPr>
        <p:spPr>
          <a:xfrm>
            <a:off x="3965622" y="5096541"/>
            <a:ext cx="474900" cy="246300"/>
          </a:xfrm>
          <a:prstGeom prst="rightArrow">
            <a:avLst>
              <a:gd name="adj1" fmla="val 50000"/>
              <a:gd name="adj2" fmla="val 50000"/>
            </a:avLst>
          </a:prstGeom>
          <a:solidFill>
            <a:srgbClr val="EE4D2D"/>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100"/>
              <a:buFont typeface="Arial"/>
              <a:buNone/>
            </a:pPr>
            <a:endParaRPr sz="1100" b="0" i="0" u="none" strike="noStrike" cap="none">
              <a:solidFill>
                <a:schemeClr val="lt1"/>
              </a:solidFill>
              <a:latin typeface="Arial"/>
              <a:ea typeface="Arial"/>
              <a:cs typeface="Arial"/>
              <a:sym typeface="Arial"/>
            </a:endParaRPr>
          </a:p>
        </p:txBody>
      </p:sp>
      <p:sp>
        <p:nvSpPr>
          <p:cNvPr id="12" name="Google Shape;1334;p129">
            <a:extLst>
              <a:ext uri="{FF2B5EF4-FFF2-40B4-BE49-F238E27FC236}">
                <a16:creationId xmlns:a16="http://schemas.microsoft.com/office/drawing/2014/main" id="{24A1151B-BFDB-41C2-9F17-64D5CEA3C7FA}"/>
              </a:ext>
            </a:extLst>
          </p:cNvPr>
          <p:cNvSpPr txBox="1">
            <a:spLocks/>
          </p:cNvSpPr>
          <p:nvPr/>
        </p:nvSpPr>
        <p:spPr>
          <a:xfrm>
            <a:off x="354222" y="1579231"/>
            <a:ext cx="8682274" cy="234900"/>
          </a:xfrm>
          <a:prstGeom prst="rect">
            <a:avLst/>
          </a:prstGeom>
          <a:noFill/>
          <a:ln>
            <a:noFill/>
          </a:ln>
        </p:spPr>
        <p:txBody>
          <a:bodyPr spcFirstLastPara="1" vert="horz" wrap="square" lIns="91425" tIns="91425" rIns="91425" bIns="91425" rtlCol="0" anchor="ctr" anchorCtr="0">
            <a:noAutofit/>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spcBef>
                <a:spcPts val="0"/>
              </a:spcBef>
              <a:buSzPts val="1800"/>
              <a:buFont typeface="Arial" pitchFamily="34" charset="0"/>
              <a:buNone/>
            </a:pPr>
            <a:r>
              <a:rPr lang="ko-KR" altLang="en-US" dirty="0">
                <a:latin typeface="Nanum Gothic"/>
                <a:ea typeface="Nanum Gothic"/>
                <a:cs typeface="Nanum Gothic"/>
                <a:sym typeface="Nanum Gothic"/>
              </a:rPr>
              <a:t>개별 상품 등록 방법 </a:t>
            </a:r>
            <a:r>
              <a:rPr lang="en-US" altLang="ko-KR" dirty="0">
                <a:latin typeface="Nanum Gothic"/>
                <a:ea typeface="Nanum Gothic"/>
                <a:cs typeface="Nanum Gothic"/>
                <a:sym typeface="Nanum Gothic"/>
              </a:rPr>
              <a:t>(3/7) - </a:t>
            </a:r>
            <a:r>
              <a:rPr lang="ko-KR" altLang="en-US" dirty="0">
                <a:latin typeface="Nanum Gothic"/>
                <a:ea typeface="Nanum Gothic"/>
                <a:cs typeface="Nanum Gothic"/>
                <a:sym typeface="Nanum Gothic"/>
              </a:rPr>
              <a:t>세일즈 정보 입력</a:t>
            </a:r>
            <a:endParaRPr lang="ko-KR" altLang="en-US" dirty="0"/>
          </a:p>
        </p:txBody>
      </p:sp>
      <p:pic>
        <p:nvPicPr>
          <p:cNvPr id="14" name="Google Shape;1335;p129">
            <a:extLst>
              <a:ext uri="{FF2B5EF4-FFF2-40B4-BE49-F238E27FC236}">
                <a16:creationId xmlns:a16="http://schemas.microsoft.com/office/drawing/2014/main" id="{46093050-57A4-421A-B8AC-72D372244505}"/>
              </a:ext>
            </a:extLst>
          </p:cNvPr>
          <p:cNvPicPr preferRelativeResize="0"/>
          <p:nvPr/>
        </p:nvPicPr>
        <p:blipFill rotWithShape="1">
          <a:blip r:embed="rId3">
            <a:alphaModFix/>
          </a:blip>
          <a:srcRect b="2400"/>
          <a:stretch/>
        </p:blipFill>
        <p:spPr>
          <a:xfrm>
            <a:off x="4469338" y="2170735"/>
            <a:ext cx="4222150" cy="4106650"/>
          </a:xfrm>
          <a:prstGeom prst="rect">
            <a:avLst/>
          </a:prstGeom>
          <a:noFill/>
          <a:ln w="28575" cap="flat" cmpd="sng">
            <a:solidFill>
              <a:schemeClr val="lt1"/>
            </a:solidFill>
            <a:prstDash val="dot"/>
            <a:round/>
            <a:headEnd type="none" w="sm" len="sm"/>
            <a:tailEnd type="none" w="sm" len="sm"/>
          </a:ln>
        </p:spPr>
      </p:pic>
      <p:sp>
        <p:nvSpPr>
          <p:cNvPr id="16" name="Google Shape;1336;p129">
            <a:extLst>
              <a:ext uri="{FF2B5EF4-FFF2-40B4-BE49-F238E27FC236}">
                <a16:creationId xmlns:a16="http://schemas.microsoft.com/office/drawing/2014/main" id="{88DFCB89-AEB2-4ECA-A934-04015554463A}"/>
              </a:ext>
            </a:extLst>
          </p:cNvPr>
          <p:cNvSpPr/>
          <p:nvPr/>
        </p:nvSpPr>
        <p:spPr>
          <a:xfrm>
            <a:off x="7619588" y="4880660"/>
            <a:ext cx="983400" cy="266100"/>
          </a:xfrm>
          <a:prstGeom prst="roundRect">
            <a:avLst>
              <a:gd name="adj" fmla="val 12926"/>
            </a:avLst>
          </a:prstGeom>
          <a:solidFill>
            <a:schemeClr val="lt1">
              <a:alpha val="0"/>
            </a:schemeClr>
          </a:solidFill>
          <a:ln w="28575" cap="flat" cmpd="sng">
            <a:solidFill>
              <a:srgbClr val="FF8029"/>
            </a:solidFill>
            <a:prstDash val="solid"/>
            <a:round/>
            <a:headEnd type="none" w="sm" len="sm"/>
            <a:tailEnd type="none" w="sm" len="sm"/>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100"/>
              <a:buFont typeface="Arial"/>
              <a:buNone/>
            </a:pPr>
            <a:r>
              <a:rPr lang="en" sz="1100" b="0" i="0" u="none" strike="noStrike" cap="none">
                <a:solidFill>
                  <a:schemeClr val="lt1"/>
                </a:solidFill>
                <a:latin typeface="Arial"/>
                <a:ea typeface="Arial"/>
                <a:cs typeface="Arial"/>
                <a:sym typeface="Arial"/>
              </a:rPr>
              <a:t> </a:t>
            </a:r>
            <a:endParaRPr sz="1100" b="0" i="0" u="none" strike="noStrike" cap="none">
              <a:solidFill>
                <a:schemeClr val="lt1"/>
              </a:solidFill>
              <a:latin typeface="Arial"/>
              <a:ea typeface="Arial"/>
              <a:cs typeface="Arial"/>
              <a:sym typeface="Arial"/>
            </a:endParaRPr>
          </a:p>
        </p:txBody>
      </p:sp>
      <p:pic>
        <p:nvPicPr>
          <p:cNvPr id="17" name="Google Shape;1337;p129">
            <a:extLst>
              <a:ext uri="{FF2B5EF4-FFF2-40B4-BE49-F238E27FC236}">
                <a16:creationId xmlns:a16="http://schemas.microsoft.com/office/drawing/2014/main" id="{156B44C6-2C0D-4339-8784-FCBED48E27B3}"/>
              </a:ext>
            </a:extLst>
          </p:cNvPr>
          <p:cNvPicPr preferRelativeResize="0"/>
          <p:nvPr/>
        </p:nvPicPr>
        <p:blipFill>
          <a:blip r:embed="rId4">
            <a:alphaModFix/>
          </a:blip>
          <a:stretch>
            <a:fillRect/>
          </a:stretch>
        </p:blipFill>
        <p:spPr>
          <a:xfrm>
            <a:off x="4440513" y="2056768"/>
            <a:ext cx="4005826" cy="2439742"/>
          </a:xfrm>
          <a:prstGeom prst="rect">
            <a:avLst/>
          </a:prstGeom>
          <a:noFill/>
          <a:ln>
            <a:noFill/>
          </a:ln>
        </p:spPr>
      </p:pic>
      <p:sp>
        <p:nvSpPr>
          <p:cNvPr id="18" name="Google Shape;1338;p129">
            <a:extLst>
              <a:ext uri="{FF2B5EF4-FFF2-40B4-BE49-F238E27FC236}">
                <a16:creationId xmlns:a16="http://schemas.microsoft.com/office/drawing/2014/main" id="{93E1432D-60AA-401F-AFE6-E6C0715B8508}"/>
              </a:ext>
            </a:extLst>
          </p:cNvPr>
          <p:cNvSpPr/>
          <p:nvPr/>
        </p:nvSpPr>
        <p:spPr>
          <a:xfrm>
            <a:off x="5329013" y="2279160"/>
            <a:ext cx="3024900" cy="2134500"/>
          </a:xfrm>
          <a:prstGeom prst="roundRect">
            <a:avLst>
              <a:gd name="adj" fmla="val 12926"/>
            </a:avLst>
          </a:prstGeom>
          <a:solidFill>
            <a:schemeClr val="lt1">
              <a:alpha val="0"/>
            </a:schemeClr>
          </a:solidFill>
          <a:ln w="34925" cap="flat" cmpd="sng">
            <a:solidFill>
              <a:srgbClr val="FF8029"/>
            </a:solidFill>
            <a:prstDash val="solid"/>
            <a:round/>
            <a:headEnd type="none" w="sm" len="sm"/>
            <a:tailEnd type="none" w="sm" len="sm"/>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100"/>
              <a:buFont typeface="Arial"/>
              <a:buNone/>
            </a:pPr>
            <a:r>
              <a:rPr lang="en" sz="1100" b="0" i="0" u="none" strike="noStrike" cap="none">
                <a:solidFill>
                  <a:schemeClr val="lt1"/>
                </a:solidFill>
                <a:latin typeface="Arial"/>
                <a:ea typeface="Arial"/>
                <a:cs typeface="Arial"/>
                <a:sym typeface="Arial"/>
              </a:rPr>
              <a:t> </a:t>
            </a:r>
            <a:endParaRPr sz="1100" b="0" i="0" u="none" strike="noStrike" cap="none">
              <a:solidFill>
                <a:schemeClr val="lt1"/>
              </a:solidFill>
              <a:latin typeface="Arial"/>
              <a:ea typeface="Arial"/>
              <a:cs typeface="Arial"/>
              <a:sym typeface="Arial"/>
            </a:endParaRPr>
          </a:p>
        </p:txBody>
      </p:sp>
    </p:spTree>
    <p:extLst>
      <p:ext uri="{BB962C8B-B14F-4D97-AF65-F5344CB8AC3E}">
        <p14:creationId xmlns:p14="http://schemas.microsoft.com/office/powerpoint/2010/main" val="168019541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직사각형 12">
            <a:extLst>
              <a:ext uri="{FF2B5EF4-FFF2-40B4-BE49-F238E27FC236}">
                <a16:creationId xmlns:a16="http://schemas.microsoft.com/office/drawing/2014/main" id="{1DFC32BF-0F18-4DD2-9124-E525419304B3}"/>
              </a:ext>
            </a:extLst>
          </p:cNvPr>
          <p:cNvSpPr/>
          <p:nvPr/>
        </p:nvSpPr>
        <p:spPr>
          <a:xfrm>
            <a:off x="7992380" y="-11113"/>
            <a:ext cx="1151620" cy="77284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나눔스퀘어라운드 ExtraBold" panose="020B0600000101010101" pitchFamily="50" charset="-127"/>
              <a:ea typeface="나눔스퀘어라운드 ExtraBold" panose="020B0600000101010101" pitchFamily="50" charset="-127"/>
            </a:endParaRPr>
          </a:p>
        </p:txBody>
      </p:sp>
      <p:cxnSp>
        <p:nvCxnSpPr>
          <p:cNvPr id="15" name="직선 연결선 14">
            <a:extLst>
              <a:ext uri="{FF2B5EF4-FFF2-40B4-BE49-F238E27FC236}">
                <a16:creationId xmlns:a16="http://schemas.microsoft.com/office/drawing/2014/main" id="{89D05493-380A-4BB8-BCEC-267A5E6AF795}"/>
              </a:ext>
            </a:extLst>
          </p:cNvPr>
          <p:cNvCxnSpPr>
            <a:cxnSpLocks/>
          </p:cNvCxnSpPr>
          <p:nvPr/>
        </p:nvCxnSpPr>
        <p:spPr>
          <a:xfrm>
            <a:off x="0" y="789864"/>
            <a:ext cx="7812360" cy="0"/>
          </a:xfrm>
          <a:prstGeom prst="line">
            <a:avLst/>
          </a:prstGeom>
          <a:ln w="28575" cmpd="sng">
            <a:solidFill>
              <a:srgbClr val="FFC000"/>
            </a:solidFill>
          </a:ln>
        </p:spPr>
        <p:style>
          <a:lnRef idx="1">
            <a:schemeClr val="accent1"/>
          </a:lnRef>
          <a:fillRef idx="0">
            <a:schemeClr val="accent1"/>
          </a:fillRef>
          <a:effectRef idx="0">
            <a:schemeClr val="accent1"/>
          </a:effectRef>
          <a:fontRef idx="minor">
            <a:schemeClr val="tx1"/>
          </a:fontRef>
        </p:style>
      </p:cxnSp>
      <p:sp>
        <p:nvSpPr>
          <p:cNvPr id="7" name="제목 1">
            <a:extLst>
              <a:ext uri="{FF2B5EF4-FFF2-40B4-BE49-F238E27FC236}">
                <a16:creationId xmlns:a16="http://schemas.microsoft.com/office/drawing/2014/main" id="{390C2AC6-713B-4994-A91B-B528A993F5A9}"/>
              </a:ext>
            </a:extLst>
          </p:cNvPr>
          <p:cNvSpPr>
            <a:spLocks noGrp="1"/>
          </p:cNvSpPr>
          <p:nvPr>
            <p:ph type="title"/>
          </p:nvPr>
        </p:nvSpPr>
        <p:spPr>
          <a:xfrm>
            <a:off x="134559" y="-367026"/>
            <a:ext cx="8397881" cy="1707794"/>
          </a:xfrm>
          <a:prstGeom prst="rect">
            <a:avLst/>
          </a:prstGeom>
        </p:spPr>
        <p:txBody>
          <a:bodyPr/>
          <a:lstStyle>
            <a:lvl1pPr marL="457200" marR="0" indent="-457200" algn="l" defTabSz="914400" rtl="0" eaLnBrk="1" fontAlgn="auto" latinLnBrk="1" hangingPunct="1">
              <a:lnSpc>
                <a:spcPct val="100000"/>
              </a:lnSpc>
              <a:spcBef>
                <a:spcPts val="0"/>
              </a:spcBef>
              <a:spcAft>
                <a:spcPts val="0"/>
              </a:spcAft>
              <a:buClrTx/>
              <a:buSzTx/>
              <a:buFontTx/>
              <a:buAutoNum type="arabicPeriod"/>
              <a:tabLst/>
              <a:defRPr b="1" i="0">
                <a:latin typeface="NanumSquare ExtraBold" panose="020B0600000101010101" pitchFamily="34" charset="-127"/>
                <a:ea typeface="NanumSquare ExtraBold" panose="020B0600000101010101" pitchFamily="34" charset="-127"/>
              </a:defRPr>
            </a:lvl1pPr>
          </a:lstStyle>
          <a:p>
            <a:pPr marL="0" lvl="0" indent="0">
              <a:buNone/>
            </a:pPr>
            <a:r>
              <a:rPr kumimoji="1" lang="en-US" altLang="ko-KR" sz="2800" dirty="0">
                <a:solidFill>
                  <a:prstClr val="black"/>
                </a:solidFill>
                <a:latin typeface="나눔스퀘어라운드 ExtraBold" panose="020B0600000101010101" pitchFamily="50" charset="-127"/>
                <a:ea typeface="나눔스퀘어라운드 ExtraBold" panose="020B0600000101010101" pitchFamily="50" charset="-127"/>
              </a:rPr>
              <a:t>4. </a:t>
            </a:r>
            <a:r>
              <a:rPr kumimoji="1" lang="ko-KR" altLang="en-US" sz="2800" dirty="0">
                <a:solidFill>
                  <a:prstClr val="black"/>
                </a:solidFill>
                <a:latin typeface="나눔스퀘어라운드 ExtraBold" panose="020B0600000101010101" pitchFamily="50" charset="-127"/>
                <a:ea typeface="나눔스퀘어라운드 ExtraBold" panose="020B0600000101010101" pitchFamily="50" charset="-127"/>
              </a:rPr>
              <a:t>해외 직판 </a:t>
            </a:r>
            <a:r>
              <a:rPr kumimoji="1" lang="en-US" altLang="ko-KR" sz="2800" dirty="0">
                <a:solidFill>
                  <a:prstClr val="black"/>
                </a:solidFill>
                <a:latin typeface="나눔스퀘어라운드 ExtraBold" panose="020B0600000101010101" pitchFamily="50" charset="-127"/>
                <a:ea typeface="나눔스퀘어라운드 ExtraBold" panose="020B0600000101010101" pitchFamily="50" charset="-127"/>
              </a:rPr>
              <a:t>Shopee </a:t>
            </a:r>
            <a:r>
              <a:rPr kumimoji="1" lang="ko-KR" altLang="en-US" sz="2800" dirty="0">
                <a:solidFill>
                  <a:prstClr val="black"/>
                </a:solidFill>
                <a:latin typeface="나눔스퀘어라운드 ExtraBold" panose="020B0600000101010101" pitchFamily="50" charset="-127"/>
                <a:ea typeface="나눔스퀘어라운드 ExtraBold" panose="020B0600000101010101" pitchFamily="50" charset="-127"/>
              </a:rPr>
              <a:t>상품등록 가이드</a:t>
            </a:r>
            <a:endParaRPr kumimoji="1" lang="ko-KR" altLang="en-US" sz="2800" b="1" i="0" u="none" strike="noStrike" kern="1200" cap="none" spc="0" normalizeH="0" baseline="0" noProof="0" dirty="0">
              <a:ln>
                <a:noFill/>
              </a:ln>
              <a:solidFill>
                <a:prstClr val="black"/>
              </a:solidFill>
              <a:effectLst/>
              <a:uLnTx/>
              <a:uFillTx/>
              <a:latin typeface="나눔스퀘어라운드 ExtraBold" panose="020B0600000101010101" pitchFamily="50" charset="-127"/>
              <a:ea typeface="나눔스퀘어라운드 ExtraBold" panose="020B0600000101010101" pitchFamily="50" charset="-127"/>
              <a:cs typeface="+mn-cs"/>
            </a:endParaRPr>
          </a:p>
        </p:txBody>
      </p:sp>
      <p:pic>
        <p:nvPicPr>
          <p:cNvPr id="6" name="Google Shape;1343;p130">
            <a:extLst>
              <a:ext uri="{FF2B5EF4-FFF2-40B4-BE49-F238E27FC236}">
                <a16:creationId xmlns:a16="http://schemas.microsoft.com/office/drawing/2014/main" id="{CAAC1F32-AC53-4237-821E-E8CE69210AE4}"/>
              </a:ext>
            </a:extLst>
          </p:cNvPr>
          <p:cNvPicPr preferRelativeResize="0"/>
          <p:nvPr/>
        </p:nvPicPr>
        <p:blipFill rotWithShape="1">
          <a:blip r:embed="rId2">
            <a:alphaModFix/>
          </a:blip>
          <a:srcRect/>
          <a:stretch/>
        </p:blipFill>
        <p:spPr>
          <a:xfrm>
            <a:off x="3998586" y="2197151"/>
            <a:ext cx="4775644" cy="1762312"/>
          </a:xfrm>
          <a:prstGeom prst="rect">
            <a:avLst/>
          </a:prstGeom>
          <a:noFill/>
          <a:ln>
            <a:noFill/>
          </a:ln>
        </p:spPr>
      </p:pic>
      <p:sp>
        <p:nvSpPr>
          <p:cNvPr id="8" name="Google Shape;1344;p130">
            <a:extLst>
              <a:ext uri="{FF2B5EF4-FFF2-40B4-BE49-F238E27FC236}">
                <a16:creationId xmlns:a16="http://schemas.microsoft.com/office/drawing/2014/main" id="{F3D538D7-0056-4211-B8D6-FFD115FC4E45}"/>
              </a:ext>
            </a:extLst>
          </p:cNvPr>
          <p:cNvSpPr txBox="1"/>
          <p:nvPr/>
        </p:nvSpPr>
        <p:spPr>
          <a:xfrm>
            <a:off x="423614" y="2088770"/>
            <a:ext cx="7652100" cy="634800"/>
          </a:xfrm>
          <a:prstGeom prst="rect">
            <a:avLst/>
          </a:prstGeom>
          <a:noFill/>
          <a:ln>
            <a:noFill/>
          </a:ln>
        </p:spPr>
        <p:txBody>
          <a:bodyPr spcFirstLastPara="1" wrap="square" lIns="0" tIns="0" rIns="0" bIns="0" anchor="t" anchorCtr="0">
            <a:noAutofit/>
          </a:bodyPr>
          <a:lstStyle/>
          <a:p>
            <a:pPr marL="0" marR="0" lvl="0" indent="0" algn="l" rtl="0">
              <a:lnSpc>
                <a:spcPct val="115000"/>
              </a:lnSpc>
              <a:spcBef>
                <a:spcPts val="0"/>
              </a:spcBef>
              <a:spcAft>
                <a:spcPts val="0"/>
              </a:spcAft>
              <a:buClr>
                <a:srgbClr val="000000"/>
              </a:buClr>
              <a:buSzPts val="900"/>
              <a:buFont typeface="Arial"/>
              <a:buNone/>
            </a:pPr>
            <a:r>
              <a:rPr lang="en" sz="1100" b="1" i="0" u="none" strike="noStrike" cap="none">
                <a:solidFill>
                  <a:srgbClr val="000000"/>
                </a:solidFill>
                <a:latin typeface="Nanum Gothic"/>
                <a:ea typeface="Nanum Gothic"/>
                <a:cs typeface="Nanum Gothic"/>
                <a:sym typeface="Nanum Gothic"/>
              </a:rPr>
              <a:t>“Add Price Tier”: </a:t>
            </a:r>
            <a:r>
              <a:rPr lang="en" sz="1100" b="0" i="0" u="none" strike="noStrike" cap="none">
                <a:solidFill>
                  <a:srgbClr val="000000"/>
                </a:solidFill>
                <a:latin typeface="Nanum Gothic"/>
                <a:ea typeface="Nanum Gothic"/>
                <a:cs typeface="Nanum Gothic"/>
                <a:sym typeface="Nanum Gothic"/>
              </a:rPr>
              <a:t>도매가 설정하기</a:t>
            </a:r>
            <a:endParaRPr sz="1100" b="0" i="0" u="none" strike="noStrike" cap="none">
              <a:solidFill>
                <a:srgbClr val="000000"/>
              </a:solidFill>
              <a:latin typeface="Nanum Gothic"/>
              <a:ea typeface="Nanum Gothic"/>
              <a:cs typeface="Nanum Gothic"/>
              <a:sym typeface="Nanum Gothic"/>
            </a:endParaRPr>
          </a:p>
          <a:p>
            <a:pPr marL="0" marR="0" lvl="0" indent="342900" algn="l" rtl="0">
              <a:lnSpc>
                <a:spcPct val="115000"/>
              </a:lnSpc>
              <a:spcBef>
                <a:spcPts val="0"/>
              </a:spcBef>
              <a:spcAft>
                <a:spcPts val="0"/>
              </a:spcAft>
              <a:buClr>
                <a:srgbClr val="000000"/>
              </a:buClr>
              <a:buSzPts val="900"/>
              <a:buFont typeface="Arial"/>
              <a:buNone/>
            </a:pPr>
            <a:r>
              <a:rPr lang="en" sz="1100" b="0" i="0" u="none" strike="noStrike" cap="none">
                <a:solidFill>
                  <a:srgbClr val="000000"/>
                </a:solidFill>
                <a:latin typeface="Nanum Gothic"/>
                <a:ea typeface="Nanum Gothic"/>
                <a:cs typeface="Nanum Gothic"/>
                <a:sym typeface="Nanum Gothic"/>
              </a:rPr>
              <a:t>Ex)</a:t>
            </a:r>
            <a:endParaRPr/>
          </a:p>
          <a:p>
            <a:pPr marL="0" marR="0" lvl="0" indent="342900" algn="l" rtl="0">
              <a:lnSpc>
                <a:spcPct val="115000"/>
              </a:lnSpc>
              <a:spcBef>
                <a:spcPts val="0"/>
              </a:spcBef>
              <a:spcAft>
                <a:spcPts val="0"/>
              </a:spcAft>
              <a:buClr>
                <a:srgbClr val="000000"/>
              </a:buClr>
              <a:buSzPts val="900"/>
              <a:buFont typeface="Arial"/>
              <a:buNone/>
            </a:pPr>
            <a:r>
              <a:rPr lang="en" sz="1100" b="0" i="0" u="none" strike="noStrike" cap="none">
                <a:solidFill>
                  <a:srgbClr val="000000"/>
                </a:solidFill>
                <a:latin typeface="Nanum Gothic"/>
                <a:ea typeface="Nanum Gothic"/>
                <a:cs typeface="Nanum Gothic"/>
                <a:sym typeface="Nanum Gothic"/>
              </a:rPr>
              <a:t>- 1개 구매 시 가격은 $20</a:t>
            </a:r>
            <a:endParaRPr sz="1100" b="0" i="0" u="none" strike="noStrike" cap="none">
              <a:solidFill>
                <a:srgbClr val="000000"/>
              </a:solidFill>
              <a:latin typeface="Nanum Gothic"/>
              <a:ea typeface="Nanum Gothic"/>
              <a:cs typeface="Nanum Gothic"/>
              <a:sym typeface="Nanum Gothic"/>
            </a:endParaRPr>
          </a:p>
          <a:p>
            <a:pPr marL="0" marR="0" lvl="0" indent="342900" algn="l" rtl="0">
              <a:lnSpc>
                <a:spcPct val="115000"/>
              </a:lnSpc>
              <a:spcBef>
                <a:spcPts val="0"/>
              </a:spcBef>
              <a:spcAft>
                <a:spcPts val="0"/>
              </a:spcAft>
              <a:buClr>
                <a:srgbClr val="000000"/>
              </a:buClr>
              <a:buSzPts val="900"/>
              <a:buFont typeface="Arial"/>
              <a:buNone/>
            </a:pPr>
            <a:r>
              <a:rPr lang="en" sz="1100" b="0" i="0" u="none" strike="noStrike" cap="none">
                <a:solidFill>
                  <a:srgbClr val="000000"/>
                </a:solidFill>
                <a:latin typeface="Nanum Gothic"/>
                <a:ea typeface="Nanum Gothic"/>
                <a:cs typeface="Nanum Gothic"/>
                <a:sym typeface="Nanum Gothic"/>
              </a:rPr>
              <a:t>- 2-4개 구매 시 1개 상품당 $19</a:t>
            </a:r>
            <a:endParaRPr sz="1100" b="0" i="0" u="none" strike="noStrike" cap="none">
              <a:solidFill>
                <a:srgbClr val="000000"/>
              </a:solidFill>
              <a:latin typeface="Nanum Gothic"/>
              <a:ea typeface="Nanum Gothic"/>
              <a:cs typeface="Nanum Gothic"/>
              <a:sym typeface="Nanum Gothic"/>
            </a:endParaRPr>
          </a:p>
          <a:p>
            <a:pPr marL="0" marR="0" lvl="0" indent="342900" algn="l" rtl="0">
              <a:lnSpc>
                <a:spcPct val="115000"/>
              </a:lnSpc>
              <a:spcBef>
                <a:spcPts val="0"/>
              </a:spcBef>
              <a:spcAft>
                <a:spcPts val="0"/>
              </a:spcAft>
              <a:buClr>
                <a:srgbClr val="000000"/>
              </a:buClr>
              <a:buSzPts val="900"/>
              <a:buFont typeface="Arial"/>
              <a:buNone/>
            </a:pPr>
            <a:r>
              <a:rPr lang="en" sz="1100" b="0" i="0" u="none" strike="noStrike" cap="none">
                <a:solidFill>
                  <a:srgbClr val="000000"/>
                </a:solidFill>
                <a:latin typeface="Nanum Gothic"/>
                <a:ea typeface="Nanum Gothic"/>
                <a:cs typeface="Nanum Gothic"/>
                <a:sym typeface="Nanum Gothic"/>
              </a:rPr>
              <a:t>- 5-10개 구매 시 1개 상품당 $ $18</a:t>
            </a:r>
            <a:endParaRPr sz="1100" b="0" i="0" u="none" strike="noStrike" cap="none">
              <a:solidFill>
                <a:srgbClr val="000000"/>
              </a:solidFill>
              <a:latin typeface="Nanum Gothic"/>
              <a:ea typeface="Nanum Gothic"/>
              <a:cs typeface="Nanum Gothic"/>
              <a:sym typeface="Nanum Gothic"/>
            </a:endParaRPr>
          </a:p>
          <a:p>
            <a:pPr marL="0" marR="0" lvl="0" indent="342900" algn="l" rtl="0">
              <a:lnSpc>
                <a:spcPct val="115000"/>
              </a:lnSpc>
              <a:spcBef>
                <a:spcPts val="0"/>
              </a:spcBef>
              <a:spcAft>
                <a:spcPts val="0"/>
              </a:spcAft>
              <a:buClr>
                <a:srgbClr val="000000"/>
              </a:buClr>
              <a:buSzPts val="900"/>
              <a:buFont typeface="Arial"/>
              <a:buNone/>
            </a:pPr>
            <a:r>
              <a:rPr lang="en" sz="1100" b="0" i="0" u="none" strike="noStrike" cap="none">
                <a:solidFill>
                  <a:srgbClr val="000000"/>
                </a:solidFill>
                <a:latin typeface="Nanum Gothic"/>
                <a:ea typeface="Nanum Gothic"/>
                <a:cs typeface="Nanum Gothic"/>
                <a:sym typeface="Nanum Gothic"/>
              </a:rPr>
              <a:t>- 11+  구매 시 1개 상품당 $ $17</a:t>
            </a:r>
            <a:endParaRPr sz="1100" b="0" i="0" u="none" strike="noStrike" cap="none">
              <a:solidFill>
                <a:srgbClr val="000000"/>
              </a:solidFill>
              <a:latin typeface="Nanum Gothic"/>
              <a:ea typeface="Nanum Gothic"/>
              <a:cs typeface="Nanum Gothic"/>
              <a:sym typeface="Nanum Gothic"/>
            </a:endParaRPr>
          </a:p>
          <a:p>
            <a:pPr marL="0" marR="0" lvl="0" indent="0" algn="l" rtl="0">
              <a:lnSpc>
                <a:spcPct val="150000"/>
              </a:lnSpc>
              <a:spcBef>
                <a:spcPts val="0"/>
              </a:spcBef>
              <a:spcAft>
                <a:spcPts val="0"/>
              </a:spcAft>
              <a:buClr>
                <a:srgbClr val="000000"/>
              </a:buClr>
              <a:buSzPts val="900"/>
              <a:buFont typeface="Arial"/>
              <a:buNone/>
            </a:pPr>
            <a:endParaRPr sz="1100" b="0" i="0" u="none" strike="noStrike" cap="none">
              <a:solidFill>
                <a:srgbClr val="000000"/>
              </a:solidFill>
              <a:latin typeface="Nanum Gothic"/>
              <a:ea typeface="Nanum Gothic"/>
              <a:cs typeface="Nanum Gothic"/>
              <a:sym typeface="Nanum Gothic"/>
            </a:endParaRPr>
          </a:p>
        </p:txBody>
      </p:sp>
      <p:grpSp>
        <p:nvGrpSpPr>
          <p:cNvPr id="9" name="Google Shape;1345;p130">
            <a:extLst>
              <a:ext uri="{FF2B5EF4-FFF2-40B4-BE49-F238E27FC236}">
                <a16:creationId xmlns:a16="http://schemas.microsoft.com/office/drawing/2014/main" id="{404C9602-B10A-4CF7-BE3B-DA2F2D66AB4F}"/>
              </a:ext>
            </a:extLst>
          </p:cNvPr>
          <p:cNvGrpSpPr/>
          <p:nvPr/>
        </p:nvGrpSpPr>
        <p:grpSpPr>
          <a:xfrm>
            <a:off x="332297" y="3650814"/>
            <a:ext cx="3506300" cy="1759720"/>
            <a:chOff x="592675" y="3328800"/>
            <a:chExt cx="4747225" cy="2170350"/>
          </a:xfrm>
        </p:grpSpPr>
        <p:pic>
          <p:nvPicPr>
            <p:cNvPr id="10" name="Google Shape;1346;p130">
              <a:extLst>
                <a:ext uri="{FF2B5EF4-FFF2-40B4-BE49-F238E27FC236}">
                  <a16:creationId xmlns:a16="http://schemas.microsoft.com/office/drawing/2014/main" id="{E29DD555-D9FB-4641-9506-0210391A7A6D}"/>
                </a:ext>
              </a:extLst>
            </p:cNvPr>
            <p:cNvPicPr preferRelativeResize="0"/>
            <p:nvPr/>
          </p:nvPicPr>
          <p:blipFill rotWithShape="1">
            <a:blip r:embed="rId3">
              <a:alphaModFix/>
            </a:blip>
            <a:srcRect r="2827"/>
            <a:stretch/>
          </p:blipFill>
          <p:spPr>
            <a:xfrm>
              <a:off x="592675" y="3328800"/>
              <a:ext cx="4747225" cy="2170350"/>
            </a:xfrm>
            <a:prstGeom prst="rect">
              <a:avLst/>
            </a:prstGeom>
            <a:noFill/>
            <a:ln>
              <a:noFill/>
            </a:ln>
          </p:spPr>
        </p:pic>
        <p:sp>
          <p:nvSpPr>
            <p:cNvPr id="11" name="Google Shape;1347;p130">
              <a:extLst>
                <a:ext uri="{FF2B5EF4-FFF2-40B4-BE49-F238E27FC236}">
                  <a16:creationId xmlns:a16="http://schemas.microsoft.com/office/drawing/2014/main" id="{C354965B-3763-48E4-AE77-F6779B2D7FBF}"/>
                </a:ext>
              </a:extLst>
            </p:cNvPr>
            <p:cNvSpPr/>
            <p:nvPr/>
          </p:nvSpPr>
          <p:spPr>
            <a:xfrm>
              <a:off x="1636997" y="4855819"/>
              <a:ext cx="3613500" cy="345000"/>
            </a:xfrm>
            <a:prstGeom prst="roundRect">
              <a:avLst>
                <a:gd name="adj" fmla="val 12926"/>
              </a:avLst>
            </a:prstGeom>
            <a:solidFill>
              <a:schemeClr val="lt1">
                <a:alpha val="0"/>
              </a:schemeClr>
            </a:solidFill>
            <a:ln w="19050" cap="flat" cmpd="sng">
              <a:solidFill>
                <a:srgbClr val="C00000"/>
              </a:solidFill>
              <a:prstDash val="solid"/>
              <a:round/>
              <a:headEnd type="none" w="sm" len="sm"/>
              <a:tailEnd type="none" w="sm" len="sm"/>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100"/>
                <a:buFont typeface="Arial"/>
                <a:buNone/>
              </a:pPr>
              <a:endParaRPr sz="1100" b="0" i="0" u="none" strike="noStrike" cap="none">
                <a:solidFill>
                  <a:schemeClr val="lt1"/>
                </a:solidFill>
                <a:latin typeface="Arial"/>
                <a:ea typeface="Arial"/>
                <a:cs typeface="Arial"/>
                <a:sym typeface="Arial"/>
              </a:endParaRPr>
            </a:p>
          </p:txBody>
        </p:sp>
      </p:grpSp>
      <p:sp>
        <p:nvSpPr>
          <p:cNvPr id="12" name="Google Shape;1348;p130">
            <a:extLst>
              <a:ext uri="{FF2B5EF4-FFF2-40B4-BE49-F238E27FC236}">
                <a16:creationId xmlns:a16="http://schemas.microsoft.com/office/drawing/2014/main" id="{8D8B1383-1C33-432C-8C80-DEEF15B1B1C3}"/>
              </a:ext>
            </a:extLst>
          </p:cNvPr>
          <p:cNvSpPr/>
          <p:nvPr/>
        </p:nvSpPr>
        <p:spPr>
          <a:xfrm>
            <a:off x="4153500" y="4374838"/>
            <a:ext cx="474900" cy="322800"/>
          </a:xfrm>
          <a:prstGeom prst="rightArrow">
            <a:avLst>
              <a:gd name="adj1" fmla="val 50000"/>
              <a:gd name="adj2" fmla="val 50000"/>
            </a:avLst>
          </a:prstGeom>
          <a:solidFill>
            <a:srgbClr val="EE4D2D"/>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100"/>
              <a:buFont typeface="Arial"/>
              <a:buNone/>
            </a:pPr>
            <a:endParaRPr sz="1100" b="0" i="0" u="none" strike="noStrike" cap="none">
              <a:solidFill>
                <a:schemeClr val="lt1"/>
              </a:solidFill>
              <a:latin typeface="Arial"/>
              <a:ea typeface="Arial"/>
              <a:cs typeface="Arial"/>
              <a:sym typeface="Arial"/>
            </a:endParaRPr>
          </a:p>
        </p:txBody>
      </p:sp>
      <p:sp>
        <p:nvSpPr>
          <p:cNvPr id="14" name="Google Shape;1349;p130">
            <a:extLst>
              <a:ext uri="{FF2B5EF4-FFF2-40B4-BE49-F238E27FC236}">
                <a16:creationId xmlns:a16="http://schemas.microsoft.com/office/drawing/2014/main" id="{589C9DA1-0DA4-46AE-990D-7DF561EA335E}"/>
              </a:ext>
            </a:extLst>
          </p:cNvPr>
          <p:cNvSpPr txBox="1"/>
          <p:nvPr/>
        </p:nvSpPr>
        <p:spPr>
          <a:xfrm>
            <a:off x="4980506" y="4742817"/>
            <a:ext cx="3345000" cy="535200"/>
          </a:xfrm>
          <a:prstGeom prst="rect">
            <a:avLst/>
          </a:prstGeom>
          <a:noFill/>
          <a:ln>
            <a:noFill/>
          </a:ln>
        </p:spPr>
        <p:txBody>
          <a:bodyPr spcFirstLastPara="1" wrap="square" lIns="68575" tIns="68575" rIns="68575" bIns="68575" anchor="t" anchorCtr="0">
            <a:noAutofit/>
          </a:bodyPr>
          <a:lstStyle/>
          <a:p>
            <a:pPr marL="0" marR="0" lvl="0" indent="0" algn="ctr" rtl="0">
              <a:lnSpc>
                <a:spcPct val="150000"/>
              </a:lnSpc>
              <a:spcBef>
                <a:spcPts val="0"/>
              </a:spcBef>
              <a:spcAft>
                <a:spcPts val="0"/>
              </a:spcAft>
              <a:buClr>
                <a:srgbClr val="000000"/>
              </a:buClr>
              <a:buSzPts val="900"/>
              <a:buFont typeface="Arial"/>
              <a:buNone/>
            </a:pPr>
            <a:r>
              <a:rPr lang="en" sz="1000" b="0" i="0" u="none" strike="noStrike" cap="none">
                <a:solidFill>
                  <a:srgbClr val="000000"/>
                </a:solidFill>
                <a:latin typeface="Nanum Gothic"/>
                <a:ea typeface="Nanum Gothic"/>
                <a:cs typeface="Nanum Gothic"/>
                <a:sym typeface="Nanum Gothic"/>
              </a:rPr>
              <a:t>Tip: 최종판매가는 20~40% 인상하여 등록</a:t>
            </a:r>
            <a:endParaRPr sz="1000" b="0" i="0" u="none" strike="noStrike" cap="none">
              <a:solidFill>
                <a:srgbClr val="000000"/>
              </a:solidFill>
              <a:latin typeface="Nanum Gothic"/>
              <a:ea typeface="Nanum Gothic"/>
              <a:cs typeface="Nanum Gothic"/>
              <a:sym typeface="Nanum Gothic"/>
            </a:endParaRPr>
          </a:p>
          <a:p>
            <a:pPr marL="0" marR="0" lvl="0" indent="0" algn="ctr" rtl="0">
              <a:lnSpc>
                <a:spcPct val="150000"/>
              </a:lnSpc>
              <a:spcBef>
                <a:spcPts val="0"/>
              </a:spcBef>
              <a:spcAft>
                <a:spcPts val="0"/>
              </a:spcAft>
              <a:buClr>
                <a:srgbClr val="000000"/>
              </a:buClr>
              <a:buSzPts val="900"/>
              <a:buFont typeface="Arial"/>
              <a:buNone/>
            </a:pPr>
            <a:r>
              <a:rPr lang="en" sz="1000" b="0" i="0" u="none" strike="noStrike" cap="none">
                <a:solidFill>
                  <a:srgbClr val="000000"/>
                </a:solidFill>
                <a:latin typeface="Nanum Gothic"/>
                <a:ea typeface="Nanum Gothic"/>
                <a:cs typeface="Nanum Gothic"/>
                <a:sym typeface="Nanum Gothic"/>
              </a:rPr>
              <a:t>        판매가는 반드시 해당 판매국가 </a:t>
            </a:r>
            <a:r>
              <a:rPr lang="en" sz="1000" b="1" i="0" u="none" strike="noStrike" cap="none">
                <a:solidFill>
                  <a:srgbClr val="000000"/>
                </a:solidFill>
                <a:latin typeface="Nanum Gothic"/>
                <a:ea typeface="Nanum Gothic"/>
                <a:cs typeface="Nanum Gothic"/>
                <a:sym typeface="Nanum Gothic"/>
              </a:rPr>
              <a:t>현지 통화</a:t>
            </a:r>
            <a:r>
              <a:rPr lang="en" sz="1000" b="0" i="0" u="none" strike="noStrike" cap="none">
                <a:solidFill>
                  <a:srgbClr val="000000"/>
                </a:solidFill>
                <a:latin typeface="Nanum Gothic"/>
                <a:ea typeface="Nanum Gothic"/>
                <a:cs typeface="Nanum Gothic"/>
                <a:sym typeface="Nanum Gothic"/>
              </a:rPr>
              <a:t>로 입력</a:t>
            </a:r>
            <a:endParaRPr sz="1000" b="0" i="0" u="none" strike="noStrike" cap="none">
              <a:solidFill>
                <a:srgbClr val="000000"/>
              </a:solidFill>
              <a:latin typeface="Nanum Gothic"/>
              <a:ea typeface="Nanum Gothic"/>
              <a:cs typeface="Nanum Gothic"/>
              <a:sym typeface="Nanum Gothic"/>
            </a:endParaRPr>
          </a:p>
        </p:txBody>
      </p:sp>
      <p:sp>
        <p:nvSpPr>
          <p:cNvPr id="16" name="Google Shape;1350;p130">
            <a:extLst>
              <a:ext uri="{FF2B5EF4-FFF2-40B4-BE49-F238E27FC236}">
                <a16:creationId xmlns:a16="http://schemas.microsoft.com/office/drawing/2014/main" id="{FE21D861-6576-43D0-AE05-3C96DCF20EA6}"/>
              </a:ext>
            </a:extLst>
          </p:cNvPr>
          <p:cNvSpPr txBox="1"/>
          <p:nvPr/>
        </p:nvSpPr>
        <p:spPr>
          <a:xfrm>
            <a:off x="4830659" y="4067844"/>
            <a:ext cx="3882900" cy="675079"/>
          </a:xfrm>
          <a:prstGeom prst="rect">
            <a:avLst/>
          </a:prstGeom>
          <a:solidFill>
            <a:srgbClr val="EDA500"/>
          </a:solidFill>
          <a:ln>
            <a:noFill/>
          </a:ln>
        </p:spPr>
        <p:txBody>
          <a:bodyPr spcFirstLastPara="1" wrap="square" lIns="68575" tIns="68575" rIns="68575" bIns="68575" anchor="ctr" anchorCtr="0">
            <a:noAutofit/>
          </a:bodyPr>
          <a:lstStyle/>
          <a:p>
            <a:pPr marL="0" marR="0" lvl="0" indent="0" algn="ctr" rtl="0">
              <a:lnSpc>
                <a:spcPct val="150000"/>
              </a:lnSpc>
              <a:spcBef>
                <a:spcPts val="0"/>
              </a:spcBef>
              <a:spcAft>
                <a:spcPts val="0"/>
              </a:spcAft>
              <a:buClr>
                <a:srgbClr val="000000"/>
              </a:buClr>
              <a:buSzPts val="800"/>
              <a:buFont typeface="Arial"/>
              <a:buNone/>
            </a:pPr>
            <a:r>
              <a:rPr lang="en" sz="900" b="1" i="0" u="none" strike="noStrike" cap="none" dirty="0">
                <a:solidFill>
                  <a:schemeClr val="lt1"/>
                </a:solidFill>
                <a:latin typeface="Nanum Gothic"/>
                <a:ea typeface="Nanum Gothic"/>
                <a:cs typeface="Nanum Gothic"/>
                <a:sym typeface="Nanum Gothic"/>
              </a:rPr>
              <a:t> </a:t>
            </a:r>
            <a:r>
              <a:rPr lang="en" sz="1000" b="1" i="0" u="none" strike="noStrike" cap="none" dirty="0">
                <a:solidFill>
                  <a:schemeClr val="lt1"/>
                </a:solidFill>
                <a:latin typeface="Nanum Gothic"/>
                <a:ea typeface="Nanum Gothic"/>
                <a:cs typeface="Nanum Gothic"/>
                <a:sym typeface="Nanum Gothic"/>
              </a:rPr>
              <a:t>마지막 옵션의 “Max”는 의미가 없고 실제로는 12개 이상으로 설정이 되나, Max 값은 표기 해야 하며, 보유 재고 수 고려해서 표기 권장.</a:t>
            </a:r>
            <a:endParaRPr sz="1100" b="0" i="0" u="none" strike="noStrike" cap="none" dirty="0">
              <a:solidFill>
                <a:srgbClr val="000000"/>
              </a:solidFill>
              <a:latin typeface="Nanum Gothic"/>
              <a:ea typeface="Nanum Gothic"/>
              <a:cs typeface="Nanum Gothic"/>
              <a:sym typeface="Nanum Gothic"/>
            </a:endParaRPr>
          </a:p>
        </p:txBody>
      </p:sp>
      <p:sp>
        <p:nvSpPr>
          <p:cNvPr id="17" name="Google Shape;1351;p130">
            <a:extLst>
              <a:ext uri="{FF2B5EF4-FFF2-40B4-BE49-F238E27FC236}">
                <a16:creationId xmlns:a16="http://schemas.microsoft.com/office/drawing/2014/main" id="{FA4B9561-29B0-43E9-8274-0F63CC1EF5BB}"/>
              </a:ext>
            </a:extLst>
          </p:cNvPr>
          <p:cNvSpPr txBox="1"/>
          <p:nvPr/>
        </p:nvSpPr>
        <p:spPr>
          <a:xfrm>
            <a:off x="598500" y="5660604"/>
            <a:ext cx="8059800" cy="535200"/>
          </a:xfrm>
          <a:prstGeom prst="rect">
            <a:avLst/>
          </a:prstGeom>
          <a:noFill/>
          <a:ln>
            <a:noFill/>
          </a:ln>
        </p:spPr>
        <p:txBody>
          <a:bodyPr spcFirstLastPara="1" wrap="square" lIns="68575" tIns="68575" rIns="68575" bIns="68575" anchor="t" anchorCtr="0">
            <a:noAutofit/>
          </a:bodyPr>
          <a:lstStyle/>
          <a:p>
            <a:pPr marL="0" marR="0" lvl="0" indent="0" algn="l" rtl="0">
              <a:lnSpc>
                <a:spcPct val="115000"/>
              </a:lnSpc>
              <a:spcBef>
                <a:spcPts val="0"/>
              </a:spcBef>
              <a:spcAft>
                <a:spcPts val="0"/>
              </a:spcAft>
              <a:buClr>
                <a:srgbClr val="000000"/>
              </a:buClr>
              <a:buSzPts val="900"/>
              <a:buFont typeface="Arial"/>
              <a:buNone/>
            </a:pPr>
            <a:r>
              <a:rPr lang="en" sz="1000" b="0" i="0" u="none" strike="noStrike" cap="none">
                <a:solidFill>
                  <a:srgbClr val="000000"/>
                </a:solidFill>
                <a:latin typeface="Nanum Gothic"/>
                <a:ea typeface="Nanum Gothic"/>
                <a:cs typeface="Nanum Gothic"/>
                <a:sym typeface="Nanum Gothic"/>
              </a:rPr>
              <a:t>*도매 판매가 기능 사용은 가능하나, 도매로 발송할 경우 무게가 높아지므로 발송시 해외 배송비 또한 높게 발생할 수 있는 점 유의.</a:t>
            </a:r>
            <a:endParaRPr sz="1000" b="0" i="0" u="none" strike="noStrike" cap="none">
              <a:solidFill>
                <a:srgbClr val="000000"/>
              </a:solidFill>
              <a:latin typeface="Nanum Gothic"/>
              <a:ea typeface="Nanum Gothic"/>
              <a:cs typeface="Nanum Gothic"/>
              <a:sym typeface="Nanum Gothic"/>
            </a:endParaRPr>
          </a:p>
          <a:p>
            <a:pPr marL="0" marR="0" lvl="0" indent="0" algn="l" rtl="0">
              <a:lnSpc>
                <a:spcPct val="115000"/>
              </a:lnSpc>
              <a:spcBef>
                <a:spcPts val="0"/>
              </a:spcBef>
              <a:spcAft>
                <a:spcPts val="0"/>
              </a:spcAft>
              <a:buClr>
                <a:srgbClr val="000000"/>
              </a:buClr>
              <a:buSzPts val="900"/>
              <a:buFont typeface="Arial"/>
              <a:buNone/>
            </a:pPr>
            <a:r>
              <a:rPr lang="en" sz="1000" b="0" i="0" u="none" strike="noStrike" cap="none">
                <a:solidFill>
                  <a:srgbClr val="000000"/>
                </a:solidFill>
                <a:latin typeface="Nanum Gothic"/>
                <a:ea typeface="Nanum Gothic"/>
                <a:cs typeface="Nanum Gothic"/>
                <a:sym typeface="Nanum Gothic"/>
              </a:rPr>
              <a:t>*</a:t>
            </a:r>
            <a:r>
              <a:rPr lang="en" sz="1000" b="1" i="0" u="none" strike="noStrike" cap="none">
                <a:solidFill>
                  <a:srgbClr val="000000"/>
                </a:solidFill>
                <a:latin typeface="Nanum Gothic"/>
                <a:ea typeface="Nanum Gothic"/>
                <a:cs typeface="Nanum Gothic"/>
                <a:sym typeface="Nanum Gothic"/>
              </a:rPr>
              <a:t>도매를 희망하지 않을 경우 Wholesale 정보 입력 생략.</a:t>
            </a:r>
            <a:endParaRPr sz="1000" b="1" i="0" u="none" strike="noStrike" cap="none">
              <a:solidFill>
                <a:srgbClr val="000000"/>
              </a:solidFill>
              <a:latin typeface="Nanum Gothic"/>
              <a:ea typeface="Nanum Gothic"/>
              <a:cs typeface="Nanum Gothic"/>
              <a:sym typeface="Nanum Gothic"/>
            </a:endParaRPr>
          </a:p>
        </p:txBody>
      </p:sp>
      <p:sp>
        <p:nvSpPr>
          <p:cNvPr id="18" name="Google Shape;1352;p130">
            <a:extLst>
              <a:ext uri="{FF2B5EF4-FFF2-40B4-BE49-F238E27FC236}">
                <a16:creationId xmlns:a16="http://schemas.microsoft.com/office/drawing/2014/main" id="{35ED5162-144A-467C-B7A6-B3097049C77F}"/>
              </a:ext>
            </a:extLst>
          </p:cNvPr>
          <p:cNvSpPr txBox="1">
            <a:spLocks/>
          </p:cNvSpPr>
          <p:nvPr/>
        </p:nvSpPr>
        <p:spPr>
          <a:xfrm>
            <a:off x="485700" y="1461781"/>
            <a:ext cx="8838828" cy="234900"/>
          </a:xfrm>
          <a:prstGeom prst="rect">
            <a:avLst/>
          </a:prstGeom>
          <a:noFill/>
          <a:ln>
            <a:noFill/>
          </a:ln>
        </p:spPr>
        <p:txBody>
          <a:bodyPr spcFirstLastPara="1" vert="horz" wrap="square" lIns="91425" tIns="91425" rIns="91425" bIns="91425" rtlCol="0" anchor="ctr" anchorCtr="0">
            <a:noAutofit/>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spcBef>
                <a:spcPts val="0"/>
              </a:spcBef>
              <a:buSzPts val="1800"/>
              <a:buFont typeface="Arial" pitchFamily="34" charset="0"/>
              <a:buNone/>
            </a:pPr>
            <a:r>
              <a:rPr lang="ko-KR" altLang="en-US" sz="2000" dirty="0">
                <a:latin typeface="Nanum Gothic"/>
                <a:ea typeface="Nanum Gothic"/>
                <a:cs typeface="Nanum Gothic"/>
                <a:sym typeface="Nanum Gothic"/>
              </a:rPr>
              <a:t>개별 상품 등록 방법 </a:t>
            </a:r>
            <a:r>
              <a:rPr lang="en-US" altLang="ko-KR" sz="2000" dirty="0">
                <a:latin typeface="Nanum Gothic"/>
                <a:ea typeface="Nanum Gothic"/>
                <a:cs typeface="Nanum Gothic"/>
                <a:sym typeface="Nanum Gothic"/>
              </a:rPr>
              <a:t>(4/7) - </a:t>
            </a:r>
            <a:r>
              <a:rPr lang="ko-KR" altLang="en-US" sz="2000" dirty="0">
                <a:latin typeface="Nanum Gothic"/>
                <a:ea typeface="Nanum Gothic"/>
                <a:cs typeface="Nanum Gothic"/>
                <a:sym typeface="Nanum Gothic"/>
              </a:rPr>
              <a:t>도매 가격</a:t>
            </a:r>
            <a:r>
              <a:rPr lang="en-US" altLang="ko-KR" sz="2000" dirty="0">
                <a:latin typeface="Nanum Gothic"/>
                <a:ea typeface="Nanum Gothic"/>
                <a:cs typeface="Nanum Gothic"/>
                <a:sym typeface="Nanum Gothic"/>
              </a:rPr>
              <a:t>(Wholesales) </a:t>
            </a:r>
            <a:r>
              <a:rPr lang="ko-KR" altLang="en-US" sz="2000" dirty="0">
                <a:latin typeface="Nanum Gothic"/>
                <a:ea typeface="Nanum Gothic"/>
                <a:cs typeface="Nanum Gothic"/>
                <a:sym typeface="Nanum Gothic"/>
              </a:rPr>
              <a:t>정보 입력</a:t>
            </a:r>
            <a:r>
              <a:rPr lang="ko-KR" altLang="en-US" sz="1200" dirty="0">
                <a:latin typeface="Nanum Gothic"/>
                <a:ea typeface="Nanum Gothic"/>
                <a:cs typeface="Nanum Gothic"/>
                <a:sym typeface="Nanum Gothic"/>
              </a:rPr>
              <a:t> </a:t>
            </a:r>
            <a:r>
              <a:rPr lang="ko-KR" altLang="en-US" sz="900" i="1" dirty="0">
                <a:solidFill>
                  <a:srgbClr val="C00000"/>
                </a:solidFill>
                <a:latin typeface="Nanum Gothic"/>
                <a:ea typeface="Nanum Gothic"/>
                <a:cs typeface="Nanum Gothic"/>
                <a:sym typeface="Nanum Gothic"/>
              </a:rPr>
              <a:t>선택사항 </a:t>
            </a:r>
            <a:endParaRPr lang="ko-KR" altLang="en-US" sz="1200" i="1" dirty="0">
              <a:solidFill>
                <a:srgbClr val="C00000"/>
              </a:solidFill>
            </a:endParaRPr>
          </a:p>
        </p:txBody>
      </p:sp>
    </p:spTree>
    <p:extLst>
      <p:ext uri="{BB962C8B-B14F-4D97-AF65-F5344CB8AC3E}">
        <p14:creationId xmlns:p14="http://schemas.microsoft.com/office/powerpoint/2010/main" val="375282717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직사각형 12">
            <a:extLst>
              <a:ext uri="{FF2B5EF4-FFF2-40B4-BE49-F238E27FC236}">
                <a16:creationId xmlns:a16="http://schemas.microsoft.com/office/drawing/2014/main" id="{1DFC32BF-0F18-4DD2-9124-E525419304B3}"/>
              </a:ext>
            </a:extLst>
          </p:cNvPr>
          <p:cNvSpPr/>
          <p:nvPr/>
        </p:nvSpPr>
        <p:spPr>
          <a:xfrm>
            <a:off x="7992380" y="-11113"/>
            <a:ext cx="1151620" cy="77284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나눔스퀘어라운드 ExtraBold" panose="020B0600000101010101" pitchFamily="50" charset="-127"/>
              <a:ea typeface="나눔스퀘어라운드 ExtraBold" panose="020B0600000101010101" pitchFamily="50" charset="-127"/>
            </a:endParaRPr>
          </a:p>
        </p:txBody>
      </p:sp>
      <p:cxnSp>
        <p:nvCxnSpPr>
          <p:cNvPr id="15" name="직선 연결선 14">
            <a:extLst>
              <a:ext uri="{FF2B5EF4-FFF2-40B4-BE49-F238E27FC236}">
                <a16:creationId xmlns:a16="http://schemas.microsoft.com/office/drawing/2014/main" id="{89D05493-380A-4BB8-BCEC-267A5E6AF795}"/>
              </a:ext>
            </a:extLst>
          </p:cNvPr>
          <p:cNvCxnSpPr>
            <a:cxnSpLocks/>
          </p:cNvCxnSpPr>
          <p:nvPr/>
        </p:nvCxnSpPr>
        <p:spPr>
          <a:xfrm>
            <a:off x="0" y="789864"/>
            <a:ext cx="7812360" cy="0"/>
          </a:xfrm>
          <a:prstGeom prst="line">
            <a:avLst/>
          </a:prstGeom>
          <a:ln w="28575" cmpd="sng">
            <a:solidFill>
              <a:srgbClr val="FFC000"/>
            </a:solidFill>
          </a:ln>
        </p:spPr>
        <p:style>
          <a:lnRef idx="1">
            <a:schemeClr val="accent1"/>
          </a:lnRef>
          <a:fillRef idx="0">
            <a:schemeClr val="accent1"/>
          </a:fillRef>
          <a:effectRef idx="0">
            <a:schemeClr val="accent1"/>
          </a:effectRef>
          <a:fontRef idx="minor">
            <a:schemeClr val="tx1"/>
          </a:fontRef>
        </p:style>
      </p:cxnSp>
      <p:sp>
        <p:nvSpPr>
          <p:cNvPr id="7" name="제목 1">
            <a:extLst>
              <a:ext uri="{FF2B5EF4-FFF2-40B4-BE49-F238E27FC236}">
                <a16:creationId xmlns:a16="http://schemas.microsoft.com/office/drawing/2014/main" id="{390C2AC6-713B-4994-A91B-B528A993F5A9}"/>
              </a:ext>
            </a:extLst>
          </p:cNvPr>
          <p:cNvSpPr>
            <a:spLocks noGrp="1"/>
          </p:cNvSpPr>
          <p:nvPr>
            <p:ph type="title"/>
          </p:nvPr>
        </p:nvSpPr>
        <p:spPr>
          <a:xfrm>
            <a:off x="134559" y="-367026"/>
            <a:ext cx="8397881" cy="1707794"/>
          </a:xfrm>
          <a:prstGeom prst="rect">
            <a:avLst/>
          </a:prstGeom>
        </p:spPr>
        <p:txBody>
          <a:bodyPr/>
          <a:lstStyle>
            <a:lvl1pPr marL="457200" marR="0" indent="-457200" algn="l" defTabSz="914400" rtl="0" eaLnBrk="1" fontAlgn="auto" latinLnBrk="1" hangingPunct="1">
              <a:lnSpc>
                <a:spcPct val="100000"/>
              </a:lnSpc>
              <a:spcBef>
                <a:spcPts val="0"/>
              </a:spcBef>
              <a:spcAft>
                <a:spcPts val="0"/>
              </a:spcAft>
              <a:buClrTx/>
              <a:buSzTx/>
              <a:buFontTx/>
              <a:buAutoNum type="arabicPeriod"/>
              <a:tabLst/>
              <a:defRPr b="1" i="0">
                <a:latin typeface="NanumSquare ExtraBold" panose="020B0600000101010101" pitchFamily="34" charset="-127"/>
                <a:ea typeface="NanumSquare ExtraBold" panose="020B0600000101010101" pitchFamily="34" charset="-127"/>
              </a:defRPr>
            </a:lvl1pPr>
          </a:lstStyle>
          <a:p>
            <a:pPr marL="0" lvl="0" indent="0">
              <a:buNone/>
            </a:pPr>
            <a:r>
              <a:rPr kumimoji="1" lang="en-US" altLang="ko-KR" sz="2800" dirty="0">
                <a:solidFill>
                  <a:prstClr val="black"/>
                </a:solidFill>
                <a:latin typeface="나눔스퀘어라운드 ExtraBold" panose="020B0600000101010101" pitchFamily="50" charset="-127"/>
                <a:ea typeface="나눔스퀘어라운드 ExtraBold" panose="020B0600000101010101" pitchFamily="50" charset="-127"/>
              </a:rPr>
              <a:t>4. </a:t>
            </a:r>
            <a:r>
              <a:rPr kumimoji="1" lang="ko-KR" altLang="en-US" sz="2800" dirty="0">
                <a:solidFill>
                  <a:prstClr val="black"/>
                </a:solidFill>
                <a:latin typeface="나눔스퀘어라운드 ExtraBold" panose="020B0600000101010101" pitchFamily="50" charset="-127"/>
                <a:ea typeface="나눔스퀘어라운드 ExtraBold" panose="020B0600000101010101" pitchFamily="50" charset="-127"/>
              </a:rPr>
              <a:t>해외 직판 </a:t>
            </a:r>
            <a:r>
              <a:rPr kumimoji="1" lang="en-US" altLang="ko-KR" sz="2800" dirty="0">
                <a:solidFill>
                  <a:prstClr val="black"/>
                </a:solidFill>
                <a:latin typeface="나눔스퀘어라운드 ExtraBold" panose="020B0600000101010101" pitchFamily="50" charset="-127"/>
                <a:ea typeface="나눔스퀘어라운드 ExtraBold" panose="020B0600000101010101" pitchFamily="50" charset="-127"/>
              </a:rPr>
              <a:t>Shopee </a:t>
            </a:r>
            <a:r>
              <a:rPr kumimoji="1" lang="ko-KR" altLang="en-US" sz="2800" dirty="0">
                <a:solidFill>
                  <a:prstClr val="black"/>
                </a:solidFill>
                <a:latin typeface="나눔스퀘어라운드 ExtraBold" panose="020B0600000101010101" pitchFamily="50" charset="-127"/>
                <a:ea typeface="나눔스퀘어라운드 ExtraBold" panose="020B0600000101010101" pitchFamily="50" charset="-127"/>
              </a:rPr>
              <a:t>상품등록 가이드</a:t>
            </a:r>
            <a:endParaRPr kumimoji="1" lang="ko-KR" altLang="en-US" sz="2800" b="1" i="0" u="none" strike="noStrike" kern="1200" cap="none" spc="0" normalizeH="0" baseline="0" noProof="0" dirty="0">
              <a:ln>
                <a:noFill/>
              </a:ln>
              <a:solidFill>
                <a:prstClr val="black"/>
              </a:solidFill>
              <a:effectLst/>
              <a:uLnTx/>
              <a:uFillTx/>
              <a:latin typeface="나눔스퀘어라운드 ExtraBold" panose="020B0600000101010101" pitchFamily="50" charset="-127"/>
              <a:ea typeface="나눔스퀘어라운드 ExtraBold" panose="020B0600000101010101" pitchFamily="50" charset="-127"/>
              <a:cs typeface="+mn-cs"/>
            </a:endParaRPr>
          </a:p>
        </p:txBody>
      </p:sp>
      <p:sp>
        <p:nvSpPr>
          <p:cNvPr id="16" name="Google Shape;1357;p131">
            <a:extLst>
              <a:ext uri="{FF2B5EF4-FFF2-40B4-BE49-F238E27FC236}">
                <a16:creationId xmlns:a16="http://schemas.microsoft.com/office/drawing/2014/main" id="{5D56D6B1-BE1C-4FBD-B442-B9F2EDE226AD}"/>
              </a:ext>
            </a:extLst>
          </p:cNvPr>
          <p:cNvSpPr txBox="1"/>
          <p:nvPr/>
        </p:nvSpPr>
        <p:spPr>
          <a:xfrm>
            <a:off x="485700" y="1957327"/>
            <a:ext cx="7652100" cy="415500"/>
          </a:xfrm>
          <a:prstGeom prst="rect">
            <a:avLst/>
          </a:prstGeom>
          <a:noFill/>
          <a:ln>
            <a:noFill/>
          </a:ln>
        </p:spPr>
        <p:txBody>
          <a:bodyPr spcFirstLastPara="1" wrap="square" lIns="0" tIns="0" rIns="0" bIns="0" anchor="t" anchorCtr="0">
            <a:noAutofit/>
          </a:bodyPr>
          <a:lstStyle/>
          <a:p>
            <a:pPr marL="0" marR="0" lvl="0" indent="0" algn="l" rtl="0">
              <a:lnSpc>
                <a:spcPct val="150000"/>
              </a:lnSpc>
              <a:spcBef>
                <a:spcPts val="0"/>
              </a:spcBef>
              <a:spcAft>
                <a:spcPts val="0"/>
              </a:spcAft>
              <a:buClr>
                <a:srgbClr val="000000"/>
              </a:buClr>
              <a:buSzPts val="900"/>
              <a:buFont typeface="Arial"/>
              <a:buNone/>
            </a:pPr>
            <a:r>
              <a:rPr lang="en" sz="1100" b="0" i="0" u="none" strike="noStrike" cap="none">
                <a:solidFill>
                  <a:srgbClr val="000000"/>
                </a:solidFill>
                <a:latin typeface="Nanum Gothic"/>
                <a:ea typeface="Nanum Gothic"/>
                <a:cs typeface="Nanum Gothic"/>
                <a:sym typeface="Nanum Gothic"/>
              </a:rPr>
              <a:t>이미지 1~8개까지 등록 가능, 최대 사이즈 2MB, 파일 형식은 JPG, JPEG, PNG만 가능, 1024 x 1024 픽셀 권장)</a:t>
            </a:r>
            <a:endParaRPr sz="1100" b="0" i="0" u="none" strike="noStrike" cap="none">
              <a:solidFill>
                <a:srgbClr val="000000"/>
              </a:solidFill>
              <a:latin typeface="Nanum Gothic"/>
              <a:ea typeface="Nanum Gothic"/>
              <a:cs typeface="Nanum Gothic"/>
              <a:sym typeface="Nanum Gothic"/>
            </a:endParaRPr>
          </a:p>
          <a:p>
            <a:pPr marL="0" marR="0" lvl="0" indent="0" algn="l" rtl="0">
              <a:lnSpc>
                <a:spcPct val="150000"/>
              </a:lnSpc>
              <a:spcBef>
                <a:spcPts val="0"/>
              </a:spcBef>
              <a:spcAft>
                <a:spcPts val="0"/>
              </a:spcAft>
              <a:buClr>
                <a:srgbClr val="000000"/>
              </a:buClr>
              <a:buSzPts val="900"/>
              <a:buFont typeface="Arial"/>
              <a:buNone/>
            </a:pPr>
            <a:r>
              <a:rPr lang="en" sz="1100" b="0" i="0" u="none" strike="noStrike" cap="none">
                <a:solidFill>
                  <a:srgbClr val="000000"/>
                </a:solidFill>
                <a:latin typeface="Nanum Gothic"/>
                <a:ea typeface="Nanum Gothic"/>
                <a:cs typeface="Nanum Gothic"/>
                <a:sym typeface="Nanum Gothic"/>
              </a:rPr>
              <a:t>Variation(옵션) 설정 시, 옵션 별 대표 이미지 각 1장씩 등록 가능.</a:t>
            </a:r>
            <a:endParaRPr sz="1100" b="0" i="0" u="none" strike="noStrike" cap="none">
              <a:solidFill>
                <a:srgbClr val="000000"/>
              </a:solidFill>
              <a:latin typeface="Nanum Gothic"/>
              <a:ea typeface="Nanum Gothic"/>
              <a:cs typeface="Nanum Gothic"/>
              <a:sym typeface="Nanum Gothic"/>
            </a:endParaRPr>
          </a:p>
        </p:txBody>
      </p:sp>
      <p:pic>
        <p:nvPicPr>
          <p:cNvPr id="17" name="Google Shape;1358;p131">
            <a:extLst>
              <a:ext uri="{FF2B5EF4-FFF2-40B4-BE49-F238E27FC236}">
                <a16:creationId xmlns:a16="http://schemas.microsoft.com/office/drawing/2014/main" id="{D253862B-62D0-445F-B5FB-0E76252A2132}"/>
              </a:ext>
            </a:extLst>
          </p:cNvPr>
          <p:cNvPicPr preferRelativeResize="0"/>
          <p:nvPr/>
        </p:nvPicPr>
        <p:blipFill rotWithShape="1">
          <a:blip r:embed="rId2">
            <a:alphaModFix/>
          </a:blip>
          <a:srcRect/>
          <a:stretch/>
        </p:blipFill>
        <p:spPr>
          <a:xfrm>
            <a:off x="1762069" y="2633473"/>
            <a:ext cx="4936129" cy="3585365"/>
          </a:xfrm>
          <a:prstGeom prst="rect">
            <a:avLst/>
          </a:prstGeom>
          <a:noFill/>
          <a:ln>
            <a:noFill/>
          </a:ln>
        </p:spPr>
      </p:pic>
      <p:sp>
        <p:nvSpPr>
          <p:cNvPr id="18" name="Google Shape;1359;p131">
            <a:extLst>
              <a:ext uri="{FF2B5EF4-FFF2-40B4-BE49-F238E27FC236}">
                <a16:creationId xmlns:a16="http://schemas.microsoft.com/office/drawing/2014/main" id="{ABD87423-A450-4EBE-928E-D192D9E6F20A}"/>
              </a:ext>
            </a:extLst>
          </p:cNvPr>
          <p:cNvSpPr txBox="1">
            <a:spLocks/>
          </p:cNvSpPr>
          <p:nvPr/>
        </p:nvSpPr>
        <p:spPr>
          <a:xfrm>
            <a:off x="485700" y="1461781"/>
            <a:ext cx="8172600" cy="234900"/>
          </a:xfrm>
          <a:prstGeom prst="rect">
            <a:avLst/>
          </a:prstGeom>
          <a:noFill/>
          <a:ln>
            <a:noFill/>
          </a:ln>
        </p:spPr>
        <p:txBody>
          <a:bodyPr spcFirstLastPara="1" vert="horz" wrap="square" lIns="91425" tIns="91425" rIns="91425" bIns="91425" rtlCol="0" anchor="ctr" anchorCtr="0">
            <a:noAutofit/>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115000"/>
              </a:lnSpc>
              <a:spcBef>
                <a:spcPts val="0"/>
              </a:spcBef>
              <a:buSzPts val="1800"/>
              <a:buFont typeface="Arial" pitchFamily="34" charset="0"/>
              <a:buNone/>
            </a:pPr>
            <a:r>
              <a:rPr lang="ko-KR" altLang="en-US" sz="2800" dirty="0">
                <a:latin typeface="Nanum Gothic"/>
                <a:ea typeface="Nanum Gothic"/>
                <a:cs typeface="Nanum Gothic"/>
                <a:sym typeface="Nanum Gothic"/>
              </a:rPr>
              <a:t>개별 상품 등록 방법 </a:t>
            </a:r>
            <a:r>
              <a:rPr lang="en-US" altLang="ko-KR" sz="2800" dirty="0">
                <a:latin typeface="Nanum Gothic"/>
                <a:ea typeface="Nanum Gothic"/>
                <a:cs typeface="Nanum Gothic"/>
                <a:sym typeface="Nanum Gothic"/>
              </a:rPr>
              <a:t>(5/7) - </a:t>
            </a:r>
            <a:r>
              <a:rPr lang="ko-KR" altLang="en-US" sz="2800" dirty="0">
                <a:latin typeface="Nanum Gothic"/>
                <a:ea typeface="Nanum Gothic"/>
                <a:cs typeface="Nanum Gothic"/>
                <a:sym typeface="Nanum Gothic"/>
              </a:rPr>
              <a:t>상품 이미지 등록</a:t>
            </a:r>
          </a:p>
        </p:txBody>
      </p:sp>
    </p:spTree>
    <p:extLst>
      <p:ext uri="{BB962C8B-B14F-4D97-AF65-F5344CB8AC3E}">
        <p14:creationId xmlns:p14="http://schemas.microsoft.com/office/powerpoint/2010/main" val="156005569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직사각형 12">
            <a:extLst>
              <a:ext uri="{FF2B5EF4-FFF2-40B4-BE49-F238E27FC236}">
                <a16:creationId xmlns:a16="http://schemas.microsoft.com/office/drawing/2014/main" id="{1DFC32BF-0F18-4DD2-9124-E525419304B3}"/>
              </a:ext>
            </a:extLst>
          </p:cNvPr>
          <p:cNvSpPr/>
          <p:nvPr/>
        </p:nvSpPr>
        <p:spPr>
          <a:xfrm>
            <a:off x="7992380" y="-11113"/>
            <a:ext cx="1151620" cy="77284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나눔스퀘어라운드 ExtraBold" panose="020B0600000101010101" pitchFamily="50" charset="-127"/>
              <a:ea typeface="나눔스퀘어라운드 ExtraBold" panose="020B0600000101010101" pitchFamily="50" charset="-127"/>
            </a:endParaRPr>
          </a:p>
        </p:txBody>
      </p:sp>
      <p:cxnSp>
        <p:nvCxnSpPr>
          <p:cNvPr id="15" name="직선 연결선 14">
            <a:extLst>
              <a:ext uri="{FF2B5EF4-FFF2-40B4-BE49-F238E27FC236}">
                <a16:creationId xmlns:a16="http://schemas.microsoft.com/office/drawing/2014/main" id="{89D05493-380A-4BB8-BCEC-267A5E6AF795}"/>
              </a:ext>
            </a:extLst>
          </p:cNvPr>
          <p:cNvCxnSpPr>
            <a:cxnSpLocks/>
          </p:cNvCxnSpPr>
          <p:nvPr/>
        </p:nvCxnSpPr>
        <p:spPr>
          <a:xfrm>
            <a:off x="0" y="789864"/>
            <a:ext cx="7812360" cy="0"/>
          </a:xfrm>
          <a:prstGeom prst="line">
            <a:avLst/>
          </a:prstGeom>
          <a:ln w="28575" cmpd="sng">
            <a:solidFill>
              <a:srgbClr val="FFC000"/>
            </a:solidFill>
          </a:ln>
        </p:spPr>
        <p:style>
          <a:lnRef idx="1">
            <a:schemeClr val="accent1"/>
          </a:lnRef>
          <a:fillRef idx="0">
            <a:schemeClr val="accent1"/>
          </a:fillRef>
          <a:effectRef idx="0">
            <a:schemeClr val="accent1"/>
          </a:effectRef>
          <a:fontRef idx="minor">
            <a:schemeClr val="tx1"/>
          </a:fontRef>
        </p:style>
      </p:cxnSp>
      <p:sp>
        <p:nvSpPr>
          <p:cNvPr id="7" name="제목 1">
            <a:extLst>
              <a:ext uri="{FF2B5EF4-FFF2-40B4-BE49-F238E27FC236}">
                <a16:creationId xmlns:a16="http://schemas.microsoft.com/office/drawing/2014/main" id="{390C2AC6-713B-4994-A91B-B528A993F5A9}"/>
              </a:ext>
            </a:extLst>
          </p:cNvPr>
          <p:cNvSpPr>
            <a:spLocks noGrp="1"/>
          </p:cNvSpPr>
          <p:nvPr>
            <p:ph type="title"/>
          </p:nvPr>
        </p:nvSpPr>
        <p:spPr>
          <a:xfrm>
            <a:off x="134559" y="-367026"/>
            <a:ext cx="8397881" cy="1707794"/>
          </a:xfrm>
          <a:prstGeom prst="rect">
            <a:avLst/>
          </a:prstGeom>
        </p:spPr>
        <p:txBody>
          <a:bodyPr/>
          <a:lstStyle>
            <a:lvl1pPr marL="457200" marR="0" indent="-457200" algn="l" defTabSz="914400" rtl="0" eaLnBrk="1" fontAlgn="auto" latinLnBrk="1" hangingPunct="1">
              <a:lnSpc>
                <a:spcPct val="100000"/>
              </a:lnSpc>
              <a:spcBef>
                <a:spcPts val="0"/>
              </a:spcBef>
              <a:spcAft>
                <a:spcPts val="0"/>
              </a:spcAft>
              <a:buClrTx/>
              <a:buSzTx/>
              <a:buFontTx/>
              <a:buAutoNum type="arabicPeriod"/>
              <a:tabLst/>
              <a:defRPr b="1" i="0">
                <a:latin typeface="NanumSquare ExtraBold" panose="020B0600000101010101" pitchFamily="34" charset="-127"/>
                <a:ea typeface="NanumSquare ExtraBold" panose="020B0600000101010101" pitchFamily="34" charset="-127"/>
              </a:defRPr>
            </a:lvl1pPr>
          </a:lstStyle>
          <a:p>
            <a:pPr marL="0" lvl="0" indent="0">
              <a:buNone/>
            </a:pPr>
            <a:r>
              <a:rPr kumimoji="1" lang="en-US" altLang="ko-KR" sz="2800" dirty="0">
                <a:solidFill>
                  <a:prstClr val="black"/>
                </a:solidFill>
                <a:latin typeface="나눔스퀘어라운드 ExtraBold" panose="020B0600000101010101" pitchFamily="50" charset="-127"/>
                <a:ea typeface="나눔스퀘어라운드 ExtraBold" panose="020B0600000101010101" pitchFamily="50" charset="-127"/>
              </a:rPr>
              <a:t>4. </a:t>
            </a:r>
            <a:r>
              <a:rPr kumimoji="1" lang="ko-KR" altLang="en-US" sz="2800" dirty="0">
                <a:solidFill>
                  <a:prstClr val="black"/>
                </a:solidFill>
                <a:latin typeface="나눔스퀘어라운드 ExtraBold" panose="020B0600000101010101" pitchFamily="50" charset="-127"/>
                <a:ea typeface="나눔스퀘어라운드 ExtraBold" panose="020B0600000101010101" pitchFamily="50" charset="-127"/>
              </a:rPr>
              <a:t>해외 직판 </a:t>
            </a:r>
            <a:r>
              <a:rPr kumimoji="1" lang="en-US" altLang="ko-KR" sz="2800" dirty="0">
                <a:solidFill>
                  <a:prstClr val="black"/>
                </a:solidFill>
                <a:latin typeface="나눔스퀘어라운드 ExtraBold" panose="020B0600000101010101" pitchFamily="50" charset="-127"/>
                <a:ea typeface="나눔스퀘어라운드 ExtraBold" panose="020B0600000101010101" pitchFamily="50" charset="-127"/>
              </a:rPr>
              <a:t>Shopee </a:t>
            </a:r>
            <a:r>
              <a:rPr kumimoji="1" lang="ko-KR" altLang="en-US" sz="2800" dirty="0">
                <a:solidFill>
                  <a:prstClr val="black"/>
                </a:solidFill>
                <a:latin typeface="나눔스퀘어라운드 ExtraBold" panose="020B0600000101010101" pitchFamily="50" charset="-127"/>
                <a:ea typeface="나눔스퀘어라운드 ExtraBold" panose="020B0600000101010101" pitchFamily="50" charset="-127"/>
              </a:rPr>
              <a:t>상품등록 가이드</a:t>
            </a:r>
            <a:endParaRPr kumimoji="1" lang="ko-KR" altLang="en-US" sz="2800" b="1" i="0" u="none" strike="noStrike" kern="1200" cap="none" spc="0" normalizeH="0" baseline="0" noProof="0" dirty="0">
              <a:ln>
                <a:noFill/>
              </a:ln>
              <a:solidFill>
                <a:prstClr val="black"/>
              </a:solidFill>
              <a:effectLst/>
              <a:uLnTx/>
              <a:uFillTx/>
              <a:latin typeface="나눔스퀘어라운드 ExtraBold" panose="020B0600000101010101" pitchFamily="50" charset="-127"/>
              <a:ea typeface="나눔스퀘어라운드 ExtraBold" panose="020B0600000101010101" pitchFamily="50" charset="-127"/>
              <a:cs typeface="+mn-cs"/>
            </a:endParaRPr>
          </a:p>
        </p:txBody>
      </p:sp>
      <p:grpSp>
        <p:nvGrpSpPr>
          <p:cNvPr id="39" name="Google Shape;1364;p132">
            <a:extLst>
              <a:ext uri="{FF2B5EF4-FFF2-40B4-BE49-F238E27FC236}">
                <a16:creationId xmlns:a16="http://schemas.microsoft.com/office/drawing/2014/main" id="{79B48F60-8655-4443-A95D-04129DC2B8B2}"/>
              </a:ext>
            </a:extLst>
          </p:cNvPr>
          <p:cNvGrpSpPr/>
          <p:nvPr/>
        </p:nvGrpSpPr>
        <p:grpSpPr>
          <a:xfrm>
            <a:off x="232528" y="2039036"/>
            <a:ext cx="8726640" cy="3537967"/>
            <a:chOff x="732770" y="1352136"/>
            <a:chExt cx="11635521" cy="4717289"/>
          </a:xfrm>
        </p:grpSpPr>
        <p:sp>
          <p:nvSpPr>
            <p:cNvPr id="40" name="Google Shape;1365;p132">
              <a:extLst>
                <a:ext uri="{FF2B5EF4-FFF2-40B4-BE49-F238E27FC236}">
                  <a16:creationId xmlns:a16="http://schemas.microsoft.com/office/drawing/2014/main" id="{F3A9C741-071D-41FE-9ECC-D97A916FA9C9}"/>
                </a:ext>
              </a:extLst>
            </p:cNvPr>
            <p:cNvSpPr txBox="1"/>
            <p:nvPr/>
          </p:nvSpPr>
          <p:spPr>
            <a:xfrm>
              <a:off x="7676591" y="2576211"/>
              <a:ext cx="4691700" cy="1107900"/>
            </a:xfrm>
            <a:prstGeom prst="rect">
              <a:avLst/>
            </a:prstGeom>
            <a:noFill/>
            <a:ln>
              <a:noFill/>
            </a:ln>
          </p:spPr>
          <p:txBody>
            <a:bodyPr spcFirstLastPara="1" wrap="square" lIns="0" tIns="0" rIns="0" bIns="0" anchor="t" anchorCtr="0">
              <a:noAutofit/>
            </a:bodyPr>
            <a:lstStyle/>
            <a:p>
              <a:pPr marL="0" marR="0" lvl="0" indent="0" algn="l" rtl="0">
                <a:lnSpc>
                  <a:spcPct val="150000"/>
                </a:lnSpc>
                <a:spcBef>
                  <a:spcPts val="0"/>
                </a:spcBef>
                <a:spcAft>
                  <a:spcPts val="0"/>
                </a:spcAft>
                <a:buClr>
                  <a:srgbClr val="000000"/>
                </a:buClr>
                <a:buSzPts val="900"/>
                <a:buFont typeface="Arial"/>
                <a:buNone/>
              </a:pPr>
              <a:r>
                <a:rPr lang="en" sz="1050" b="0" i="0" u="none" strike="noStrike" cap="none" dirty="0">
                  <a:solidFill>
                    <a:srgbClr val="000000"/>
                  </a:solidFill>
                  <a:latin typeface="Nanum Gothic"/>
                  <a:ea typeface="Nanum Gothic"/>
                  <a:cs typeface="Nanum Gothic"/>
                  <a:sym typeface="Nanum Gothic"/>
                </a:rPr>
                <a:t>* 상품 자체의 무게를 </a:t>
              </a:r>
              <a:r>
                <a:rPr lang="en" sz="1050" b="1" i="0" u="none" strike="noStrike" cap="none" dirty="0">
                  <a:solidFill>
                    <a:srgbClr val="000000"/>
                  </a:solidFill>
                  <a:highlight>
                    <a:srgbClr val="FFFF00"/>
                  </a:highlight>
                  <a:latin typeface="Nanum Gothic"/>
                  <a:ea typeface="Nanum Gothic"/>
                  <a:cs typeface="Nanum Gothic"/>
                  <a:sym typeface="Nanum Gothic"/>
                </a:rPr>
                <a:t>Kg 단위</a:t>
              </a:r>
              <a:r>
                <a:rPr lang="en" sz="1050" b="0" i="0" u="none" strike="noStrike" cap="none" dirty="0">
                  <a:solidFill>
                    <a:srgbClr val="000000"/>
                  </a:solidFill>
                  <a:latin typeface="Nanum Gothic"/>
                  <a:ea typeface="Nanum Gothic"/>
                  <a:cs typeface="Nanum Gothic"/>
                  <a:sym typeface="Nanum Gothic"/>
                </a:rPr>
                <a:t>로 환산하여 입력</a:t>
              </a:r>
              <a:endParaRPr sz="1050" b="0" i="0" u="none" strike="noStrike" cap="none" dirty="0">
                <a:solidFill>
                  <a:srgbClr val="000000"/>
                </a:solidFill>
                <a:latin typeface="Nanum Gothic"/>
                <a:ea typeface="Nanum Gothic"/>
                <a:cs typeface="Nanum Gothic"/>
                <a:sym typeface="Nanum Gothic"/>
              </a:endParaRPr>
            </a:p>
            <a:p>
              <a:pPr marL="0" marR="0" lvl="0" indent="0" algn="l" rtl="0">
                <a:lnSpc>
                  <a:spcPct val="150000"/>
                </a:lnSpc>
                <a:spcBef>
                  <a:spcPts val="0"/>
                </a:spcBef>
                <a:spcAft>
                  <a:spcPts val="0"/>
                </a:spcAft>
                <a:buNone/>
              </a:pPr>
              <a:r>
                <a:rPr lang="en" sz="1050" b="0" i="0" u="none" strike="noStrike" cap="none" dirty="0">
                  <a:solidFill>
                    <a:srgbClr val="000000"/>
                  </a:solidFill>
                  <a:latin typeface="Nanum Gothic"/>
                  <a:ea typeface="Nanum Gothic"/>
                  <a:cs typeface="Nanum Gothic"/>
                  <a:sym typeface="Nanum Gothic"/>
                </a:rPr>
                <a:t>배송비는 포장이 완료된 상태에서 물류 집하지에 스캔된 </a:t>
              </a:r>
              <a:endParaRPr dirty="0"/>
            </a:p>
            <a:p>
              <a:pPr marL="0" marR="0" lvl="0" indent="0" algn="l" rtl="0">
                <a:lnSpc>
                  <a:spcPct val="150000"/>
                </a:lnSpc>
                <a:spcBef>
                  <a:spcPts val="0"/>
                </a:spcBef>
                <a:spcAft>
                  <a:spcPts val="0"/>
                </a:spcAft>
                <a:buNone/>
              </a:pPr>
              <a:r>
                <a:rPr lang="en" sz="1050" b="0" i="0" u="none" strike="noStrike" cap="none" dirty="0">
                  <a:solidFill>
                    <a:srgbClr val="000000"/>
                  </a:solidFill>
                  <a:latin typeface="Nanum Gothic"/>
                  <a:ea typeface="Nanum Gothic"/>
                  <a:cs typeface="Nanum Gothic"/>
                  <a:sym typeface="Nanum Gothic"/>
                </a:rPr>
                <a:t>무게로 측정이 되므로 이 곳에 기입하는 상품 무게와 무관</a:t>
              </a:r>
              <a:endParaRPr sz="1050" b="0" i="0" u="none" strike="noStrike" cap="none" dirty="0">
                <a:solidFill>
                  <a:srgbClr val="000000"/>
                </a:solidFill>
                <a:latin typeface="Nanum Gothic"/>
                <a:ea typeface="Nanum Gothic"/>
                <a:cs typeface="Nanum Gothic"/>
                <a:sym typeface="Nanum Gothic"/>
              </a:endParaRPr>
            </a:p>
            <a:p>
              <a:pPr marL="0" marR="0" lvl="0" indent="0" algn="l" rtl="0">
                <a:lnSpc>
                  <a:spcPct val="150000"/>
                </a:lnSpc>
                <a:spcBef>
                  <a:spcPts val="0"/>
                </a:spcBef>
                <a:spcAft>
                  <a:spcPts val="0"/>
                </a:spcAft>
                <a:buClr>
                  <a:srgbClr val="000000"/>
                </a:buClr>
                <a:buSzPts val="900"/>
                <a:buFont typeface="Arial"/>
                <a:buNone/>
              </a:pPr>
              <a:endParaRPr sz="1050" b="0" i="0" u="none" strike="noStrike" cap="none" dirty="0">
                <a:solidFill>
                  <a:srgbClr val="000000"/>
                </a:solidFill>
                <a:latin typeface="Nanum Gothic"/>
                <a:ea typeface="Nanum Gothic"/>
                <a:cs typeface="Nanum Gothic"/>
                <a:sym typeface="Nanum Gothic"/>
              </a:endParaRPr>
            </a:p>
            <a:p>
              <a:pPr marL="0" marR="0" lvl="0" indent="0" algn="l" rtl="0">
                <a:lnSpc>
                  <a:spcPct val="150000"/>
                </a:lnSpc>
                <a:spcBef>
                  <a:spcPts val="0"/>
                </a:spcBef>
                <a:spcAft>
                  <a:spcPts val="0"/>
                </a:spcAft>
                <a:buNone/>
              </a:pPr>
              <a:br>
                <a:rPr lang="en" sz="1100" b="0" i="0" u="none" strike="noStrike" cap="none" dirty="0">
                  <a:solidFill>
                    <a:srgbClr val="000000"/>
                  </a:solidFill>
                  <a:latin typeface="Nanum Gothic"/>
                  <a:ea typeface="Nanum Gothic"/>
                  <a:cs typeface="Nanum Gothic"/>
                  <a:sym typeface="Nanum Gothic"/>
                </a:rPr>
              </a:br>
              <a:endParaRPr sz="1100" b="1" i="0" u="none" strike="noStrike" cap="none" dirty="0">
                <a:solidFill>
                  <a:srgbClr val="000000"/>
                </a:solidFill>
                <a:latin typeface="Nanum Gothic"/>
                <a:ea typeface="Nanum Gothic"/>
                <a:cs typeface="Nanum Gothic"/>
                <a:sym typeface="Nanum Gothic"/>
              </a:endParaRPr>
            </a:p>
          </p:txBody>
        </p:sp>
        <p:pic>
          <p:nvPicPr>
            <p:cNvPr id="41" name="Google Shape;1366;p132">
              <a:extLst>
                <a:ext uri="{FF2B5EF4-FFF2-40B4-BE49-F238E27FC236}">
                  <a16:creationId xmlns:a16="http://schemas.microsoft.com/office/drawing/2014/main" id="{AA5A3D36-5CAD-447A-9F50-0FD57CE5095C}"/>
                </a:ext>
              </a:extLst>
            </p:cNvPr>
            <p:cNvPicPr preferRelativeResize="0"/>
            <p:nvPr/>
          </p:nvPicPr>
          <p:blipFill rotWithShape="1">
            <a:blip r:embed="rId2">
              <a:alphaModFix/>
            </a:blip>
            <a:srcRect l="1719" t="5196" r="21179" b="5969"/>
            <a:stretch/>
          </p:blipFill>
          <p:spPr>
            <a:xfrm>
              <a:off x="732770" y="1352136"/>
              <a:ext cx="6682933" cy="2451684"/>
            </a:xfrm>
            <a:prstGeom prst="rect">
              <a:avLst/>
            </a:prstGeom>
            <a:noFill/>
            <a:ln>
              <a:noFill/>
            </a:ln>
          </p:spPr>
        </p:pic>
        <p:sp>
          <p:nvSpPr>
            <p:cNvPr id="42" name="Google Shape;1367;p132">
              <a:extLst>
                <a:ext uri="{FF2B5EF4-FFF2-40B4-BE49-F238E27FC236}">
                  <a16:creationId xmlns:a16="http://schemas.microsoft.com/office/drawing/2014/main" id="{404AB43B-C02F-4CA7-A90E-52643648294D}"/>
                </a:ext>
              </a:extLst>
            </p:cNvPr>
            <p:cNvSpPr/>
            <p:nvPr/>
          </p:nvSpPr>
          <p:spPr>
            <a:xfrm>
              <a:off x="2554233" y="3011120"/>
              <a:ext cx="1225800" cy="313500"/>
            </a:xfrm>
            <a:prstGeom prst="roundRect">
              <a:avLst>
                <a:gd name="adj" fmla="val 12926"/>
              </a:avLst>
            </a:prstGeom>
            <a:solidFill>
              <a:schemeClr val="lt1">
                <a:alpha val="0"/>
              </a:schemeClr>
            </a:solidFill>
            <a:ln w="19050" cap="flat" cmpd="sng">
              <a:solidFill>
                <a:srgbClr val="C00000"/>
              </a:solidFill>
              <a:prstDash val="solid"/>
              <a:round/>
              <a:headEnd type="none" w="sm" len="sm"/>
              <a:tailEnd type="none" w="sm" len="sm"/>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100"/>
                <a:buFont typeface="Arial"/>
                <a:buNone/>
              </a:pPr>
              <a:endParaRPr sz="1100" b="0" i="0" u="none" strike="noStrike" cap="none">
                <a:solidFill>
                  <a:schemeClr val="lt1"/>
                </a:solidFill>
                <a:latin typeface="Arial"/>
                <a:ea typeface="Arial"/>
                <a:cs typeface="Arial"/>
                <a:sym typeface="Arial"/>
              </a:endParaRPr>
            </a:p>
          </p:txBody>
        </p:sp>
        <p:sp>
          <p:nvSpPr>
            <p:cNvPr id="43" name="Google Shape;1368;p132">
              <a:extLst>
                <a:ext uri="{FF2B5EF4-FFF2-40B4-BE49-F238E27FC236}">
                  <a16:creationId xmlns:a16="http://schemas.microsoft.com/office/drawing/2014/main" id="{F7A602D2-83FC-4CF4-B9ED-6D6136D9A28C}"/>
                </a:ext>
              </a:extLst>
            </p:cNvPr>
            <p:cNvSpPr txBox="1"/>
            <p:nvPr/>
          </p:nvSpPr>
          <p:spPr>
            <a:xfrm>
              <a:off x="7271525" y="4672300"/>
              <a:ext cx="5096766" cy="1362900"/>
            </a:xfrm>
            <a:prstGeom prst="rect">
              <a:avLst/>
            </a:prstGeom>
            <a:noFill/>
            <a:ln>
              <a:noFill/>
            </a:ln>
          </p:spPr>
          <p:txBody>
            <a:bodyPr spcFirstLastPara="1" wrap="square" lIns="68575" tIns="68575" rIns="68575" bIns="68575" anchor="t" anchorCtr="0">
              <a:noAutofit/>
            </a:bodyPr>
            <a:lstStyle/>
            <a:p>
              <a:pPr marL="0" marR="0" lvl="0" indent="0" algn="ctr" rtl="0">
                <a:lnSpc>
                  <a:spcPct val="140000"/>
                </a:lnSpc>
                <a:spcBef>
                  <a:spcPts val="0"/>
                </a:spcBef>
                <a:spcAft>
                  <a:spcPts val="0"/>
                </a:spcAft>
                <a:buClr>
                  <a:srgbClr val="000000"/>
                </a:buClr>
                <a:buSzPts val="1100"/>
                <a:buFont typeface="Arial"/>
                <a:buNone/>
              </a:pPr>
              <a:r>
                <a:rPr lang="en" sz="1100" b="0" i="0" u="none" strike="noStrike" cap="none" dirty="0">
                  <a:solidFill>
                    <a:schemeClr val="dk1"/>
                  </a:solidFill>
                  <a:latin typeface="Nanum Gothic"/>
                  <a:ea typeface="Nanum Gothic"/>
                  <a:cs typeface="Nanum Gothic"/>
                  <a:sym typeface="Nanum Gothic"/>
                </a:rPr>
                <a:t>연필 모양 클릭시 Shipping Fee Option 확인 가능 </a:t>
              </a:r>
              <a:endParaRPr sz="1100" b="0" i="0" u="none" strike="noStrike" cap="none" dirty="0">
                <a:solidFill>
                  <a:schemeClr val="dk1"/>
                </a:solidFill>
                <a:latin typeface="Nanum Gothic"/>
                <a:ea typeface="Nanum Gothic"/>
                <a:cs typeface="Nanum Gothic"/>
                <a:sym typeface="Nanum Gothic"/>
              </a:endParaRPr>
            </a:p>
            <a:p>
              <a:pPr marL="0" marR="0" lvl="0" indent="0" algn="ctr" rtl="0">
                <a:lnSpc>
                  <a:spcPct val="140000"/>
                </a:lnSpc>
                <a:spcBef>
                  <a:spcPts val="0"/>
                </a:spcBef>
                <a:spcAft>
                  <a:spcPts val="0"/>
                </a:spcAft>
                <a:buClr>
                  <a:srgbClr val="000000"/>
                </a:buClr>
                <a:buSzPts val="1100"/>
                <a:buFont typeface="Arial"/>
                <a:buNone/>
              </a:pPr>
              <a:r>
                <a:rPr lang="en" sz="1100" b="0" i="0" u="none" strike="noStrike" cap="none" dirty="0">
                  <a:solidFill>
                    <a:srgbClr val="C00000"/>
                  </a:solidFill>
                  <a:latin typeface="Nanum Gothic"/>
                  <a:ea typeface="Nanum Gothic"/>
                  <a:cs typeface="Nanum Gothic"/>
                  <a:sym typeface="Nanum Gothic"/>
                </a:rPr>
                <a:t> </a:t>
              </a:r>
              <a:r>
                <a:rPr lang="en" sz="1100" b="1" i="0" u="none" strike="noStrike" cap="none" dirty="0">
                  <a:solidFill>
                    <a:srgbClr val="C00000"/>
                  </a:solidFill>
                  <a:latin typeface="Nanum Gothic"/>
                  <a:ea typeface="Nanum Gothic"/>
                  <a:cs typeface="Nanum Gothic"/>
                  <a:sym typeface="Nanum Gothic"/>
                </a:rPr>
                <a:t>“I will cover the shipping fee” </a:t>
              </a:r>
              <a:r>
                <a:rPr lang="en" sz="1100" b="0" i="0" u="none" strike="noStrike" cap="none" dirty="0">
                  <a:solidFill>
                    <a:schemeClr val="dk1"/>
                  </a:solidFill>
                  <a:latin typeface="Nanum Gothic"/>
                  <a:ea typeface="Nanum Gothic"/>
                  <a:cs typeface="Nanum Gothic"/>
                  <a:sym typeface="Nanum Gothic"/>
                </a:rPr>
                <a:t>가 활성화 되어 있을 경우,</a:t>
              </a:r>
              <a:endParaRPr sz="1100" b="0" i="0" u="none" strike="noStrike" cap="none" dirty="0">
                <a:solidFill>
                  <a:schemeClr val="dk1"/>
                </a:solidFill>
                <a:latin typeface="Nanum Gothic"/>
                <a:ea typeface="Nanum Gothic"/>
                <a:cs typeface="Nanum Gothic"/>
                <a:sym typeface="Nanum Gothic"/>
              </a:endParaRPr>
            </a:p>
            <a:p>
              <a:pPr marL="0" marR="0" lvl="0" indent="0" algn="ctr" rtl="0">
                <a:lnSpc>
                  <a:spcPct val="140000"/>
                </a:lnSpc>
                <a:spcBef>
                  <a:spcPts val="0"/>
                </a:spcBef>
                <a:spcAft>
                  <a:spcPts val="0"/>
                </a:spcAft>
                <a:buClr>
                  <a:srgbClr val="000000"/>
                </a:buClr>
                <a:buSzPts val="1100"/>
                <a:buFont typeface="Arial"/>
                <a:buNone/>
              </a:pPr>
              <a:r>
                <a:rPr lang="en" sz="1100" b="0" i="0" u="none" strike="noStrike" cap="none" dirty="0">
                  <a:solidFill>
                    <a:schemeClr val="dk1"/>
                  </a:solidFill>
                  <a:latin typeface="Nanum Gothic"/>
                  <a:ea typeface="Nanum Gothic"/>
                  <a:cs typeface="Nanum Gothic"/>
                  <a:sym typeface="Nanum Gothic"/>
                </a:rPr>
                <a:t> 해외배송지원금 Rebate 혜택을 받을 수 없음.</a:t>
              </a:r>
              <a:endParaRPr sz="1200" b="0" i="0" u="none" strike="noStrike" cap="none" dirty="0">
                <a:solidFill>
                  <a:schemeClr val="dk1"/>
                </a:solidFill>
                <a:latin typeface="Nanum Gothic"/>
                <a:ea typeface="Nanum Gothic"/>
                <a:cs typeface="Nanum Gothic"/>
                <a:sym typeface="Nanum Gothic"/>
              </a:endParaRPr>
            </a:p>
          </p:txBody>
        </p:sp>
        <p:pic>
          <p:nvPicPr>
            <p:cNvPr id="44" name="Google Shape;1369;p132">
              <a:extLst>
                <a:ext uri="{FF2B5EF4-FFF2-40B4-BE49-F238E27FC236}">
                  <a16:creationId xmlns:a16="http://schemas.microsoft.com/office/drawing/2014/main" id="{527C7DC1-3FFF-421F-A188-1723D374CEE2}"/>
                </a:ext>
              </a:extLst>
            </p:cNvPr>
            <p:cNvPicPr preferRelativeResize="0"/>
            <p:nvPr/>
          </p:nvPicPr>
          <p:blipFill rotWithShape="1">
            <a:blip r:embed="rId3">
              <a:alphaModFix/>
            </a:blip>
            <a:srcRect t="9137" b="7715"/>
            <a:stretch/>
          </p:blipFill>
          <p:spPr>
            <a:xfrm>
              <a:off x="1073000" y="4390775"/>
              <a:ext cx="6021900" cy="1678650"/>
            </a:xfrm>
            <a:prstGeom prst="rect">
              <a:avLst/>
            </a:prstGeom>
            <a:noFill/>
            <a:ln>
              <a:noFill/>
            </a:ln>
          </p:spPr>
        </p:pic>
        <p:sp>
          <p:nvSpPr>
            <p:cNvPr id="45" name="Google Shape;1370;p132">
              <a:extLst>
                <a:ext uri="{FF2B5EF4-FFF2-40B4-BE49-F238E27FC236}">
                  <a16:creationId xmlns:a16="http://schemas.microsoft.com/office/drawing/2014/main" id="{541DD84A-BDF8-4F42-8F44-470155DF6EC7}"/>
                </a:ext>
              </a:extLst>
            </p:cNvPr>
            <p:cNvSpPr/>
            <p:nvPr/>
          </p:nvSpPr>
          <p:spPr>
            <a:xfrm>
              <a:off x="875825" y="4390925"/>
              <a:ext cx="6395700" cy="1678500"/>
            </a:xfrm>
            <a:prstGeom prst="rect">
              <a:avLst/>
            </a:prstGeom>
            <a:solidFill>
              <a:schemeClr val="lt1">
                <a:alpha val="0"/>
              </a:schemeClr>
            </a:solidFill>
            <a:ln w="25400" cap="flat" cmpd="sng">
              <a:solidFill>
                <a:srgbClr val="BCBCBC"/>
              </a:solidFill>
              <a:prstDash val="dot"/>
              <a:round/>
              <a:headEnd type="none" w="sm" len="sm"/>
              <a:tailEnd type="none" w="sm" len="sm"/>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100"/>
                <a:buFont typeface="Arial"/>
                <a:buNone/>
              </a:pPr>
              <a:endParaRPr sz="1100" b="0" i="0" u="none" strike="noStrike" cap="none">
                <a:solidFill>
                  <a:schemeClr val="lt1"/>
                </a:solidFill>
                <a:latin typeface="Arial"/>
                <a:ea typeface="Arial"/>
                <a:cs typeface="Arial"/>
                <a:sym typeface="Arial"/>
              </a:endParaRPr>
            </a:p>
          </p:txBody>
        </p:sp>
      </p:grpSp>
      <p:sp>
        <p:nvSpPr>
          <p:cNvPr id="46" name="Google Shape;1371;p132">
            <a:extLst>
              <a:ext uri="{FF2B5EF4-FFF2-40B4-BE49-F238E27FC236}">
                <a16:creationId xmlns:a16="http://schemas.microsoft.com/office/drawing/2014/main" id="{CAC8E349-54ED-4A80-8AE9-89F1B3A2B7C9}"/>
              </a:ext>
            </a:extLst>
          </p:cNvPr>
          <p:cNvSpPr txBox="1">
            <a:spLocks/>
          </p:cNvSpPr>
          <p:nvPr/>
        </p:nvSpPr>
        <p:spPr>
          <a:xfrm>
            <a:off x="494399" y="1340768"/>
            <a:ext cx="8172600" cy="234900"/>
          </a:xfrm>
          <a:prstGeom prst="rect">
            <a:avLst/>
          </a:prstGeom>
          <a:noFill/>
          <a:ln>
            <a:noFill/>
          </a:ln>
        </p:spPr>
        <p:txBody>
          <a:bodyPr spcFirstLastPara="1" vert="horz" wrap="square" lIns="91425" tIns="91425" rIns="91425" bIns="91425" rtlCol="0" anchor="ctr" anchorCtr="0">
            <a:noAutofit/>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spcBef>
                <a:spcPts val="0"/>
              </a:spcBef>
              <a:buSzPts val="1800"/>
              <a:buFont typeface="Arial" pitchFamily="34" charset="0"/>
              <a:buNone/>
            </a:pPr>
            <a:r>
              <a:rPr lang="ko-KR" altLang="en-US">
                <a:latin typeface="Nanum Gothic"/>
                <a:ea typeface="Nanum Gothic"/>
                <a:cs typeface="Nanum Gothic"/>
                <a:sym typeface="Nanum Gothic"/>
              </a:rPr>
              <a:t>개별 상품 등록 방법 </a:t>
            </a:r>
            <a:r>
              <a:rPr lang="en-US" altLang="ko-KR">
                <a:latin typeface="Nanum Gothic"/>
                <a:ea typeface="Nanum Gothic"/>
                <a:cs typeface="Nanum Gothic"/>
                <a:sym typeface="Nanum Gothic"/>
              </a:rPr>
              <a:t>(6/7) - </a:t>
            </a:r>
            <a:r>
              <a:rPr lang="ko-KR" altLang="en-US">
                <a:latin typeface="Nanum Gothic"/>
                <a:ea typeface="Nanum Gothic"/>
                <a:cs typeface="Nanum Gothic"/>
                <a:sym typeface="Nanum Gothic"/>
              </a:rPr>
              <a:t>배송 정보 입력</a:t>
            </a:r>
            <a:endParaRPr lang="ko-KR" altLang="en-US"/>
          </a:p>
        </p:txBody>
      </p:sp>
      <p:sp>
        <p:nvSpPr>
          <p:cNvPr id="47" name="Google Shape;1372;p132">
            <a:extLst>
              <a:ext uri="{FF2B5EF4-FFF2-40B4-BE49-F238E27FC236}">
                <a16:creationId xmlns:a16="http://schemas.microsoft.com/office/drawing/2014/main" id="{6C076FFE-DDDA-47E4-B638-28D82C1DD1FA}"/>
              </a:ext>
            </a:extLst>
          </p:cNvPr>
          <p:cNvSpPr/>
          <p:nvPr/>
        </p:nvSpPr>
        <p:spPr>
          <a:xfrm>
            <a:off x="4578185" y="3283274"/>
            <a:ext cx="184500" cy="235200"/>
          </a:xfrm>
          <a:prstGeom prst="roundRect">
            <a:avLst>
              <a:gd name="adj" fmla="val 12926"/>
            </a:avLst>
          </a:prstGeom>
          <a:solidFill>
            <a:schemeClr val="lt1">
              <a:alpha val="0"/>
            </a:schemeClr>
          </a:solidFill>
          <a:ln w="19050" cap="flat" cmpd="sng">
            <a:solidFill>
              <a:srgbClr val="C00000"/>
            </a:solidFill>
            <a:prstDash val="solid"/>
            <a:round/>
            <a:headEnd type="none" w="sm" len="sm"/>
            <a:tailEnd type="none" w="sm" len="sm"/>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100"/>
              <a:buFont typeface="Arial"/>
              <a:buNone/>
            </a:pPr>
            <a:endParaRPr sz="1100" b="0" i="0" u="none" strike="noStrike" cap="none">
              <a:solidFill>
                <a:schemeClr val="lt1"/>
              </a:solidFill>
              <a:latin typeface="Arial"/>
              <a:ea typeface="Arial"/>
              <a:cs typeface="Arial"/>
              <a:sym typeface="Arial"/>
            </a:endParaRPr>
          </a:p>
        </p:txBody>
      </p:sp>
      <p:sp>
        <p:nvSpPr>
          <p:cNvPr id="48" name="Google Shape;1373;p132">
            <a:extLst>
              <a:ext uri="{FF2B5EF4-FFF2-40B4-BE49-F238E27FC236}">
                <a16:creationId xmlns:a16="http://schemas.microsoft.com/office/drawing/2014/main" id="{3ABE1177-CDA3-41DD-82F4-183B46AA8260}"/>
              </a:ext>
            </a:extLst>
          </p:cNvPr>
          <p:cNvSpPr/>
          <p:nvPr/>
        </p:nvSpPr>
        <p:spPr>
          <a:xfrm>
            <a:off x="494399" y="4916509"/>
            <a:ext cx="1745400" cy="247500"/>
          </a:xfrm>
          <a:prstGeom prst="roundRect">
            <a:avLst>
              <a:gd name="adj" fmla="val 12926"/>
            </a:avLst>
          </a:prstGeom>
          <a:solidFill>
            <a:schemeClr val="lt1">
              <a:alpha val="0"/>
            </a:schemeClr>
          </a:solidFill>
          <a:ln w="19050" cap="flat" cmpd="sng">
            <a:solidFill>
              <a:srgbClr val="C00000"/>
            </a:solidFill>
            <a:prstDash val="solid"/>
            <a:round/>
            <a:headEnd type="none" w="sm" len="sm"/>
            <a:tailEnd type="none" w="sm" len="sm"/>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100"/>
              <a:buFont typeface="Arial"/>
              <a:buNone/>
            </a:pPr>
            <a:endParaRPr sz="1100" b="0" i="0" u="none" strike="noStrike" cap="none">
              <a:solidFill>
                <a:schemeClr val="lt1"/>
              </a:solidFill>
              <a:latin typeface="Arial"/>
              <a:ea typeface="Arial"/>
              <a:cs typeface="Arial"/>
              <a:sym typeface="Arial"/>
            </a:endParaRPr>
          </a:p>
        </p:txBody>
      </p:sp>
    </p:spTree>
    <p:extLst>
      <p:ext uri="{BB962C8B-B14F-4D97-AF65-F5344CB8AC3E}">
        <p14:creationId xmlns:p14="http://schemas.microsoft.com/office/powerpoint/2010/main" val="211667955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직사각형 12">
            <a:extLst>
              <a:ext uri="{FF2B5EF4-FFF2-40B4-BE49-F238E27FC236}">
                <a16:creationId xmlns:a16="http://schemas.microsoft.com/office/drawing/2014/main" id="{1DFC32BF-0F18-4DD2-9124-E525419304B3}"/>
              </a:ext>
            </a:extLst>
          </p:cNvPr>
          <p:cNvSpPr/>
          <p:nvPr/>
        </p:nvSpPr>
        <p:spPr>
          <a:xfrm>
            <a:off x="7992380" y="-11113"/>
            <a:ext cx="1151620" cy="77284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나눔스퀘어라운드 ExtraBold" panose="020B0600000101010101" pitchFamily="50" charset="-127"/>
              <a:ea typeface="나눔스퀘어라운드 ExtraBold" panose="020B0600000101010101" pitchFamily="50" charset="-127"/>
            </a:endParaRPr>
          </a:p>
        </p:txBody>
      </p:sp>
      <p:cxnSp>
        <p:nvCxnSpPr>
          <p:cNvPr id="15" name="직선 연결선 14">
            <a:extLst>
              <a:ext uri="{FF2B5EF4-FFF2-40B4-BE49-F238E27FC236}">
                <a16:creationId xmlns:a16="http://schemas.microsoft.com/office/drawing/2014/main" id="{89D05493-380A-4BB8-BCEC-267A5E6AF795}"/>
              </a:ext>
            </a:extLst>
          </p:cNvPr>
          <p:cNvCxnSpPr>
            <a:cxnSpLocks/>
          </p:cNvCxnSpPr>
          <p:nvPr/>
        </p:nvCxnSpPr>
        <p:spPr>
          <a:xfrm>
            <a:off x="0" y="789864"/>
            <a:ext cx="7812360" cy="0"/>
          </a:xfrm>
          <a:prstGeom prst="line">
            <a:avLst/>
          </a:prstGeom>
          <a:ln w="28575" cmpd="sng">
            <a:solidFill>
              <a:srgbClr val="FFC000"/>
            </a:solidFill>
          </a:ln>
        </p:spPr>
        <p:style>
          <a:lnRef idx="1">
            <a:schemeClr val="accent1"/>
          </a:lnRef>
          <a:fillRef idx="0">
            <a:schemeClr val="accent1"/>
          </a:fillRef>
          <a:effectRef idx="0">
            <a:schemeClr val="accent1"/>
          </a:effectRef>
          <a:fontRef idx="minor">
            <a:schemeClr val="tx1"/>
          </a:fontRef>
        </p:style>
      </p:cxnSp>
      <p:sp>
        <p:nvSpPr>
          <p:cNvPr id="7" name="제목 1">
            <a:extLst>
              <a:ext uri="{FF2B5EF4-FFF2-40B4-BE49-F238E27FC236}">
                <a16:creationId xmlns:a16="http://schemas.microsoft.com/office/drawing/2014/main" id="{390C2AC6-713B-4994-A91B-B528A993F5A9}"/>
              </a:ext>
            </a:extLst>
          </p:cNvPr>
          <p:cNvSpPr>
            <a:spLocks noGrp="1"/>
          </p:cNvSpPr>
          <p:nvPr>
            <p:ph type="title"/>
          </p:nvPr>
        </p:nvSpPr>
        <p:spPr>
          <a:xfrm>
            <a:off x="134559" y="-367026"/>
            <a:ext cx="8397881" cy="1707794"/>
          </a:xfrm>
          <a:prstGeom prst="rect">
            <a:avLst/>
          </a:prstGeom>
        </p:spPr>
        <p:txBody>
          <a:bodyPr/>
          <a:lstStyle>
            <a:lvl1pPr marL="457200" marR="0" indent="-457200" algn="l" defTabSz="914400" rtl="0" eaLnBrk="1" fontAlgn="auto" latinLnBrk="1" hangingPunct="1">
              <a:lnSpc>
                <a:spcPct val="100000"/>
              </a:lnSpc>
              <a:spcBef>
                <a:spcPts val="0"/>
              </a:spcBef>
              <a:spcAft>
                <a:spcPts val="0"/>
              </a:spcAft>
              <a:buClrTx/>
              <a:buSzTx/>
              <a:buFontTx/>
              <a:buAutoNum type="arabicPeriod"/>
              <a:tabLst/>
              <a:defRPr b="1" i="0">
                <a:latin typeface="NanumSquare ExtraBold" panose="020B0600000101010101" pitchFamily="34" charset="-127"/>
                <a:ea typeface="NanumSquare ExtraBold" panose="020B0600000101010101" pitchFamily="34" charset="-127"/>
              </a:defRPr>
            </a:lvl1pPr>
          </a:lstStyle>
          <a:p>
            <a:pPr marL="0" lvl="0" indent="0">
              <a:buNone/>
            </a:pPr>
            <a:r>
              <a:rPr kumimoji="1" lang="en-US" altLang="ko-KR" sz="2800" dirty="0">
                <a:solidFill>
                  <a:prstClr val="black"/>
                </a:solidFill>
                <a:latin typeface="나눔스퀘어라운드 ExtraBold" panose="020B0600000101010101" pitchFamily="50" charset="-127"/>
                <a:ea typeface="나눔스퀘어라운드 ExtraBold" panose="020B0600000101010101" pitchFamily="50" charset="-127"/>
              </a:rPr>
              <a:t>4. </a:t>
            </a:r>
            <a:r>
              <a:rPr kumimoji="1" lang="ko-KR" altLang="en-US" sz="2800" dirty="0">
                <a:solidFill>
                  <a:prstClr val="black"/>
                </a:solidFill>
                <a:latin typeface="나눔스퀘어라운드 ExtraBold" panose="020B0600000101010101" pitchFamily="50" charset="-127"/>
                <a:ea typeface="나눔스퀘어라운드 ExtraBold" panose="020B0600000101010101" pitchFamily="50" charset="-127"/>
              </a:rPr>
              <a:t>해외 직판 </a:t>
            </a:r>
            <a:r>
              <a:rPr kumimoji="1" lang="en-US" altLang="ko-KR" sz="2800" dirty="0">
                <a:solidFill>
                  <a:prstClr val="black"/>
                </a:solidFill>
                <a:latin typeface="나눔스퀘어라운드 ExtraBold" panose="020B0600000101010101" pitchFamily="50" charset="-127"/>
                <a:ea typeface="나눔스퀘어라운드 ExtraBold" panose="020B0600000101010101" pitchFamily="50" charset="-127"/>
              </a:rPr>
              <a:t>Shopee </a:t>
            </a:r>
            <a:r>
              <a:rPr kumimoji="1" lang="ko-KR" altLang="en-US" sz="2800" dirty="0">
                <a:solidFill>
                  <a:prstClr val="black"/>
                </a:solidFill>
                <a:latin typeface="나눔스퀘어라운드 ExtraBold" panose="020B0600000101010101" pitchFamily="50" charset="-127"/>
                <a:ea typeface="나눔스퀘어라운드 ExtraBold" panose="020B0600000101010101" pitchFamily="50" charset="-127"/>
              </a:rPr>
              <a:t>상품등록 가이드</a:t>
            </a:r>
            <a:endParaRPr kumimoji="1" lang="ko-KR" altLang="en-US" sz="2800" b="1" i="0" u="none" strike="noStrike" kern="1200" cap="none" spc="0" normalizeH="0" baseline="0" noProof="0" dirty="0">
              <a:ln>
                <a:noFill/>
              </a:ln>
              <a:solidFill>
                <a:prstClr val="black"/>
              </a:solidFill>
              <a:effectLst/>
              <a:uLnTx/>
              <a:uFillTx/>
              <a:latin typeface="나눔스퀘어라운드 ExtraBold" panose="020B0600000101010101" pitchFamily="50" charset="-127"/>
              <a:ea typeface="나눔스퀘어라운드 ExtraBold" panose="020B0600000101010101" pitchFamily="50" charset="-127"/>
              <a:cs typeface="+mn-cs"/>
            </a:endParaRPr>
          </a:p>
        </p:txBody>
      </p:sp>
      <p:sp>
        <p:nvSpPr>
          <p:cNvPr id="12" name="Google Shape;1378;p133">
            <a:extLst>
              <a:ext uri="{FF2B5EF4-FFF2-40B4-BE49-F238E27FC236}">
                <a16:creationId xmlns:a16="http://schemas.microsoft.com/office/drawing/2014/main" id="{9F3BEF40-76DA-4651-B554-29515DED4B43}"/>
              </a:ext>
            </a:extLst>
          </p:cNvPr>
          <p:cNvSpPr txBox="1"/>
          <p:nvPr/>
        </p:nvSpPr>
        <p:spPr>
          <a:xfrm>
            <a:off x="5399369" y="2542800"/>
            <a:ext cx="2738700" cy="623400"/>
          </a:xfrm>
          <a:prstGeom prst="rect">
            <a:avLst/>
          </a:prstGeom>
          <a:noFill/>
          <a:ln>
            <a:noFill/>
          </a:ln>
        </p:spPr>
        <p:txBody>
          <a:bodyPr spcFirstLastPara="1" wrap="square" lIns="0" tIns="0" rIns="0" bIns="0" anchor="t" anchorCtr="0">
            <a:noAutofit/>
          </a:bodyPr>
          <a:lstStyle/>
          <a:p>
            <a:pPr marL="0" marR="0" lvl="0" indent="0" algn="l" rtl="0">
              <a:lnSpc>
                <a:spcPct val="150000"/>
              </a:lnSpc>
              <a:spcBef>
                <a:spcPts val="0"/>
              </a:spcBef>
              <a:spcAft>
                <a:spcPts val="0"/>
              </a:spcAft>
              <a:buClr>
                <a:srgbClr val="000000"/>
              </a:buClr>
              <a:buSzPts val="900"/>
              <a:buFont typeface="Arial"/>
              <a:buNone/>
            </a:pPr>
            <a:r>
              <a:rPr lang="en" sz="1100" b="1" i="0" u="none" strike="noStrike" cap="none">
                <a:solidFill>
                  <a:schemeClr val="dk1"/>
                </a:solidFill>
                <a:latin typeface="Nanum Gothic"/>
                <a:ea typeface="Nanum Gothic"/>
                <a:cs typeface="Nanum Gothic"/>
                <a:sym typeface="Nanum Gothic"/>
              </a:rPr>
              <a:t>Pre-Order : NO</a:t>
            </a:r>
            <a:endParaRPr sz="1200" b="1" i="0" u="none" strike="noStrike" cap="none">
              <a:solidFill>
                <a:schemeClr val="dk1"/>
              </a:solidFill>
              <a:latin typeface="Nanum Gothic"/>
              <a:ea typeface="Nanum Gothic"/>
              <a:cs typeface="Nanum Gothic"/>
              <a:sym typeface="Nanum Gothic"/>
            </a:endParaRPr>
          </a:p>
          <a:p>
            <a:pPr marL="0" marR="0" lvl="0" indent="0" algn="l" rtl="0">
              <a:lnSpc>
                <a:spcPct val="150000"/>
              </a:lnSpc>
              <a:spcBef>
                <a:spcPts val="0"/>
              </a:spcBef>
              <a:spcAft>
                <a:spcPts val="0"/>
              </a:spcAft>
              <a:buClr>
                <a:srgbClr val="000000"/>
              </a:buClr>
              <a:buSzPts val="900"/>
              <a:buFont typeface="Arial"/>
              <a:buNone/>
            </a:pPr>
            <a:r>
              <a:rPr lang="en" sz="1100" b="0" i="0" u="none" strike="noStrike" cap="none">
                <a:solidFill>
                  <a:srgbClr val="000000"/>
                </a:solidFill>
                <a:latin typeface="Nanum Gothic"/>
                <a:ea typeface="Nanum Gothic"/>
                <a:cs typeface="Nanum Gothic"/>
                <a:sym typeface="Nanum Gothic"/>
              </a:rPr>
              <a:t>2일 이내 출고 처리가 기본값으로 설정 </a:t>
            </a:r>
            <a:endParaRPr sz="1100" b="0" i="0" u="none" strike="noStrike" cap="none">
              <a:solidFill>
                <a:srgbClr val="000000"/>
              </a:solidFill>
              <a:latin typeface="Nanum Gothic"/>
              <a:ea typeface="Nanum Gothic"/>
              <a:cs typeface="Nanum Gothic"/>
              <a:sym typeface="Nanum Gothic"/>
            </a:endParaRPr>
          </a:p>
        </p:txBody>
      </p:sp>
      <p:sp>
        <p:nvSpPr>
          <p:cNvPr id="14" name="Google Shape;1379;p133">
            <a:extLst>
              <a:ext uri="{FF2B5EF4-FFF2-40B4-BE49-F238E27FC236}">
                <a16:creationId xmlns:a16="http://schemas.microsoft.com/office/drawing/2014/main" id="{D76706C4-3580-4C1A-8381-995161B45B56}"/>
              </a:ext>
            </a:extLst>
          </p:cNvPr>
          <p:cNvSpPr txBox="1"/>
          <p:nvPr/>
        </p:nvSpPr>
        <p:spPr>
          <a:xfrm>
            <a:off x="4405516" y="3627382"/>
            <a:ext cx="4234500" cy="623400"/>
          </a:xfrm>
          <a:prstGeom prst="rect">
            <a:avLst/>
          </a:prstGeom>
          <a:noFill/>
          <a:ln>
            <a:noFill/>
          </a:ln>
        </p:spPr>
        <p:txBody>
          <a:bodyPr spcFirstLastPara="1" wrap="square" lIns="0" tIns="0" rIns="0" bIns="0" anchor="t" anchorCtr="0">
            <a:noAutofit/>
          </a:bodyPr>
          <a:lstStyle/>
          <a:p>
            <a:pPr marL="0" marR="0" lvl="0" indent="0" algn="l" rtl="0">
              <a:lnSpc>
                <a:spcPct val="150000"/>
              </a:lnSpc>
              <a:spcBef>
                <a:spcPts val="0"/>
              </a:spcBef>
              <a:spcAft>
                <a:spcPts val="0"/>
              </a:spcAft>
              <a:buClr>
                <a:srgbClr val="000000"/>
              </a:buClr>
              <a:buSzPts val="900"/>
              <a:buFont typeface="Arial"/>
              <a:buNone/>
            </a:pPr>
            <a:r>
              <a:rPr lang="en" sz="1200" b="1" i="0" u="none" strike="noStrike" cap="none">
                <a:solidFill>
                  <a:schemeClr val="dk1"/>
                </a:solidFill>
                <a:latin typeface="Nanum Gothic"/>
                <a:ea typeface="Nanum Gothic"/>
                <a:cs typeface="Nanum Gothic"/>
                <a:sym typeface="Nanum Gothic"/>
              </a:rPr>
              <a:t>Pre-Order : YES</a:t>
            </a:r>
            <a:endParaRPr sz="1200" b="1" i="0" u="none" strike="noStrike" cap="none">
              <a:solidFill>
                <a:schemeClr val="dk1"/>
              </a:solidFill>
              <a:latin typeface="Nanum Gothic"/>
              <a:ea typeface="Nanum Gothic"/>
              <a:cs typeface="Nanum Gothic"/>
              <a:sym typeface="Nanum Gothic"/>
            </a:endParaRPr>
          </a:p>
          <a:p>
            <a:pPr marL="0" marR="0" lvl="0" indent="0" algn="l" rtl="0">
              <a:lnSpc>
                <a:spcPct val="150000"/>
              </a:lnSpc>
              <a:spcBef>
                <a:spcPts val="0"/>
              </a:spcBef>
              <a:spcAft>
                <a:spcPts val="0"/>
              </a:spcAft>
              <a:buClr>
                <a:srgbClr val="000000"/>
              </a:buClr>
              <a:buSzPts val="900"/>
              <a:buFont typeface="Arial"/>
              <a:buNone/>
            </a:pPr>
            <a:r>
              <a:rPr lang="en" sz="1100" b="0" i="0" u="none" strike="noStrike" cap="none">
                <a:solidFill>
                  <a:srgbClr val="000000"/>
                </a:solidFill>
                <a:latin typeface="Nanum Gothic"/>
                <a:ea typeface="Nanum Gothic"/>
                <a:cs typeface="Nanum Gothic"/>
                <a:sym typeface="Nanum Gothic"/>
              </a:rPr>
              <a:t>핸드메이드 제품, K-pop 앨범 제품 등 출고에 5일 이상이 소요되는 경우, Pre-Order 신청 및 </a:t>
            </a:r>
            <a:r>
              <a:rPr lang="en" sz="1100" b="1" i="0" u="none" strike="noStrike" cap="none">
                <a:solidFill>
                  <a:srgbClr val="000000"/>
                </a:solidFill>
                <a:latin typeface="Nanum Gothic"/>
                <a:ea typeface="Nanum Gothic"/>
                <a:cs typeface="Nanum Gothic"/>
                <a:sym typeface="Nanum Gothic"/>
              </a:rPr>
              <a:t>담당 매니저에게 연락</a:t>
            </a:r>
            <a:endParaRPr sz="1100" b="1" i="0" u="none" strike="noStrike" cap="none">
              <a:solidFill>
                <a:srgbClr val="000000"/>
              </a:solidFill>
              <a:latin typeface="Nanum Gothic"/>
              <a:ea typeface="Nanum Gothic"/>
              <a:cs typeface="Nanum Gothic"/>
              <a:sym typeface="Nanum Gothic"/>
            </a:endParaRPr>
          </a:p>
          <a:p>
            <a:pPr marL="342900" marR="0" lvl="0" indent="-234950" algn="l" rtl="0">
              <a:lnSpc>
                <a:spcPct val="150000"/>
              </a:lnSpc>
              <a:spcBef>
                <a:spcPts val="0"/>
              </a:spcBef>
              <a:spcAft>
                <a:spcPts val="0"/>
              </a:spcAft>
              <a:buClr>
                <a:srgbClr val="000000"/>
              </a:buClr>
              <a:buSzPts val="1100"/>
              <a:buFont typeface="Noto Sans Symbols"/>
              <a:buChar char="▪"/>
            </a:pPr>
            <a:r>
              <a:rPr lang="en" sz="1100" b="0" i="0" u="none" strike="noStrike" cap="none">
                <a:solidFill>
                  <a:srgbClr val="000000"/>
                </a:solidFill>
                <a:latin typeface="Nanum Gothic"/>
                <a:ea typeface="Nanum Gothic"/>
                <a:cs typeface="Nanum Gothic"/>
                <a:sym typeface="Nanum Gothic"/>
              </a:rPr>
              <a:t>Pre-Order 상품은 </a:t>
            </a:r>
            <a:r>
              <a:rPr lang="en" sz="1100" b="0" i="0" u="none" strike="noStrike" cap="none">
                <a:solidFill>
                  <a:srgbClr val="FF0000"/>
                </a:solidFill>
                <a:latin typeface="Nanum Gothic"/>
                <a:ea typeface="Nanum Gothic"/>
                <a:cs typeface="Nanum Gothic"/>
                <a:sym typeface="Nanum Gothic"/>
              </a:rPr>
              <a:t>마케팅 캠페인에 참여 불가.</a:t>
            </a:r>
            <a:r>
              <a:rPr lang="en" sz="1100" b="0" i="0" u="none" strike="noStrike" cap="none">
                <a:solidFill>
                  <a:srgbClr val="000000"/>
                </a:solidFill>
                <a:latin typeface="Nanum Gothic"/>
                <a:ea typeface="Nanum Gothic"/>
                <a:cs typeface="Nanum Gothic"/>
                <a:sym typeface="Nanum Gothic"/>
              </a:rPr>
              <a:t> </a:t>
            </a:r>
            <a:endParaRPr sz="1100" b="0" i="0" u="none" strike="noStrike" cap="none">
              <a:solidFill>
                <a:srgbClr val="000000"/>
              </a:solidFill>
              <a:latin typeface="Nanum Gothic"/>
              <a:ea typeface="Nanum Gothic"/>
              <a:cs typeface="Nanum Gothic"/>
              <a:sym typeface="Nanum Gothic"/>
            </a:endParaRPr>
          </a:p>
          <a:p>
            <a:pPr marL="342900" marR="0" lvl="0" indent="-234950" algn="l" rtl="0">
              <a:lnSpc>
                <a:spcPct val="150000"/>
              </a:lnSpc>
              <a:spcBef>
                <a:spcPts val="0"/>
              </a:spcBef>
              <a:spcAft>
                <a:spcPts val="0"/>
              </a:spcAft>
              <a:buClr>
                <a:srgbClr val="000000"/>
              </a:buClr>
              <a:buSzPts val="1100"/>
              <a:buFont typeface="Noto Sans Symbols"/>
              <a:buChar char="▪"/>
            </a:pPr>
            <a:r>
              <a:rPr lang="en" sz="1100" b="0" i="0" u="none" strike="noStrike" cap="none">
                <a:solidFill>
                  <a:srgbClr val="000000"/>
                </a:solidFill>
                <a:latin typeface="Nanum Gothic"/>
                <a:ea typeface="Nanum Gothic"/>
                <a:cs typeface="Nanum Gothic"/>
                <a:sym typeface="Nanum Gothic"/>
              </a:rPr>
              <a:t>Pre-Order 상품을 쇼피 마케팅 캠페인에 제안(Nominate)하실 경우, 제품이 삭제되며 </a:t>
            </a:r>
            <a:r>
              <a:rPr lang="en" sz="1100">
                <a:latin typeface="Nanum Gothic"/>
                <a:ea typeface="Nanum Gothic"/>
                <a:cs typeface="Nanum Gothic"/>
                <a:sym typeface="Nanum Gothic"/>
              </a:rPr>
              <a:t>패널티가</a:t>
            </a:r>
            <a:r>
              <a:rPr lang="en" sz="1100" b="0" i="0" u="none" strike="noStrike" cap="none">
                <a:solidFill>
                  <a:srgbClr val="000000"/>
                </a:solidFill>
                <a:latin typeface="Nanum Gothic"/>
                <a:ea typeface="Nanum Gothic"/>
                <a:cs typeface="Nanum Gothic"/>
                <a:sym typeface="Nanum Gothic"/>
              </a:rPr>
              <a:t> 부과.</a:t>
            </a:r>
            <a:endParaRPr sz="1100" b="0" i="0" u="none" strike="noStrike" cap="none">
              <a:solidFill>
                <a:srgbClr val="000000"/>
              </a:solidFill>
              <a:latin typeface="Nanum Gothic"/>
              <a:ea typeface="Nanum Gothic"/>
              <a:cs typeface="Nanum Gothic"/>
              <a:sym typeface="Nanum Gothic"/>
            </a:endParaRPr>
          </a:p>
          <a:p>
            <a:pPr marL="342900" marR="0" lvl="0" indent="-234950" algn="l" rtl="0">
              <a:lnSpc>
                <a:spcPct val="150000"/>
              </a:lnSpc>
              <a:spcBef>
                <a:spcPts val="0"/>
              </a:spcBef>
              <a:spcAft>
                <a:spcPts val="0"/>
              </a:spcAft>
              <a:buClr>
                <a:srgbClr val="000000"/>
              </a:buClr>
              <a:buSzPts val="1100"/>
              <a:buFont typeface="Noto Sans Symbols"/>
              <a:buChar char="▪"/>
            </a:pPr>
            <a:r>
              <a:rPr lang="en" sz="1100" b="0" i="0" u="none" strike="noStrike" cap="none">
                <a:solidFill>
                  <a:srgbClr val="000000"/>
                </a:solidFill>
                <a:latin typeface="Nanum Gothic"/>
                <a:ea typeface="Nanum Gothic"/>
                <a:cs typeface="Nanum Gothic"/>
                <a:sym typeface="Nanum Gothic"/>
              </a:rPr>
              <a:t>갯수 제한: 전체 등록한 제품수의 10% 이하 혹은 100개 미만.</a:t>
            </a:r>
            <a:endParaRPr sz="1100" b="0" i="0" u="none" strike="noStrike" cap="none">
              <a:solidFill>
                <a:srgbClr val="000000"/>
              </a:solidFill>
              <a:latin typeface="Nanum Gothic"/>
              <a:ea typeface="Nanum Gothic"/>
              <a:cs typeface="Nanum Gothic"/>
              <a:sym typeface="Nanum Gothic"/>
            </a:endParaRPr>
          </a:p>
          <a:p>
            <a:pPr marL="342900" marR="0" lvl="0" indent="-234950" algn="l" rtl="0">
              <a:lnSpc>
                <a:spcPct val="150000"/>
              </a:lnSpc>
              <a:spcBef>
                <a:spcPts val="0"/>
              </a:spcBef>
              <a:spcAft>
                <a:spcPts val="0"/>
              </a:spcAft>
              <a:buClr>
                <a:srgbClr val="000000"/>
              </a:buClr>
              <a:buSzPts val="1100"/>
              <a:buFont typeface="Noto Sans Symbols"/>
              <a:buChar char="▪"/>
            </a:pPr>
            <a:r>
              <a:rPr lang="en" sz="1100" b="0" i="0" u="none" strike="noStrike" cap="none">
                <a:solidFill>
                  <a:srgbClr val="000000"/>
                </a:solidFill>
                <a:latin typeface="Nanum Gothic"/>
                <a:ea typeface="Nanum Gothic"/>
                <a:cs typeface="Nanum Gothic"/>
                <a:sym typeface="Nanum Gothic"/>
              </a:rPr>
              <a:t>총 상품을 1,000개 이상 등록했더라도, </a:t>
            </a:r>
            <a:r>
              <a:rPr lang="en" sz="1100" b="0" i="0" u="none" strike="noStrike" cap="none">
                <a:solidFill>
                  <a:srgbClr val="FF0000"/>
                </a:solidFill>
                <a:latin typeface="Nanum Gothic"/>
                <a:ea typeface="Nanum Gothic"/>
                <a:cs typeface="Nanum Gothic"/>
                <a:sym typeface="Nanum Gothic"/>
              </a:rPr>
              <a:t>Pre-order 제품은 100개 이상 등록 불가.</a:t>
            </a:r>
            <a:endParaRPr sz="1100" b="0" i="0" u="none" strike="noStrike" cap="none">
              <a:solidFill>
                <a:srgbClr val="000000"/>
              </a:solidFill>
              <a:latin typeface="Nanum Gothic"/>
              <a:ea typeface="Nanum Gothic"/>
              <a:cs typeface="Nanum Gothic"/>
              <a:sym typeface="Nanum Gothic"/>
            </a:endParaRPr>
          </a:p>
        </p:txBody>
      </p:sp>
      <p:sp>
        <p:nvSpPr>
          <p:cNvPr id="16" name="Google Shape;1380;p133">
            <a:extLst>
              <a:ext uri="{FF2B5EF4-FFF2-40B4-BE49-F238E27FC236}">
                <a16:creationId xmlns:a16="http://schemas.microsoft.com/office/drawing/2014/main" id="{901A9536-70CD-4FA9-A1D7-48F79D21E8BF}"/>
              </a:ext>
            </a:extLst>
          </p:cNvPr>
          <p:cNvSpPr/>
          <p:nvPr/>
        </p:nvSpPr>
        <p:spPr>
          <a:xfrm>
            <a:off x="1855749" y="2334265"/>
            <a:ext cx="371100" cy="266100"/>
          </a:xfrm>
          <a:prstGeom prst="roundRect">
            <a:avLst>
              <a:gd name="adj" fmla="val 0"/>
            </a:avLst>
          </a:prstGeom>
          <a:solidFill>
            <a:schemeClr val="lt1">
              <a:alpha val="0"/>
            </a:schemeClr>
          </a:solidFill>
          <a:ln w="34925" cap="flat" cmpd="sng">
            <a:solidFill>
              <a:srgbClr val="FF8029"/>
            </a:solidFill>
            <a:prstDash val="solid"/>
            <a:round/>
            <a:headEnd type="none" w="sm" len="sm"/>
            <a:tailEnd type="none" w="sm" len="sm"/>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100"/>
              <a:buFont typeface="Arial"/>
              <a:buNone/>
            </a:pPr>
            <a:endParaRPr sz="1100" b="0" i="0" u="none" strike="noStrike" cap="none">
              <a:solidFill>
                <a:schemeClr val="lt1"/>
              </a:solidFill>
              <a:latin typeface="Arial"/>
              <a:ea typeface="Arial"/>
              <a:cs typeface="Arial"/>
              <a:sym typeface="Arial"/>
            </a:endParaRPr>
          </a:p>
        </p:txBody>
      </p:sp>
      <p:pic>
        <p:nvPicPr>
          <p:cNvPr id="17" name="Google Shape;1381;p133">
            <a:extLst>
              <a:ext uri="{FF2B5EF4-FFF2-40B4-BE49-F238E27FC236}">
                <a16:creationId xmlns:a16="http://schemas.microsoft.com/office/drawing/2014/main" id="{E0E3ED6F-CBE1-4F87-B410-BACC6E8B1C13}"/>
              </a:ext>
            </a:extLst>
          </p:cNvPr>
          <p:cNvPicPr preferRelativeResize="0"/>
          <p:nvPr/>
        </p:nvPicPr>
        <p:blipFill rotWithShape="1">
          <a:blip r:embed="rId2">
            <a:alphaModFix/>
          </a:blip>
          <a:srcRect b="24817"/>
          <a:stretch/>
        </p:blipFill>
        <p:spPr>
          <a:xfrm>
            <a:off x="276429" y="3985077"/>
            <a:ext cx="3921269" cy="1479070"/>
          </a:xfrm>
          <a:prstGeom prst="rect">
            <a:avLst/>
          </a:prstGeom>
          <a:noFill/>
          <a:ln w="28575" cap="flat" cmpd="sng">
            <a:solidFill>
              <a:srgbClr val="CCCCCC"/>
            </a:solidFill>
            <a:prstDash val="dot"/>
            <a:round/>
            <a:headEnd type="none" w="sm" len="sm"/>
            <a:tailEnd type="none" w="sm" len="sm"/>
          </a:ln>
        </p:spPr>
      </p:pic>
      <p:pic>
        <p:nvPicPr>
          <p:cNvPr id="18" name="Google Shape;1382;p133">
            <a:extLst>
              <a:ext uri="{FF2B5EF4-FFF2-40B4-BE49-F238E27FC236}">
                <a16:creationId xmlns:a16="http://schemas.microsoft.com/office/drawing/2014/main" id="{0B7AEA61-BF89-43C3-A301-A85444917294}"/>
              </a:ext>
            </a:extLst>
          </p:cNvPr>
          <p:cNvPicPr preferRelativeResize="0"/>
          <p:nvPr/>
        </p:nvPicPr>
        <p:blipFill rotWithShape="1">
          <a:blip r:embed="rId3">
            <a:alphaModFix/>
          </a:blip>
          <a:srcRect b="10793"/>
          <a:stretch/>
        </p:blipFill>
        <p:spPr>
          <a:xfrm>
            <a:off x="276429" y="1982112"/>
            <a:ext cx="4538211" cy="1236506"/>
          </a:xfrm>
          <a:prstGeom prst="rect">
            <a:avLst/>
          </a:prstGeom>
          <a:noFill/>
          <a:ln w="28575" cap="flat" cmpd="sng">
            <a:solidFill>
              <a:srgbClr val="CCCCCC"/>
            </a:solidFill>
            <a:prstDash val="dot"/>
            <a:round/>
            <a:headEnd type="none" w="sm" len="sm"/>
            <a:tailEnd type="none" w="sm" len="sm"/>
          </a:ln>
        </p:spPr>
      </p:pic>
      <p:sp>
        <p:nvSpPr>
          <p:cNvPr id="19" name="Google Shape;1383;p133">
            <a:extLst>
              <a:ext uri="{FF2B5EF4-FFF2-40B4-BE49-F238E27FC236}">
                <a16:creationId xmlns:a16="http://schemas.microsoft.com/office/drawing/2014/main" id="{2855705C-F1E6-432B-AB7B-AE830DF834BE}"/>
              </a:ext>
            </a:extLst>
          </p:cNvPr>
          <p:cNvSpPr/>
          <p:nvPr/>
        </p:nvSpPr>
        <p:spPr>
          <a:xfrm>
            <a:off x="1746342" y="4508481"/>
            <a:ext cx="371100" cy="216000"/>
          </a:xfrm>
          <a:prstGeom prst="roundRect">
            <a:avLst>
              <a:gd name="adj" fmla="val 0"/>
            </a:avLst>
          </a:prstGeom>
          <a:solidFill>
            <a:schemeClr val="lt1">
              <a:alpha val="0"/>
            </a:schemeClr>
          </a:solidFill>
          <a:ln w="19050" cap="flat" cmpd="sng">
            <a:solidFill>
              <a:srgbClr val="C00000"/>
            </a:solidFill>
            <a:prstDash val="solid"/>
            <a:round/>
            <a:headEnd type="none" w="sm" len="sm"/>
            <a:tailEnd type="none" w="sm" len="sm"/>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100"/>
              <a:buFont typeface="Arial"/>
              <a:buNone/>
            </a:pPr>
            <a:endParaRPr sz="1100" b="0" i="0" u="none" strike="noStrike" cap="none">
              <a:solidFill>
                <a:schemeClr val="lt1"/>
              </a:solidFill>
              <a:latin typeface="Arial"/>
              <a:ea typeface="Arial"/>
              <a:cs typeface="Arial"/>
              <a:sym typeface="Arial"/>
            </a:endParaRPr>
          </a:p>
        </p:txBody>
      </p:sp>
      <p:sp>
        <p:nvSpPr>
          <p:cNvPr id="20" name="Google Shape;1384;p133">
            <a:extLst>
              <a:ext uri="{FF2B5EF4-FFF2-40B4-BE49-F238E27FC236}">
                <a16:creationId xmlns:a16="http://schemas.microsoft.com/office/drawing/2014/main" id="{03D63123-D217-4131-9A7A-B9C4FBC65EB8}"/>
              </a:ext>
            </a:extLst>
          </p:cNvPr>
          <p:cNvSpPr/>
          <p:nvPr/>
        </p:nvSpPr>
        <p:spPr>
          <a:xfrm>
            <a:off x="1271020" y="2399667"/>
            <a:ext cx="371100" cy="225300"/>
          </a:xfrm>
          <a:prstGeom prst="roundRect">
            <a:avLst>
              <a:gd name="adj" fmla="val 0"/>
            </a:avLst>
          </a:prstGeom>
          <a:solidFill>
            <a:srgbClr val="C00000">
              <a:alpha val="0"/>
            </a:srgbClr>
          </a:solidFill>
          <a:ln w="19050" cap="flat" cmpd="sng">
            <a:solidFill>
              <a:srgbClr val="C00000"/>
            </a:solidFill>
            <a:prstDash val="solid"/>
            <a:round/>
            <a:headEnd type="none" w="sm" len="sm"/>
            <a:tailEnd type="none" w="sm" len="sm"/>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100"/>
              <a:buFont typeface="Arial"/>
              <a:buNone/>
            </a:pPr>
            <a:endParaRPr sz="1100" b="0" i="0" u="none" strike="noStrike" cap="none">
              <a:solidFill>
                <a:schemeClr val="lt1"/>
              </a:solidFill>
              <a:latin typeface="Arial"/>
              <a:ea typeface="Arial"/>
              <a:cs typeface="Arial"/>
              <a:sym typeface="Arial"/>
            </a:endParaRPr>
          </a:p>
        </p:txBody>
      </p:sp>
      <p:sp>
        <p:nvSpPr>
          <p:cNvPr id="21" name="Google Shape;1385;p133">
            <a:extLst>
              <a:ext uri="{FF2B5EF4-FFF2-40B4-BE49-F238E27FC236}">
                <a16:creationId xmlns:a16="http://schemas.microsoft.com/office/drawing/2014/main" id="{14D55036-0D32-4ACE-8EAF-02CABEE95EC9}"/>
              </a:ext>
            </a:extLst>
          </p:cNvPr>
          <p:cNvSpPr txBox="1">
            <a:spLocks/>
          </p:cNvSpPr>
          <p:nvPr/>
        </p:nvSpPr>
        <p:spPr>
          <a:xfrm>
            <a:off x="485700" y="1223318"/>
            <a:ext cx="8172600" cy="234900"/>
          </a:xfrm>
          <a:prstGeom prst="rect">
            <a:avLst/>
          </a:prstGeom>
          <a:noFill/>
          <a:ln>
            <a:noFill/>
          </a:ln>
        </p:spPr>
        <p:txBody>
          <a:bodyPr spcFirstLastPara="1" vert="horz" wrap="square" lIns="91425" tIns="91425" rIns="91425" bIns="91425" rtlCol="0" anchor="ctr" anchorCtr="0">
            <a:noAutofit/>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spcBef>
                <a:spcPts val="0"/>
              </a:spcBef>
              <a:buSzPts val="1800"/>
              <a:buFont typeface="Arial" pitchFamily="34" charset="0"/>
              <a:buNone/>
            </a:pPr>
            <a:r>
              <a:rPr lang="ko-KR" altLang="en-US" sz="1700">
                <a:latin typeface="Nanum Gothic"/>
                <a:ea typeface="Nanum Gothic"/>
                <a:cs typeface="Nanum Gothic"/>
                <a:sym typeface="Nanum Gothic"/>
              </a:rPr>
              <a:t>개별 상품 등록 방법 </a:t>
            </a:r>
            <a:r>
              <a:rPr lang="en-US" altLang="ko-KR" sz="1700">
                <a:latin typeface="Nanum Gothic"/>
                <a:ea typeface="Nanum Gothic"/>
                <a:cs typeface="Nanum Gothic"/>
                <a:sym typeface="Nanum Gothic"/>
              </a:rPr>
              <a:t>(7/7) - </a:t>
            </a:r>
            <a:r>
              <a:rPr lang="ko-KR" altLang="en-US" sz="1700">
                <a:latin typeface="Nanum Gothic"/>
                <a:ea typeface="Nanum Gothic"/>
                <a:cs typeface="Nanum Gothic"/>
                <a:sym typeface="Nanum Gothic"/>
              </a:rPr>
              <a:t>프리오더 상품 설정</a:t>
            </a:r>
            <a:endParaRPr lang="ko-KR" altLang="en-US" sz="1700"/>
          </a:p>
        </p:txBody>
      </p:sp>
    </p:spTree>
    <p:extLst>
      <p:ext uri="{BB962C8B-B14F-4D97-AF65-F5344CB8AC3E}">
        <p14:creationId xmlns:p14="http://schemas.microsoft.com/office/powerpoint/2010/main" val="93699047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직사각형 12">
            <a:extLst>
              <a:ext uri="{FF2B5EF4-FFF2-40B4-BE49-F238E27FC236}">
                <a16:creationId xmlns:a16="http://schemas.microsoft.com/office/drawing/2014/main" id="{1DFC32BF-0F18-4DD2-9124-E525419304B3}"/>
              </a:ext>
            </a:extLst>
          </p:cNvPr>
          <p:cNvSpPr/>
          <p:nvPr/>
        </p:nvSpPr>
        <p:spPr>
          <a:xfrm>
            <a:off x="7992380" y="-11113"/>
            <a:ext cx="1151620" cy="77284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나눔스퀘어라운드 ExtraBold" panose="020B0600000101010101" pitchFamily="50" charset="-127"/>
              <a:ea typeface="나눔스퀘어라운드 ExtraBold" panose="020B0600000101010101" pitchFamily="50" charset="-127"/>
            </a:endParaRPr>
          </a:p>
        </p:txBody>
      </p:sp>
      <p:cxnSp>
        <p:nvCxnSpPr>
          <p:cNvPr id="15" name="직선 연결선 14">
            <a:extLst>
              <a:ext uri="{FF2B5EF4-FFF2-40B4-BE49-F238E27FC236}">
                <a16:creationId xmlns:a16="http://schemas.microsoft.com/office/drawing/2014/main" id="{89D05493-380A-4BB8-BCEC-267A5E6AF795}"/>
              </a:ext>
            </a:extLst>
          </p:cNvPr>
          <p:cNvCxnSpPr>
            <a:cxnSpLocks/>
          </p:cNvCxnSpPr>
          <p:nvPr/>
        </p:nvCxnSpPr>
        <p:spPr>
          <a:xfrm>
            <a:off x="0" y="789864"/>
            <a:ext cx="7812360" cy="0"/>
          </a:xfrm>
          <a:prstGeom prst="line">
            <a:avLst/>
          </a:prstGeom>
          <a:ln w="28575" cmpd="sng">
            <a:solidFill>
              <a:srgbClr val="FFC000"/>
            </a:solidFill>
          </a:ln>
        </p:spPr>
        <p:style>
          <a:lnRef idx="1">
            <a:schemeClr val="accent1"/>
          </a:lnRef>
          <a:fillRef idx="0">
            <a:schemeClr val="accent1"/>
          </a:fillRef>
          <a:effectRef idx="0">
            <a:schemeClr val="accent1"/>
          </a:effectRef>
          <a:fontRef idx="minor">
            <a:schemeClr val="tx1"/>
          </a:fontRef>
        </p:style>
      </p:cxnSp>
      <p:sp>
        <p:nvSpPr>
          <p:cNvPr id="7" name="제목 1">
            <a:extLst>
              <a:ext uri="{FF2B5EF4-FFF2-40B4-BE49-F238E27FC236}">
                <a16:creationId xmlns:a16="http://schemas.microsoft.com/office/drawing/2014/main" id="{390C2AC6-713B-4994-A91B-B528A993F5A9}"/>
              </a:ext>
            </a:extLst>
          </p:cNvPr>
          <p:cNvSpPr>
            <a:spLocks noGrp="1"/>
          </p:cNvSpPr>
          <p:nvPr>
            <p:ph type="title"/>
          </p:nvPr>
        </p:nvSpPr>
        <p:spPr>
          <a:xfrm>
            <a:off x="134559" y="-367026"/>
            <a:ext cx="8397881" cy="1707794"/>
          </a:xfrm>
          <a:prstGeom prst="rect">
            <a:avLst/>
          </a:prstGeom>
        </p:spPr>
        <p:txBody>
          <a:bodyPr/>
          <a:lstStyle>
            <a:lvl1pPr marL="457200" marR="0" indent="-457200" algn="l" defTabSz="914400" rtl="0" eaLnBrk="1" fontAlgn="auto" latinLnBrk="1" hangingPunct="1">
              <a:lnSpc>
                <a:spcPct val="100000"/>
              </a:lnSpc>
              <a:spcBef>
                <a:spcPts val="0"/>
              </a:spcBef>
              <a:spcAft>
                <a:spcPts val="0"/>
              </a:spcAft>
              <a:buClrTx/>
              <a:buSzTx/>
              <a:buFontTx/>
              <a:buAutoNum type="arabicPeriod"/>
              <a:tabLst/>
              <a:defRPr b="1" i="0">
                <a:latin typeface="NanumSquare ExtraBold" panose="020B0600000101010101" pitchFamily="34" charset="-127"/>
                <a:ea typeface="NanumSquare ExtraBold" panose="020B0600000101010101" pitchFamily="34" charset="-127"/>
              </a:defRPr>
            </a:lvl1pPr>
          </a:lstStyle>
          <a:p>
            <a:pPr marL="0" lvl="0" indent="0">
              <a:buNone/>
            </a:pPr>
            <a:r>
              <a:rPr kumimoji="1" lang="en-US" altLang="ko-KR" sz="2800" dirty="0">
                <a:solidFill>
                  <a:prstClr val="black"/>
                </a:solidFill>
                <a:latin typeface="나눔스퀘어라운드 ExtraBold" panose="020B0600000101010101" pitchFamily="50" charset="-127"/>
                <a:ea typeface="나눔스퀘어라운드 ExtraBold" panose="020B0600000101010101" pitchFamily="50" charset="-127"/>
              </a:rPr>
              <a:t>4. </a:t>
            </a:r>
            <a:r>
              <a:rPr kumimoji="1" lang="ko-KR" altLang="en-US" sz="2800" dirty="0">
                <a:solidFill>
                  <a:prstClr val="black"/>
                </a:solidFill>
                <a:latin typeface="나눔스퀘어라운드 ExtraBold" panose="020B0600000101010101" pitchFamily="50" charset="-127"/>
                <a:ea typeface="나눔스퀘어라운드 ExtraBold" panose="020B0600000101010101" pitchFamily="50" charset="-127"/>
              </a:rPr>
              <a:t>해외 직판 </a:t>
            </a:r>
            <a:r>
              <a:rPr kumimoji="1" lang="en-US" altLang="ko-KR" sz="2800" dirty="0">
                <a:solidFill>
                  <a:prstClr val="black"/>
                </a:solidFill>
                <a:latin typeface="나눔스퀘어라운드 ExtraBold" panose="020B0600000101010101" pitchFamily="50" charset="-127"/>
                <a:ea typeface="나눔스퀘어라운드 ExtraBold" panose="020B0600000101010101" pitchFamily="50" charset="-127"/>
              </a:rPr>
              <a:t>Shopee </a:t>
            </a:r>
            <a:r>
              <a:rPr kumimoji="1" lang="ko-KR" altLang="en-US" sz="2800" dirty="0">
                <a:solidFill>
                  <a:prstClr val="black"/>
                </a:solidFill>
                <a:latin typeface="나눔스퀘어라운드 ExtraBold" panose="020B0600000101010101" pitchFamily="50" charset="-127"/>
                <a:ea typeface="나눔스퀘어라운드 ExtraBold" panose="020B0600000101010101" pitchFamily="50" charset="-127"/>
              </a:rPr>
              <a:t>상품등록 가이드</a:t>
            </a:r>
            <a:endParaRPr kumimoji="1" lang="ko-KR" altLang="en-US" sz="2800" b="1" i="0" u="none" strike="noStrike" kern="1200" cap="none" spc="0" normalizeH="0" baseline="0" noProof="0" dirty="0">
              <a:ln>
                <a:noFill/>
              </a:ln>
              <a:solidFill>
                <a:prstClr val="black"/>
              </a:solidFill>
              <a:effectLst/>
              <a:uLnTx/>
              <a:uFillTx/>
              <a:latin typeface="나눔스퀘어라운드 ExtraBold" panose="020B0600000101010101" pitchFamily="50" charset="-127"/>
              <a:ea typeface="나눔스퀘어라운드 ExtraBold" panose="020B0600000101010101" pitchFamily="50" charset="-127"/>
              <a:cs typeface="+mn-cs"/>
            </a:endParaRPr>
          </a:p>
        </p:txBody>
      </p:sp>
      <p:sp>
        <p:nvSpPr>
          <p:cNvPr id="22" name="Google Shape;1557;p147">
            <a:extLst>
              <a:ext uri="{FF2B5EF4-FFF2-40B4-BE49-F238E27FC236}">
                <a16:creationId xmlns:a16="http://schemas.microsoft.com/office/drawing/2014/main" id="{531AFBED-0F05-4226-80C8-B0C22F084A8B}"/>
              </a:ext>
            </a:extLst>
          </p:cNvPr>
          <p:cNvSpPr txBox="1">
            <a:spLocks/>
          </p:cNvSpPr>
          <p:nvPr/>
        </p:nvSpPr>
        <p:spPr>
          <a:xfrm>
            <a:off x="485700" y="1353917"/>
            <a:ext cx="8172600" cy="234900"/>
          </a:xfrm>
          <a:prstGeom prst="rect">
            <a:avLst/>
          </a:prstGeom>
          <a:noFill/>
          <a:ln>
            <a:noFill/>
          </a:ln>
        </p:spPr>
        <p:txBody>
          <a:bodyPr spcFirstLastPara="1" vert="horz" wrap="square" lIns="91425" tIns="91425" rIns="91425" bIns="91425" rtlCol="0" anchor="ctr" anchorCtr="0">
            <a:noAutofit/>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115000"/>
              </a:lnSpc>
              <a:spcBef>
                <a:spcPts val="0"/>
              </a:spcBef>
              <a:buSzPts val="1800"/>
              <a:buFont typeface="Arial" pitchFamily="34" charset="0"/>
              <a:buNone/>
            </a:pPr>
            <a:r>
              <a:rPr lang="ko-KR" altLang="en-US" sz="1900" b="1">
                <a:solidFill>
                  <a:schemeClr val="dk1"/>
                </a:solidFill>
                <a:latin typeface="Nanum Gothic"/>
                <a:ea typeface="Nanum Gothic"/>
                <a:cs typeface="Nanum Gothic"/>
                <a:sym typeface="Nanum Gothic"/>
              </a:rPr>
              <a:t>주문관리</a:t>
            </a:r>
            <a:r>
              <a:rPr lang="en-US" altLang="ko-KR" sz="1900" b="1">
                <a:solidFill>
                  <a:schemeClr val="dk1"/>
                </a:solidFill>
                <a:latin typeface="Nanum Gothic"/>
                <a:ea typeface="Nanum Gothic"/>
                <a:cs typeface="Nanum Gothic"/>
                <a:sym typeface="Nanum Gothic"/>
              </a:rPr>
              <a:t>- </a:t>
            </a:r>
            <a:r>
              <a:rPr lang="ko-KR" altLang="en-US" sz="1900" b="1">
                <a:solidFill>
                  <a:schemeClr val="dk1"/>
                </a:solidFill>
                <a:latin typeface="Nanum Gothic"/>
                <a:ea typeface="Nanum Gothic"/>
                <a:cs typeface="Nanum Gothic"/>
                <a:sym typeface="Nanum Gothic"/>
              </a:rPr>
              <a:t>개별 주문 확인</a:t>
            </a:r>
            <a:endParaRPr lang="ko-KR" altLang="en-US" sz="1700"/>
          </a:p>
        </p:txBody>
      </p:sp>
      <p:sp>
        <p:nvSpPr>
          <p:cNvPr id="23" name="Google Shape;1558;p147">
            <a:extLst>
              <a:ext uri="{FF2B5EF4-FFF2-40B4-BE49-F238E27FC236}">
                <a16:creationId xmlns:a16="http://schemas.microsoft.com/office/drawing/2014/main" id="{2E5CFBA6-1B73-425E-8CA7-D30701D54022}"/>
              </a:ext>
            </a:extLst>
          </p:cNvPr>
          <p:cNvSpPr txBox="1"/>
          <p:nvPr/>
        </p:nvSpPr>
        <p:spPr>
          <a:xfrm>
            <a:off x="251520" y="5145778"/>
            <a:ext cx="4099023" cy="842100"/>
          </a:xfrm>
          <a:prstGeom prst="rect">
            <a:avLst/>
          </a:prstGeom>
          <a:noFill/>
          <a:ln>
            <a:noFill/>
          </a:ln>
        </p:spPr>
        <p:txBody>
          <a:bodyPr spcFirstLastPara="1" wrap="square" lIns="68575" tIns="34275" rIns="68575" bIns="34275" anchor="t" anchorCtr="0">
            <a:noAutofit/>
          </a:bodyPr>
          <a:lstStyle/>
          <a:p>
            <a:pPr marL="0" marR="0" lvl="0" indent="0" algn="l" rtl="0">
              <a:lnSpc>
                <a:spcPct val="150000"/>
              </a:lnSpc>
              <a:spcBef>
                <a:spcPts val="0"/>
              </a:spcBef>
              <a:spcAft>
                <a:spcPts val="0"/>
              </a:spcAft>
              <a:buClr>
                <a:srgbClr val="000000"/>
              </a:buClr>
              <a:buSzPts val="900"/>
              <a:buFont typeface="Arial"/>
              <a:buNone/>
            </a:pPr>
            <a:r>
              <a:rPr lang="en" sz="1000" b="1" i="0" u="none" strike="noStrike" cap="none" dirty="0">
                <a:solidFill>
                  <a:srgbClr val="000000"/>
                </a:solidFill>
                <a:latin typeface="Nanum Gothic"/>
                <a:ea typeface="Nanum Gothic"/>
                <a:cs typeface="Nanum Gothic"/>
                <a:sym typeface="Nanum Gothic"/>
              </a:rPr>
              <a:t>새로운 주문 확인 하기</a:t>
            </a:r>
            <a:endParaRPr sz="1000" b="1" i="0" u="none" strike="noStrike" cap="none" dirty="0">
              <a:solidFill>
                <a:srgbClr val="000000"/>
              </a:solidFill>
              <a:latin typeface="Nanum Gothic"/>
              <a:ea typeface="Nanum Gothic"/>
              <a:cs typeface="Nanum Gothic"/>
              <a:sym typeface="Nanum Gothic"/>
            </a:endParaRPr>
          </a:p>
          <a:p>
            <a:pPr marL="215900" marR="0" lvl="0" indent="-215900" algn="l" rtl="0">
              <a:lnSpc>
                <a:spcPct val="150000"/>
              </a:lnSpc>
              <a:spcBef>
                <a:spcPts val="0"/>
              </a:spcBef>
              <a:spcAft>
                <a:spcPts val="0"/>
              </a:spcAft>
              <a:buClr>
                <a:srgbClr val="000000"/>
              </a:buClr>
              <a:buSzPts val="1000"/>
              <a:buFont typeface="Calibri"/>
              <a:buChar char="-"/>
            </a:pPr>
            <a:r>
              <a:rPr lang="en" sz="1000" b="0" i="0" u="none" strike="noStrike" cap="none" dirty="0">
                <a:solidFill>
                  <a:srgbClr val="000000"/>
                </a:solidFill>
                <a:latin typeface="Nanum Gothic"/>
                <a:ea typeface="Nanum Gothic"/>
                <a:cs typeface="Nanum Gothic"/>
                <a:sym typeface="Nanum Gothic"/>
              </a:rPr>
              <a:t>각 국가별로 매일 로그인해서 새로운 주문건이 있는지 직접 확인</a:t>
            </a:r>
            <a:endParaRPr sz="1000" b="0" i="0" u="none" strike="noStrike" cap="none" dirty="0">
              <a:solidFill>
                <a:srgbClr val="000000"/>
              </a:solidFill>
              <a:latin typeface="Nanum Gothic"/>
              <a:ea typeface="Nanum Gothic"/>
              <a:cs typeface="Nanum Gothic"/>
              <a:sym typeface="Nanum Gothic"/>
            </a:endParaRPr>
          </a:p>
          <a:p>
            <a:pPr marL="215900" marR="0" lvl="0" indent="-215900" algn="l" rtl="0">
              <a:lnSpc>
                <a:spcPct val="150000"/>
              </a:lnSpc>
              <a:spcBef>
                <a:spcPts val="0"/>
              </a:spcBef>
              <a:spcAft>
                <a:spcPts val="0"/>
              </a:spcAft>
              <a:buClr>
                <a:srgbClr val="000000"/>
              </a:buClr>
              <a:buSzPts val="1000"/>
              <a:buFont typeface="Calibri"/>
              <a:buChar char="-"/>
            </a:pPr>
            <a:r>
              <a:rPr lang="en" sz="1000" b="0" i="0" u="none" strike="noStrike" cap="none" dirty="0">
                <a:solidFill>
                  <a:srgbClr val="000000"/>
                </a:solidFill>
                <a:latin typeface="Nanum Gothic"/>
                <a:ea typeface="Nanum Gothic"/>
                <a:cs typeface="Nanum Gothic"/>
                <a:sym typeface="Nanum Gothic"/>
              </a:rPr>
              <a:t>이메일 &amp; 모바일로 오는 알림 확인</a:t>
            </a:r>
            <a:endParaRPr sz="1000" b="0" i="0" u="none" strike="noStrike" cap="none" dirty="0">
              <a:solidFill>
                <a:srgbClr val="000000"/>
              </a:solidFill>
              <a:latin typeface="Nanum Gothic"/>
              <a:ea typeface="Nanum Gothic"/>
              <a:cs typeface="Nanum Gothic"/>
              <a:sym typeface="Nanum Gothic"/>
            </a:endParaRPr>
          </a:p>
          <a:p>
            <a:pPr marL="0" marR="0" lvl="0" indent="0" algn="l" rtl="0">
              <a:lnSpc>
                <a:spcPct val="150000"/>
              </a:lnSpc>
              <a:spcBef>
                <a:spcPts val="0"/>
              </a:spcBef>
              <a:spcAft>
                <a:spcPts val="0"/>
              </a:spcAft>
              <a:buClr>
                <a:srgbClr val="000000"/>
              </a:buClr>
              <a:buSzPts val="1100"/>
              <a:buFont typeface="Arial"/>
              <a:buNone/>
            </a:pPr>
            <a:endParaRPr sz="11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chemeClr val="dk1"/>
              </a:solidFill>
              <a:latin typeface="Calibri"/>
              <a:ea typeface="Calibri"/>
              <a:cs typeface="Calibri"/>
              <a:sym typeface="Calibri"/>
            </a:endParaRPr>
          </a:p>
        </p:txBody>
      </p:sp>
      <p:pic>
        <p:nvPicPr>
          <p:cNvPr id="24" name="Google Shape;1559;p147">
            <a:extLst>
              <a:ext uri="{FF2B5EF4-FFF2-40B4-BE49-F238E27FC236}">
                <a16:creationId xmlns:a16="http://schemas.microsoft.com/office/drawing/2014/main" id="{2463255C-6A08-49CA-A1FD-854AC1114908}"/>
              </a:ext>
            </a:extLst>
          </p:cNvPr>
          <p:cNvPicPr preferRelativeResize="0"/>
          <p:nvPr/>
        </p:nvPicPr>
        <p:blipFill rotWithShape="1">
          <a:blip r:embed="rId2">
            <a:alphaModFix/>
          </a:blip>
          <a:srcRect r="9502"/>
          <a:stretch/>
        </p:blipFill>
        <p:spPr>
          <a:xfrm>
            <a:off x="485700" y="1939998"/>
            <a:ext cx="6863075" cy="3094104"/>
          </a:xfrm>
          <a:prstGeom prst="rect">
            <a:avLst/>
          </a:prstGeom>
          <a:noFill/>
          <a:ln>
            <a:noFill/>
          </a:ln>
        </p:spPr>
      </p:pic>
      <p:sp>
        <p:nvSpPr>
          <p:cNvPr id="25" name="Google Shape;1560;p147">
            <a:extLst>
              <a:ext uri="{FF2B5EF4-FFF2-40B4-BE49-F238E27FC236}">
                <a16:creationId xmlns:a16="http://schemas.microsoft.com/office/drawing/2014/main" id="{FCAED603-0671-449E-B74D-DF01FDC8D138}"/>
              </a:ext>
            </a:extLst>
          </p:cNvPr>
          <p:cNvSpPr txBox="1"/>
          <p:nvPr/>
        </p:nvSpPr>
        <p:spPr>
          <a:xfrm>
            <a:off x="4581012" y="5179641"/>
            <a:ext cx="4383475" cy="5772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 sz="1050" b="1" i="0" u="none" strike="noStrike" cap="none" dirty="0">
                <a:solidFill>
                  <a:srgbClr val="000000"/>
                </a:solidFill>
                <a:latin typeface="Nanum Gothic"/>
                <a:ea typeface="Nanum Gothic"/>
                <a:cs typeface="Nanum Gothic"/>
                <a:sym typeface="Nanum Gothic"/>
              </a:rPr>
              <a:t>구매자 지불 완료 확인하기 </a:t>
            </a:r>
            <a:endParaRPr dirty="0"/>
          </a:p>
          <a:p>
            <a:pPr marL="0" marR="0" lvl="0" indent="0" algn="l" rtl="0">
              <a:lnSpc>
                <a:spcPct val="100000"/>
              </a:lnSpc>
              <a:spcBef>
                <a:spcPts val="0"/>
              </a:spcBef>
              <a:spcAft>
                <a:spcPts val="0"/>
              </a:spcAft>
              <a:buNone/>
            </a:pPr>
            <a:r>
              <a:rPr lang="en" sz="1050" b="0" i="0" u="none" strike="noStrike" cap="none" dirty="0">
                <a:solidFill>
                  <a:srgbClr val="000000"/>
                </a:solidFill>
                <a:latin typeface="Nanum Gothic"/>
                <a:ea typeface="Nanum Gothic"/>
                <a:cs typeface="Nanum Gothic"/>
                <a:sym typeface="Nanum Gothic"/>
              </a:rPr>
              <a:t>-      Status 가 Unpaid로 되어있으면 지불이 완료될 때 까지 대기</a:t>
            </a:r>
            <a:endParaRPr dirty="0"/>
          </a:p>
          <a:p>
            <a:pPr marL="0" marR="0" lvl="0" indent="0" algn="l" rtl="0">
              <a:lnSpc>
                <a:spcPct val="100000"/>
              </a:lnSpc>
              <a:spcBef>
                <a:spcPts val="0"/>
              </a:spcBef>
              <a:spcAft>
                <a:spcPts val="0"/>
              </a:spcAft>
              <a:buNone/>
            </a:pPr>
            <a:r>
              <a:rPr lang="en" sz="1050" b="0" i="0" u="none" strike="noStrike" cap="none" dirty="0">
                <a:solidFill>
                  <a:srgbClr val="000000"/>
                </a:solidFill>
                <a:latin typeface="Nanum Gothic"/>
                <a:ea typeface="Nanum Gothic"/>
                <a:cs typeface="Nanum Gothic"/>
                <a:sym typeface="Nanum Gothic"/>
              </a:rPr>
              <a:t>-      지불이 완료되었다면 “To ship”에서 확인이 가능</a:t>
            </a:r>
            <a:endParaRPr dirty="0"/>
          </a:p>
        </p:txBody>
      </p:sp>
    </p:spTree>
    <p:extLst>
      <p:ext uri="{BB962C8B-B14F-4D97-AF65-F5344CB8AC3E}">
        <p14:creationId xmlns:p14="http://schemas.microsoft.com/office/powerpoint/2010/main" val="326441856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직사각형 12">
            <a:extLst>
              <a:ext uri="{FF2B5EF4-FFF2-40B4-BE49-F238E27FC236}">
                <a16:creationId xmlns:a16="http://schemas.microsoft.com/office/drawing/2014/main" id="{1DFC32BF-0F18-4DD2-9124-E525419304B3}"/>
              </a:ext>
            </a:extLst>
          </p:cNvPr>
          <p:cNvSpPr/>
          <p:nvPr/>
        </p:nvSpPr>
        <p:spPr>
          <a:xfrm>
            <a:off x="7992380" y="-11113"/>
            <a:ext cx="1151620" cy="77284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나눔스퀘어라운드 ExtraBold" panose="020B0600000101010101" pitchFamily="50" charset="-127"/>
              <a:ea typeface="나눔스퀘어라운드 ExtraBold" panose="020B0600000101010101" pitchFamily="50" charset="-127"/>
            </a:endParaRPr>
          </a:p>
        </p:txBody>
      </p:sp>
      <p:cxnSp>
        <p:nvCxnSpPr>
          <p:cNvPr id="15" name="직선 연결선 14">
            <a:extLst>
              <a:ext uri="{FF2B5EF4-FFF2-40B4-BE49-F238E27FC236}">
                <a16:creationId xmlns:a16="http://schemas.microsoft.com/office/drawing/2014/main" id="{89D05493-380A-4BB8-BCEC-267A5E6AF795}"/>
              </a:ext>
            </a:extLst>
          </p:cNvPr>
          <p:cNvCxnSpPr>
            <a:cxnSpLocks/>
          </p:cNvCxnSpPr>
          <p:nvPr/>
        </p:nvCxnSpPr>
        <p:spPr>
          <a:xfrm>
            <a:off x="0" y="789864"/>
            <a:ext cx="7812360" cy="0"/>
          </a:xfrm>
          <a:prstGeom prst="line">
            <a:avLst/>
          </a:prstGeom>
          <a:ln w="28575" cmpd="sng">
            <a:solidFill>
              <a:srgbClr val="FFC000"/>
            </a:solidFill>
          </a:ln>
        </p:spPr>
        <p:style>
          <a:lnRef idx="1">
            <a:schemeClr val="accent1"/>
          </a:lnRef>
          <a:fillRef idx="0">
            <a:schemeClr val="accent1"/>
          </a:fillRef>
          <a:effectRef idx="0">
            <a:schemeClr val="accent1"/>
          </a:effectRef>
          <a:fontRef idx="minor">
            <a:schemeClr val="tx1"/>
          </a:fontRef>
        </p:style>
      </p:cxnSp>
      <p:sp>
        <p:nvSpPr>
          <p:cNvPr id="7" name="제목 1">
            <a:extLst>
              <a:ext uri="{FF2B5EF4-FFF2-40B4-BE49-F238E27FC236}">
                <a16:creationId xmlns:a16="http://schemas.microsoft.com/office/drawing/2014/main" id="{390C2AC6-713B-4994-A91B-B528A993F5A9}"/>
              </a:ext>
            </a:extLst>
          </p:cNvPr>
          <p:cNvSpPr>
            <a:spLocks noGrp="1"/>
          </p:cNvSpPr>
          <p:nvPr>
            <p:ph type="title"/>
          </p:nvPr>
        </p:nvSpPr>
        <p:spPr>
          <a:xfrm>
            <a:off x="134559" y="-367026"/>
            <a:ext cx="8397881" cy="1707794"/>
          </a:xfrm>
          <a:prstGeom prst="rect">
            <a:avLst/>
          </a:prstGeom>
        </p:spPr>
        <p:txBody>
          <a:bodyPr/>
          <a:lstStyle>
            <a:lvl1pPr marL="457200" marR="0" indent="-457200" algn="l" defTabSz="914400" rtl="0" eaLnBrk="1" fontAlgn="auto" latinLnBrk="1" hangingPunct="1">
              <a:lnSpc>
                <a:spcPct val="100000"/>
              </a:lnSpc>
              <a:spcBef>
                <a:spcPts val="0"/>
              </a:spcBef>
              <a:spcAft>
                <a:spcPts val="0"/>
              </a:spcAft>
              <a:buClrTx/>
              <a:buSzTx/>
              <a:buFontTx/>
              <a:buAutoNum type="arabicPeriod"/>
              <a:tabLst/>
              <a:defRPr b="1" i="0">
                <a:latin typeface="NanumSquare ExtraBold" panose="020B0600000101010101" pitchFamily="34" charset="-127"/>
                <a:ea typeface="NanumSquare ExtraBold" panose="020B0600000101010101" pitchFamily="34" charset="-127"/>
              </a:defRPr>
            </a:lvl1pPr>
          </a:lstStyle>
          <a:p>
            <a:pPr marL="0" lvl="0" indent="0">
              <a:buNone/>
            </a:pPr>
            <a:r>
              <a:rPr kumimoji="1" lang="en-US" altLang="ko-KR" sz="2800" dirty="0">
                <a:solidFill>
                  <a:prstClr val="black"/>
                </a:solidFill>
                <a:latin typeface="나눔스퀘어라운드 ExtraBold" panose="020B0600000101010101" pitchFamily="50" charset="-127"/>
                <a:ea typeface="나눔스퀘어라운드 ExtraBold" panose="020B0600000101010101" pitchFamily="50" charset="-127"/>
              </a:rPr>
              <a:t>4. </a:t>
            </a:r>
            <a:r>
              <a:rPr kumimoji="1" lang="ko-KR" altLang="en-US" sz="2800" dirty="0">
                <a:solidFill>
                  <a:prstClr val="black"/>
                </a:solidFill>
                <a:latin typeface="나눔스퀘어라운드 ExtraBold" panose="020B0600000101010101" pitchFamily="50" charset="-127"/>
                <a:ea typeface="나눔스퀘어라운드 ExtraBold" panose="020B0600000101010101" pitchFamily="50" charset="-127"/>
              </a:rPr>
              <a:t>해외 직판 </a:t>
            </a:r>
            <a:r>
              <a:rPr kumimoji="1" lang="en-US" altLang="ko-KR" sz="2800" dirty="0">
                <a:solidFill>
                  <a:prstClr val="black"/>
                </a:solidFill>
                <a:latin typeface="나눔스퀘어라운드 ExtraBold" panose="020B0600000101010101" pitchFamily="50" charset="-127"/>
                <a:ea typeface="나눔스퀘어라운드 ExtraBold" panose="020B0600000101010101" pitchFamily="50" charset="-127"/>
              </a:rPr>
              <a:t>Shopee </a:t>
            </a:r>
            <a:r>
              <a:rPr kumimoji="1" lang="ko-KR" altLang="en-US" sz="2800" dirty="0">
                <a:solidFill>
                  <a:prstClr val="black"/>
                </a:solidFill>
                <a:latin typeface="나눔스퀘어라운드 ExtraBold" panose="020B0600000101010101" pitchFamily="50" charset="-127"/>
                <a:ea typeface="나눔스퀘어라운드 ExtraBold" panose="020B0600000101010101" pitchFamily="50" charset="-127"/>
              </a:rPr>
              <a:t>상품등록 가이드</a:t>
            </a:r>
            <a:endParaRPr kumimoji="1" lang="ko-KR" altLang="en-US" sz="2800" b="1" i="0" u="none" strike="noStrike" kern="1200" cap="none" spc="0" normalizeH="0" baseline="0" noProof="0" dirty="0">
              <a:ln>
                <a:noFill/>
              </a:ln>
              <a:solidFill>
                <a:prstClr val="black"/>
              </a:solidFill>
              <a:effectLst/>
              <a:uLnTx/>
              <a:uFillTx/>
              <a:latin typeface="나눔스퀘어라운드 ExtraBold" panose="020B0600000101010101" pitchFamily="50" charset="-127"/>
              <a:ea typeface="나눔스퀘어라운드 ExtraBold" panose="020B0600000101010101" pitchFamily="50" charset="-127"/>
              <a:cs typeface="+mn-cs"/>
            </a:endParaRPr>
          </a:p>
        </p:txBody>
      </p:sp>
      <p:sp>
        <p:nvSpPr>
          <p:cNvPr id="5" name="Google Shape;1566;p148">
            <a:extLst>
              <a:ext uri="{FF2B5EF4-FFF2-40B4-BE49-F238E27FC236}">
                <a16:creationId xmlns:a16="http://schemas.microsoft.com/office/drawing/2014/main" id="{2FE8B307-B34F-487A-82FB-3B8E4DAA0D94}"/>
              </a:ext>
            </a:extLst>
          </p:cNvPr>
          <p:cNvSpPr txBox="1">
            <a:spLocks/>
          </p:cNvSpPr>
          <p:nvPr/>
        </p:nvSpPr>
        <p:spPr>
          <a:xfrm>
            <a:off x="485700" y="1711855"/>
            <a:ext cx="8172600" cy="234900"/>
          </a:xfrm>
          <a:prstGeom prst="rect">
            <a:avLst/>
          </a:prstGeom>
          <a:noFill/>
          <a:ln>
            <a:noFill/>
          </a:ln>
        </p:spPr>
        <p:txBody>
          <a:bodyPr spcFirstLastPara="1" vert="horz" wrap="square" lIns="91425" tIns="91425" rIns="91425" bIns="91425" rtlCol="0" anchor="ctr" anchorCtr="0">
            <a:noAutofit/>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90000"/>
              </a:lnSpc>
              <a:spcBef>
                <a:spcPts val="0"/>
              </a:spcBef>
              <a:buClr>
                <a:schemeClr val="dk1"/>
              </a:buClr>
              <a:buSzPts val="2700"/>
              <a:buFont typeface="Calibri"/>
              <a:buNone/>
            </a:pPr>
            <a:r>
              <a:rPr lang="ko-KR" altLang="en-US" sz="1900" b="1">
                <a:solidFill>
                  <a:schemeClr val="dk1"/>
                </a:solidFill>
                <a:latin typeface="Nanum Gothic"/>
                <a:ea typeface="Nanum Gothic"/>
                <a:cs typeface="Nanum Gothic"/>
                <a:sym typeface="Nanum Gothic"/>
              </a:rPr>
              <a:t>주문 처리 및 발송</a:t>
            </a:r>
            <a:endParaRPr lang="ko-KR" altLang="en-US" sz="1700"/>
          </a:p>
        </p:txBody>
      </p:sp>
      <p:pic>
        <p:nvPicPr>
          <p:cNvPr id="6" name="Google Shape;1567;p148">
            <a:extLst>
              <a:ext uri="{FF2B5EF4-FFF2-40B4-BE49-F238E27FC236}">
                <a16:creationId xmlns:a16="http://schemas.microsoft.com/office/drawing/2014/main" id="{7DBFA3ED-9215-48ED-B4A8-EA4FA148747D}"/>
              </a:ext>
            </a:extLst>
          </p:cNvPr>
          <p:cNvPicPr preferRelativeResize="0"/>
          <p:nvPr/>
        </p:nvPicPr>
        <p:blipFill rotWithShape="1">
          <a:blip r:embed="rId2">
            <a:alphaModFix/>
          </a:blip>
          <a:srcRect l="10698" t="9052" r="12720" b="6266"/>
          <a:stretch/>
        </p:blipFill>
        <p:spPr>
          <a:xfrm>
            <a:off x="266941" y="2795343"/>
            <a:ext cx="5739852" cy="2915728"/>
          </a:xfrm>
          <a:prstGeom prst="rect">
            <a:avLst/>
          </a:prstGeom>
          <a:noFill/>
          <a:ln>
            <a:noFill/>
          </a:ln>
        </p:spPr>
      </p:pic>
      <p:sp>
        <p:nvSpPr>
          <p:cNvPr id="8" name="Google Shape;1568;p148">
            <a:extLst>
              <a:ext uri="{FF2B5EF4-FFF2-40B4-BE49-F238E27FC236}">
                <a16:creationId xmlns:a16="http://schemas.microsoft.com/office/drawing/2014/main" id="{39A49A20-5D90-49A6-AFB9-9FB8B25CDDC5}"/>
              </a:ext>
            </a:extLst>
          </p:cNvPr>
          <p:cNvSpPr/>
          <p:nvPr/>
        </p:nvSpPr>
        <p:spPr>
          <a:xfrm>
            <a:off x="2621264" y="3289974"/>
            <a:ext cx="1366800" cy="245700"/>
          </a:xfrm>
          <a:prstGeom prst="roundRect">
            <a:avLst>
              <a:gd name="adj" fmla="val 4502"/>
            </a:avLst>
          </a:prstGeom>
          <a:solidFill>
            <a:schemeClr val="lt1">
              <a:alpha val="0"/>
            </a:schemeClr>
          </a:solidFill>
          <a:ln w="19050" cap="flat" cmpd="sng">
            <a:solidFill>
              <a:srgbClr val="D0011B"/>
            </a:solidFill>
            <a:prstDash val="solid"/>
            <a:round/>
            <a:headEnd type="none" w="sm" len="sm"/>
            <a:tailEnd type="none" w="sm" len="sm"/>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100"/>
              <a:buFont typeface="Arial"/>
              <a:buNone/>
            </a:pPr>
            <a:endParaRPr sz="1100" b="0" i="0" u="none" strike="noStrike" cap="none">
              <a:solidFill>
                <a:schemeClr val="lt1"/>
              </a:solidFill>
              <a:latin typeface="Arial"/>
              <a:ea typeface="Arial"/>
              <a:cs typeface="Arial"/>
              <a:sym typeface="Arial"/>
            </a:endParaRPr>
          </a:p>
        </p:txBody>
      </p:sp>
      <p:sp>
        <p:nvSpPr>
          <p:cNvPr id="9" name="Google Shape;1569;p148">
            <a:extLst>
              <a:ext uri="{FF2B5EF4-FFF2-40B4-BE49-F238E27FC236}">
                <a16:creationId xmlns:a16="http://schemas.microsoft.com/office/drawing/2014/main" id="{ED72B063-10CA-45FA-A853-534596CFD489}"/>
              </a:ext>
            </a:extLst>
          </p:cNvPr>
          <p:cNvSpPr/>
          <p:nvPr/>
        </p:nvSpPr>
        <p:spPr>
          <a:xfrm>
            <a:off x="4429941" y="3573338"/>
            <a:ext cx="1387200" cy="482400"/>
          </a:xfrm>
          <a:prstGeom prst="roundRect">
            <a:avLst>
              <a:gd name="adj" fmla="val 4502"/>
            </a:avLst>
          </a:prstGeom>
          <a:solidFill>
            <a:schemeClr val="lt1">
              <a:alpha val="0"/>
            </a:schemeClr>
          </a:solidFill>
          <a:ln w="28575" cap="flat" cmpd="sng">
            <a:solidFill>
              <a:srgbClr val="D0011B"/>
            </a:solidFill>
            <a:prstDash val="solid"/>
            <a:round/>
            <a:headEnd type="none" w="sm" len="sm"/>
            <a:tailEnd type="none" w="sm" len="sm"/>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100"/>
              <a:buFont typeface="Arial"/>
              <a:buNone/>
            </a:pPr>
            <a:endParaRPr sz="1100" b="0" i="0" u="none" strike="noStrike" cap="none">
              <a:solidFill>
                <a:schemeClr val="lt1"/>
              </a:solidFill>
              <a:latin typeface="Arial"/>
              <a:ea typeface="Arial"/>
              <a:cs typeface="Arial"/>
              <a:sym typeface="Arial"/>
            </a:endParaRPr>
          </a:p>
        </p:txBody>
      </p:sp>
      <p:sp>
        <p:nvSpPr>
          <p:cNvPr id="10" name="Google Shape;1570;p148">
            <a:extLst>
              <a:ext uri="{FF2B5EF4-FFF2-40B4-BE49-F238E27FC236}">
                <a16:creationId xmlns:a16="http://schemas.microsoft.com/office/drawing/2014/main" id="{9EA4019F-EDA3-40CC-B54F-85727AF850FD}"/>
              </a:ext>
            </a:extLst>
          </p:cNvPr>
          <p:cNvSpPr/>
          <p:nvPr/>
        </p:nvSpPr>
        <p:spPr>
          <a:xfrm>
            <a:off x="4447709" y="4291697"/>
            <a:ext cx="1481400" cy="350400"/>
          </a:xfrm>
          <a:prstGeom prst="roundRect">
            <a:avLst>
              <a:gd name="adj" fmla="val 4502"/>
            </a:avLst>
          </a:prstGeom>
          <a:solidFill>
            <a:schemeClr val="lt1">
              <a:alpha val="0"/>
            </a:schemeClr>
          </a:solidFill>
          <a:ln w="19050" cap="flat" cmpd="sng">
            <a:solidFill>
              <a:srgbClr val="D0011B"/>
            </a:solidFill>
            <a:prstDash val="solid"/>
            <a:round/>
            <a:headEnd type="none" w="sm" len="sm"/>
            <a:tailEnd type="none" w="sm" len="sm"/>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100"/>
              <a:buFont typeface="Arial"/>
              <a:buNone/>
            </a:pPr>
            <a:endParaRPr sz="1100" b="0" i="0" u="none" strike="noStrike" cap="none">
              <a:solidFill>
                <a:schemeClr val="lt1"/>
              </a:solidFill>
              <a:latin typeface="Arial"/>
              <a:ea typeface="Arial"/>
              <a:cs typeface="Arial"/>
              <a:sym typeface="Arial"/>
            </a:endParaRPr>
          </a:p>
        </p:txBody>
      </p:sp>
      <p:sp>
        <p:nvSpPr>
          <p:cNvPr id="11" name="Google Shape;1571;p148">
            <a:extLst>
              <a:ext uri="{FF2B5EF4-FFF2-40B4-BE49-F238E27FC236}">
                <a16:creationId xmlns:a16="http://schemas.microsoft.com/office/drawing/2014/main" id="{55809C67-B4B5-4508-96B7-326692AF7721}"/>
              </a:ext>
            </a:extLst>
          </p:cNvPr>
          <p:cNvSpPr/>
          <p:nvPr/>
        </p:nvSpPr>
        <p:spPr>
          <a:xfrm>
            <a:off x="434129" y="4691169"/>
            <a:ext cx="203100" cy="920400"/>
          </a:xfrm>
          <a:prstGeom prst="roundRect">
            <a:avLst>
              <a:gd name="adj" fmla="val 4502"/>
            </a:avLst>
          </a:prstGeom>
          <a:solidFill>
            <a:schemeClr val="lt1">
              <a:alpha val="0"/>
            </a:schemeClr>
          </a:solidFill>
          <a:ln w="19050" cap="flat" cmpd="sng">
            <a:solidFill>
              <a:srgbClr val="D0011B"/>
            </a:solidFill>
            <a:prstDash val="solid"/>
            <a:round/>
            <a:headEnd type="none" w="sm" len="sm"/>
            <a:tailEnd type="none" w="sm" len="sm"/>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100"/>
              <a:buFont typeface="Arial"/>
              <a:buNone/>
            </a:pPr>
            <a:endParaRPr sz="1100" b="0" i="0" u="none" strike="noStrike" cap="none">
              <a:solidFill>
                <a:schemeClr val="lt1"/>
              </a:solidFill>
              <a:latin typeface="Arial"/>
              <a:ea typeface="Arial"/>
              <a:cs typeface="Arial"/>
              <a:sym typeface="Arial"/>
            </a:endParaRPr>
          </a:p>
        </p:txBody>
      </p:sp>
      <p:sp>
        <p:nvSpPr>
          <p:cNvPr id="12" name="Google Shape;1572;p148">
            <a:extLst>
              <a:ext uri="{FF2B5EF4-FFF2-40B4-BE49-F238E27FC236}">
                <a16:creationId xmlns:a16="http://schemas.microsoft.com/office/drawing/2014/main" id="{891A6C0E-A4C3-4BED-85A0-194A3D975192}"/>
              </a:ext>
            </a:extLst>
          </p:cNvPr>
          <p:cNvSpPr/>
          <p:nvPr/>
        </p:nvSpPr>
        <p:spPr>
          <a:xfrm>
            <a:off x="2316666" y="3121022"/>
            <a:ext cx="203100" cy="193800"/>
          </a:xfrm>
          <a:prstGeom prst="ellipse">
            <a:avLst/>
          </a:prstGeom>
          <a:solidFill>
            <a:srgbClr val="D0011B"/>
          </a:solidFill>
          <a:ln>
            <a:noFill/>
          </a:ln>
        </p:spPr>
        <p:txBody>
          <a:bodyPr spcFirstLastPara="1" wrap="square" lIns="42200" tIns="42200" rIns="42200" bIns="42200" anchor="ctr" anchorCtr="0">
            <a:noAutofit/>
          </a:bodyPr>
          <a:lstStyle/>
          <a:p>
            <a:pPr marL="0" marR="0" lvl="0" indent="0" algn="ctr" rtl="0">
              <a:lnSpc>
                <a:spcPct val="100000"/>
              </a:lnSpc>
              <a:spcBef>
                <a:spcPts val="0"/>
              </a:spcBef>
              <a:spcAft>
                <a:spcPts val="0"/>
              </a:spcAft>
              <a:buClr>
                <a:srgbClr val="000000"/>
              </a:buClr>
              <a:buSzPts val="900"/>
              <a:buFont typeface="Arial"/>
              <a:buNone/>
            </a:pPr>
            <a:r>
              <a:rPr lang="en" sz="900" b="1">
                <a:solidFill>
                  <a:schemeClr val="lt1"/>
                </a:solidFill>
              </a:rPr>
              <a:t>1</a:t>
            </a:r>
            <a:endParaRPr sz="900" b="1" i="0" u="none" strike="noStrike" cap="none">
              <a:solidFill>
                <a:schemeClr val="lt1"/>
              </a:solidFill>
              <a:latin typeface="Arial"/>
              <a:ea typeface="Arial"/>
              <a:cs typeface="Arial"/>
              <a:sym typeface="Arial"/>
            </a:endParaRPr>
          </a:p>
        </p:txBody>
      </p:sp>
      <p:sp>
        <p:nvSpPr>
          <p:cNvPr id="14" name="Google Shape;1573;p148">
            <a:extLst>
              <a:ext uri="{FF2B5EF4-FFF2-40B4-BE49-F238E27FC236}">
                <a16:creationId xmlns:a16="http://schemas.microsoft.com/office/drawing/2014/main" id="{DF180F0A-D81B-4766-A0AE-B1689D59E799}"/>
              </a:ext>
            </a:extLst>
          </p:cNvPr>
          <p:cNvSpPr/>
          <p:nvPr/>
        </p:nvSpPr>
        <p:spPr>
          <a:xfrm>
            <a:off x="266862" y="4476284"/>
            <a:ext cx="203100" cy="193800"/>
          </a:xfrm>
          <a:prstGeom prst="ellipse">
            <a:avLst/>
          </a:prstGeom>
          <a:solidFill>
            <a:srgbClr val="D0011B"/>
          </a:solidFill>
          <a:ln>
            <a:noFill/>
          </a:ln>
        </p:spPr>
        <p:txBody>
          <a:bodyPr spcFirstLastPara="1" wrap="square" lIns="42200" tIns="42200" rIns="42200" bIns="42200" anchor="ctr" anchorCtr="0">
            <a:noAutofit/>
          </a:bodyPr>
          <a:lstStyle/>
          <a:p>
            <a:pPr marL="0" marR="0" lvl="0" indent="0" algn="ctr" rtl="0">
              <a:lnSpc>
                <a:spcPct val="100000"/>
              </a:lnSpc>
              <a:spcBef>
                <a:spcPts val="0"/>
              </a:spcBef>
              <a:spcAft>
                <a:spcPts val="0"/>
              </a:spcAft>
              <a:buClr>
                <a:srgbClr val="000000"/>
              </a:buClr>
              <a:buSzPts val="900"/>
              <a:buFont typeface="Arial"/>
              <a:buNone/>
            </a:pPr>
            <a:r>
              <a:rPr lang="en" sz="900" b="1">
                <a:solidFill>
                  <a:schemeClr val="lt1"/>
                </a:solidFill>
              </a:rPr>
              <a:t>2</a:t>
            </a:r>
            <a:endParaRPr sz="900" b="1" i="0" u="none" strike="noStrike" cap="none">
              <a:solidFill>
                <a:schemeClr val="lt1"/>
              </a:solidFill>
              <a:latin typeface="Arial"/>
              <a:ea typeface="Arial"/>
              <a:cs typeface="Arial"/>
              <a:sym typeface="Arial"/>
            </a:endParaRPr>
          </a:p>
        </p:txBody>
      </p:sp>
      <p:sp>
        <p:nvSpPr>
          <p:cNvPr id="16" name="Google Shape;1574;p148">
            <a:extLst>
              <a:ext uri="{FF2B5EF4-FFF2-40B4-BE49-F238E27FC236}">
                <a16:creationId xmlns:a16="http://schemas.microsoft.com/office/drawing/2014/main" id="{918962AE-D855-4333-B2EB-BC4BA5E43736}"/>
              </a:ext>
            </a:extLst>
          </p:cNvPr>
          <p:cNvSpPr/>
          <p:nvPr/>
        </p:nvSpPr>
        <p:spPr>
          <a:xfrm>
            <a:off x="4255631" y="4213597"/>
            <a:ext cx="192000" cy="195000"/>
          </a:xfrm>
          <a:prstGeom prst="ellipse">
            <a:avLst/>
          </a:prstGeom>
          <a:solidFill>
            <a:srgbClr val="D0011B"/>
          </a:solidFill>
          <a:ln>
            <a:noFill/>
          </a:ln>
        </p:spPr>
        <p:txBody>
          <a:bodyPr spcFirstLastPara="1" wrap="square" lIns="42200" tIns="42200" rIns="42200" bIns="42200" anchor="ctr" anchorCtr="0">
            <a:noAutofit/>
          </a:bodyPr>
          <a:lstStyle/>
          <a:p>
            <a:pPr marL="0" marR="0" lvl="0" indent="0" algn="ctr" rtl="0">
              <a:lnSpc>
                <a:spcPct val="100000"/>
              </a:lnSpc>
              <a:spcBef>
                <a:spcPts val="0"/>
              </a:spcBef>
              <a:spcAft>
                <a:spcPts val="0"/>
              </a:spcAft>
              <a:buClr>
                <a:srgbClr val="000000"/>
              </a:buClr>
              <a:buSzPts val="900"/>
              <a:buFont typeface="Arial"/>
              <a:buNone/>
            </a:pPr>
            <a:r>
              <a:rPr lang="en" sz="900" b="1">
                <a:solidFill>
                  <a:schemeClr val="lt1"/>
                </a:solidFill>
              </a:rPr>
              <a:t>4</a:t>
            </a:r>
            <a:endParaRPr sz="900" b="1" i="0" u="none" strike="noStrike" cap="none">
              <a:solidFill>
                <a:schemeClr val="lt1"/>
              </a:solidFill>
              <a:latin typeface="Arial"/>
              <a:ea typeface="Arial"/>
              <a:cs typeface="Arial"/>
              <a:sym typeface="Arial"/>
            </a:endParaRPr>
          </a:p>
        </p:txBody>
      </p:sp>
      <p:sp>
        <p:nvSpPr>
          <p:cNvPr id="17" name="Google Shape;1575;p148">
            <a:extLst>
              <a:ext uri="{FF2B5EF4-FFF2-40B4-BE49-F238E27FC236}">
                <a16:creationId xmlns:a16="http://schemas.microsoft.com/office/drawing/2014/main" id="{ED690370-3245-4411-81A1-11484179FB47}"/>
              </a:ext>
            </a:extLst>
          </p:cNvPr>
          <p:cNvSpPr txBox="1"/>
          <p:nvPr/>
        </p:nvSpPr>
        <p:spPr>
          <a:xfrm>
            <a:off x="6181201" y="3289974"/>
            <a:ext cx="2715300" cy="2153100"/>
          </a:xfrm>
          <a:prstGeom prst="rect">
            <a:avLst/>
          </a:prstGeom>
          <a:noFill/>
          <a:ln>
            <a:noFill/>
          </a:ln>
        </p:spPr>
        <p:txBody>
          <a:bodyPr spcFirstLastPara="1" wrap="square" lIns="91425" tIns="91425" rIns="91425" bIns="91425" anchor="t" anchorCtr="0">
            <a:noAutofit/>
          </a:bodyPr>
          <a:lstStyle/>
          <a:p>
            <a:pPr marL="0" marR="0" lvl="0" indent="0" algn="l" rtl="0">
              <a:lnSpc>
                <a:spcPct val="150000"/>
              </a:lnSpc>
              <a:spcBef>
                <a:spcPts val="0"/>
              </a:spcBef>
              <a:spcAft>
                <a:spcPts val="0"/>
              </a:spcAft>
              <a:buClr>
                <a:srgbClr val="000000"/>
              </a:buClr>
              <a:buSzPts val="1100"/>
              <a:buFont typeface="Arial"/>
              <a:buNone/>
            </a:pPr>
            <a:r>
              <a:rPr lang="en" sz="1100">
                <a:solidFill>
                  <a:schemeClr val="dk1"/>
                </a:solidFill>
                <a:latin typeface="Nanum Gothic"/>
                <a:ea typeface="Nanum Gothic"/>
                <a:cs typeface="Nanum Gothic"/>
                <a:sym typeface="Nanum Gothic"/>
              </a:rPr>
              <a:t>①</a:t>
            </a:r>
            <a:r>
              <a:rPr lang="en" sz="1100" b="0" i="0" u="none" strike="noStrike" cap="none">
                <a:solidFill>
                  <a:schemeClr val="dk1"/>
                </a:solidFill>
                <a:latin typeface="Arial"/>
                <a:ea typeface="Arial"/>
                <a:cs typeface="Arial"/>
                <a:sym typeface="Arial"/>
              </a:rPr>
              <a:t> </a:t>
            </a:r>
            <a:r>
              <a:rPr lang="en" sz="1100" b="0" i="0" u="none" strike="noStrike" cap="none">
                <a:solidFill>
                  <a:schemeClr val="dk1"/>
                </a:solidFill>
                <a:latin typeface="Nanum Gothic"/>
                <a:ea typeface="Nanum Gothic"/>
                <a:cs typeface="Nanum Gothic"/>
                <a:sym typeface="Nanum Gothic"/>
              </a:rPr>
              <a:t>Download Shipping </a:t>
            </a:r>
            <a:r>
              <a:rPr lang="en" sz="1100">
                <a:solidFill>
                  <a:schemeClr val="dk1"/>
                </a:solidFill>
                <a:latin typeface="Nanum Gothic"/>
                <a:ea typeface="Nanum Gothic"/>
                <a:cs typeface="Nanum Gothic"/>
                <a:sym typeface="Nanum Gothic"/>
              </a:rPr>
              <a:t>Labels</a:t>
            </a:r>
            <a:r>
              <a:rPr lang="en" sz="1100" b="0" i="0" u="none" strike="noStrike" cap="none">
                <a:solidFill>
                  <a:schemeClr val="dk1"/>
                </a:solidFill>
                <a:latin typeface="Nanum Gothic"/>
                <a:ea typeface="Nanum Gothic"/>
                <a:cs typeface="Nanum Gothic"/>
                <a:sym typeface="Nanum Gothic"/>
              </a:rPr>
              <a:t> 선택</a:t>
            </a:r>
            <a:endParaRPr sz="1100" b="0" i="0" u="none" strike="noStrike" cap="none">
              <a:solidFill>
                <a:schemeClr val="dk1"/>
              </a:solidFill>
              <a:latin typeface="Nanum Gothic"/>
              <a:ea typeface="Nanum Gothic"/>
              <a:cs typeface="Nanum Gothic"/>
              <a:sym typeface="Nanum Gothic"/>
            </a:endParaRPr>
          </a:p>
          <a:p>
            <a:pPr marL="0" marR="0" lvl="0" indent="0" algn="l" rtl="0">
              <a:lnSpc>
                <a:spcPct val="150000"/>
              </a:lnSpc>
              <a:spcBef>
                <a:spcPts val="0"/>
              </a:spcBef>
              <a:spcAft>
                <a:spcPts val="0"/>
              </a:spcAft>
              <a:buClr>
                <a:srgbClr val="000000"/>
              </a:buClr>
              <a:buSzPts val="1100"/>
              <a:buFont typeface="Arial"/>
              <a:buNone/>
            </a:pPr>
            <a:r>
              <a:rPr lang="en" sz="1100">
                <a:solidFill>
                  <a:schemeClr val="dk1"/>
                </a:solidFill>
                <a:latin typeface="Nanum Gothic"/>
                <a:ea typeface="Nanum Gothic"/>
                <a:cs typeface="Nanum Gothic"/>
                <a:sym typeface="Nanum Gothic"/>
              </a:rPr>
              <a:t>②</a:t>
            </a:r>
            <a:r>
              <a:rPr lang="en" sz="1100" b="0" i="0" u="none" strike="noStrike" cap="none">
                <a:solidFill>
                  <a:schemeClr val="dk1"/>
                </a:solidFill>
                <a:latin typeface="Nanum Gothic"/>
                <a:ea typeface="Nanum Gothic"/>
                <a:cs typeface="Nanum Gothic"/>
                <a:sym typeface="Nanum Gothic"/>
              </a:rPr>
              <a:t> 송장 다운로드 할 주문건들 선택</a:t>
            </a:r>
            <a:endParaRPr sz="1100" b="0" i="0" u="none" strike="noStrike" cap="none">
              <a:solidFill>
                <a:schemeClr val="dk1"/>
              </a:solidFill>
              <a:latin typeface="Nanum Gothic"/>
              <a:ea typeface="Nanum Gothic"/>
              <a:cs typeface="Nanum Gothic"/>
              <a:sym typeface="Nanum Gothic"/>
            </a:endParaRPr>
          </a:p>
          <a:p>
            <a:pPr marL="0" marR="0" lvl="0" indent="0" algn="l" rtl="0">
              <a:lnSpc>
                <a:spcPct val="150000"/>
              </a:lnSpc>
              <a:spcBef>
                <a:spcPts val="0"/>
              </a:spcBef>
              <a:spcAft>
                <a:spcPts val="0"/>
              </a:spcAft>
              <a:buClr>
                <a:srgbClr val="000000"/>
              </a:buClr>
              <a:buSzPts val="1100"/>
              <a:buFont typeface="Arial"/>
              <a:buNone/>
            </a:pPr>
            <a:r>
              <a:rPr lang="en" sz="1100">
                <a:solidFill>
                  <a:schemeClr val="dk1"/>
                </a:solidFill>
                <a:latin typeface="Nanum Gothic"/>
                <a:ea typeface="Nanum Gothic"/>
                <a:cs typeface="Nanum Gothic"/>
                <a:sym typeface="Nanum Gothic"/>
              </a:rPr>
              <a:t>③</a:t>
            </a:r>
            <a:r>
              <a:rPr lang="en" sz="1100" b="0" i="0" u="none" strike="noStrike" cap="none">
                <a:solidFill>
                  <a:schemeClr val="dk1"/>
                </a:solidFill>
                <a:latin typeface="Nanum Gothic"/>
                <a:ea typeface="Nanum Gothic"/>
                <a:cs typeface="Nanum Gothic"/>
                <a:sym typeface="Nanum Gothic"/>
              </a:rPr>
              <a:t> Shipping Label 선택</a:t>
            </a:r>
            <a:endParaRPr sz="1100" b="0" i="0" u="none" strike="noStrike" cap="none">
              <a:solidFill>
                <a:schemeClr val="dk1"/>
              </a:solidFill>
              <a:latin typeface="Nanum Gothic"/>
              <a:ea typeface="Nanum Gothic"/>
              <a:cs typeface="Nanum Gothic"/>
              <a:sym typeface="Nanum Gothic"/>
            </a:endParaRPr>
          </a:p>
          <a:p>
            <a:pPr marL="0" marR="0" lvl="0" indent="0" algn="l" rtl="0">
              <a:lnSpc>
                <a:spcPct val="150000"/>
              </a:lnSpc>
              <a:spcBef>
                <a:spcPts val="0"/>
              </a:spcBef>
              <a:spcAft>
                <a:spcPts val="0"/>
              </a:spcAft>
              <a:buClr>
                <a:srgbClr val="000000"/>
              </a:buClr>
              <a:buSzPts val="1100"/>
              <a:buFont typeface="Arial"/>
              <a:buNone/>
            </a:pPr>
            <a:r>
              <a:rPr lang="en" sz="1100">
                <a:solidFill>
                  <a:schemeClr val="dk1"/>
                </a:solidFill>
                <a:latin typeface="Nanum Gothic"/>
                <a:ea typeface="Nanum Gothic"/>
                <a:cs typeface="Nanum Gothic"/>
                <a:sym typeface="Nanum Gothic"/>
              </a:rPr>
              <a:t>④</a:t>
            </a:r>
            <a:r>
              <a:rPr lang="en" sz="1100" b="0" i="0" u="none" strike="noStrike" cap="none">
                <a:solidFill>
                  <a:schemeClr val="dk1"/>
                </a:solidFill>
                <a:latin typeface="Nanum Gothic"/>
                <a:ea typeface="Nanum Gothic"/>
                <a:cs typeface="Nanum Gothic"/>
                <a:sym typeface="Nanum Gothic"/>
              </a:rPr>
              <a:t> Download Selected </a:t>
            </a:r>
            <a:r>
              <a:rPr lang="en" sz="1100">
                <a:solidFill>
                  <a:schemeClr val="dk1"/>
                </a:solidFill>
                <a:latin typeface="Nanum Gothic"/>
                <a:ea typeface="Nanum Gothic"/>
                <a:cs typeface="Nanum Gothic"/>
                <a:sym typeface="Nanum Gothic"/>
              </a:rPr>
              <a:t>Labels</a:t>
            </a:r>
            <a:r>
              <a:rPr lang="en" sz="1100" b="0" i="0" u="none" strike="noStrike" cap="none">
                <a:solidFill>
                  <a:schemeClr val="dk1"/>
                </a:solidFill>
                <a:latin typeface="Nanum Gothic"/>
                <a:ea typeface="Nanum Gothic"/>
                <a:cs typeface="Nanum Gothic"/>
                <a:sym typeface="Nanum Gothic"/>
              </a:rPr>
              <a:t>  </a:t>
            </a:r>
            <a:endParaRPr sz="1100" b="0" i="0" u="none" strike="noStrike" cap="none">
              <a:solidFill>
                <a:schemeClr val="dk1"/>
              </a:solidFill>
              <a:latin typeface="Nanum Gothic"/>
              <a:ea typeface="Nanum Gothic"/>
              <a:cs typeface="Nanum Gothic"/>
              <a:sym typeface="Nanum Gothic"/>
            </a:endParaRPr>
          </a:p>
          <a:p>
            <a:pPr marL="0" marR="0" lvl="0" indent="0" algn="l" rtl="0">
              <a:lnSpc>
                <a:spcPct val="150000"/>
              </a:lnSpc>
              <a:spcBef>
                <a:spcPts val="0"/>
              </a:spcBef>
              <a:spcAft>
                <a:spcPts val="0"/>
              </a:spcAft>
              <a:buClr>
                <a:srgbClr val="000000"/>
              </a:buClr>
              <a:buSzPts val="1100"/>
              <a:buFont typeface="Arial"/>
              <a:buNone/>
            </a:pPr>
            <a:r>
              <a:rPr lang="en" sz="1100" b="0" i="0" u="none" strike="noStrike" cap="none">
                <a:solidFill>
                  <a:schemeClr val="dk1"/>
                </a:solidFill>
                <a:latin typeface="Nanum Gothic"/>
                <a:ea typeface="Nanum Gothic"/>
                <a:cs typeface="Nanum Gothic"/>
                <a:sym typeface="Nanum Gothic"/>
              </a:rPr>
              <a:t>    클릭 후, 프린트한 송장을 포장한  </a:t>
            </a:r>
            <a:endParaRPr sz="1100" b="0" i="0" u="none" strike="noStrike" cap="none">
              <a:solidFill>
                <a:schemeClr val="dk1"/>
              </a:solidFill>
              <a:latin typeface="Nanum Gothic"/>
              <a:ea typeface="Nanum Gothic"/>
              <a:cs typeface="Nanum Gothic"/>
              <a:sym typeface="Nanum Gothic"/>
            </a:endParaRPr>
          </a:p>
          <a:p>
            <a:pPr marL="0" marR="0" lvl="0" indent="0" algn="l" rtl="0">
              <a:lnSpc>
                <a:spcPct val="150000"/>
              </a:lnSpc>
              <a:spcBef>
                <a:spcPts val="0"/>
              </a:spcBef>
              <a:spcAft>
                <a:spcPts val="0"/>
              </a:spcAft>
              <a:buClr>
                <a:srgbClr val="000000"/>
              </a:buClr>
              <a:buSzPts val="1100"/>
              <a:buFont typeface="Arial"/>
              <a:buNone/>
            </a:pPr>
            <a:r>
              <a:rPr lang="en" sz="1100" b="0" i="0" u="none" strike="noStrike" cap="none">
                <a:solidFill>
                  <a:schemeClr val="dk1"/>
                </a:solidFill>
                <a:latin typeface="Nanum Gothic"/>
                <a:ea typeface="Nanum Gothic"/>
                <a:cs typeface="Nanum Gothic"/>
                <a:sym typeface="Nanum Gothic"/>
              </a:rPr>
              <a:t>    상품에 부착</a:t>
            </a:r>
            <a:endParaRPr sz="1100" b="0" i="0" u="none" strike="noStrike" cap="none">
              <a:solidFill>
                <a:schemeClr val="dk1"/>
              </a:solidFill>
              <a:latin typeface="Nanum Gothic"/>
              <a:ea typeface="Nanum Gothic"/>
              <a:cs typeface="Nanum Gothic"/>
              <a:sym typeface="Nanum Gothic"/>
            </a:endParaRPr>
          </a:p>
        </p:txBody>
      </p:sp>
      <p:sp>
        <p:nvSpPr>
          <p:cNvPr id="18" name="Google Shape;1576;p148">
            <a:extLst>
              <a:ext uri="{FF2B5EF4-FFF2-40B4-BE49-F238E27FC236}">
                <a16:creationId xmlns:a16="http://schemas.microsoft.com/office/drawing/2014/main" id="{7F9CA47E-F1F9-4EB0-813A-00EDF4DA8BB3}"/>
              </a:ext>
            </a:extLst>
          </p:cNvPr>
          <p:cNvSpPr/>
          <p:nvPr/>
        </p:nvSpPr>
        <p:spPr>
          <a:xfrm>
            <a:off x="4331488" y="3381620"/>
            <a:ext cx="192000" cy="195000"/>
          </a:xfrm>
          <a:prstGeom prst="ellipse">
            <a:avLst/>
          </a:prstGeom>
          <a:solidFill>
            <a:srgbClr val="D0011B"/>
          </a:solidFill>
          <a:ln>
            <a:noFill/>
          </a:ln>
        </p:spPr>
        <p:txBody>
          <a:bodyPr spcFirstLastPara="1" wrap="square" lIns="42200" tIns="42200" rIns="42200" bIns="42200" anchor="ctr" anchorCtr="0">
            <a:noAutofit/>
          </a:bodyPr>
          <a:lstStyle/>
          <a:p>
            <a:pPr marL="0" marR="0" lvl="0" indent="0" algn="ctr" rtl="0">
              <a:lnSpc>
                <a:spcPct val="100000"/>
              </a:lnSpc>
              <a:spcBef>
                <a:spcPts val="0"/>
              </a:spcBef>
              <a:spcAft>
                <a:spcPts val="0"/>
              </a:spcAft>
              <a:buClr>
                <a:srgbClr val="000000"/>
              </a:buClr>
              <a:buSzPts val="900"/>
              <a:buFont typeface="Arial"/>
              <a:buNone/>
            </a:pPr>
            <a:r>
              <a:rPr lang="en" sz="900" b="1">
                <a:solidFill>
                  <a:schemeClr val="lt1"/>
                </a:solidFill>
              </a:rPr>
              <a:t>3</a:t>
            </a:r>
            <a:endParaRPr sz="900" b="1" i="0" u="none" strike="noStrike" cap="none">
              <a:solidFill>
                <a:schemeClr val="lt1"/>
              </a:solidFill>
              <a:latin typeface="Arial"/>
              <a:ea typeface="Arial"/>
              <a:cs typeface="Arial"/>
              <a:sym typeface="Arial"/>
            </a:endParaRPr>
          </a:p>
        </p:txBody>
      </p:sp>
    </p:spTree>
    <p:extLst>
      <p:ext uri="{BB962C8B-B14F-4D97-AF65-F5344CB8AC3E}">
        <p14:creationId xmlns:p14="http://schemas.microsoft.com/office/powerpoint/2010/main" val="1034113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직사각형 12">
            <a:extLst>
              <a:ext uri="{FF2B5EF4-FFF2-40B4-BE49-F238E27FC236}">
                <a16:creationId xmlns:a16="http://schemas.microsoft.com/office/drawing/2014/main" id="{1DFC32BF-0F18-4DD2-9124-E525419304B3}"/>
              </a:ext>
            </a:extLst>
          </p:cNvPr>
          <p:cNvSpPr/>
          <p:nvPr/>
        </p:nvSpPr>
        <p:spPr>
          <a:xfrm>
            <a:off x="7992380" y="-11113"/>
            <a:ext cx="1151620" cy="77284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나눔스퀘어라운드 ExtraBold" panose="020B0600000101010101" pitchFamily="50" charset="-127"/>
              <a:ea typeface="나눔스퀘어라운드 ExtraBold" panose="020B0600000101010101" pitchFamily="50" charset="-127"/>
            </a:endParaRPr>
          </a:p>
        </p:txBody>
      </p:sp>
      <p:cxnSp>
        <p:nvCxnSpPr>
          <p:cNvPr id="15" name="직선 연결선 14">
            <a:extLst>
              <a:ext uri="{FF2B5EF4-FFF2-40B4-BE49-F238E27FC236}">
                <a16:creationId xmlns:a16="http://schemas.microsoft.com/office/drawing/2014/main" id="{89D05493-380A-4BB8-BCEC-267A5E6AF795}"/>
              </a:ext>
            </a:extLst>
          </p:cNvPr>
          <p:cNvCxnSpPr>
            <a:cxnSpLocks/>
          </p:cNvCxnSpPr>
          <p:nvPr/>
        </p:nvCxnSpPr>
        <p:spPr>
          <a:xfrm>
            <a:off x="0" y="789864"/>
            <a:ext cx="7812360" cy="0"/>
          </a:xfrm>
          <a:prstGeom prst="line">
            <a:avLst/>
          </a:prstGeom>
          <a:ln w="28575" cmpd="sng">
            <a:solidFill>
              <a:srgbClr val="FFC000"/>
            </a:solidFill>
          </a:ln>
        </p:spPr>
        <p:style>
          <a:lnRef idx="1">
            <a:schemeClr val="accent1"/>
          </a:lnRef>
          <a:fillRef idx="0">
            <a:schemeClr val="accent1"/>
          </a:fillRef>
          <a:effectRef idx="0">
            <a:schemeClr val="accent1"/>
          </a:effectRef>
          <a:fontRef idx="minor">
            <a:schemeClr val="tx1"/>
          </a:fontRef>
        </p:style>
      </p:cxnSp>
      <p:sp>
        <p:nvSpPr>
          <p:cNvPr id="7" name="제목 1">
            <a:extLst>
              <a:ext uri="{FF2B5EF4-FFF2-40B4-BE49-F238E27FC236}">
                <a16:creationId xmlns:a16="http://schemas.microsoft.com/office/drawing/2014/main" id="{390C2AC6-713B-4994-A91B-B528A993F5A9}"/>
              </a:ext>
            </a:extLst>
          </p:cNvPr>
          <p:cNvSpPr>
            <a:spLocks noGrp="1"/>
          </p:cNvSpPr>
          <p:nvPr>
            <p:ph type="title"/>
          </p:nvPr>
        </p:nvSpPr>
        <p:spPr>
          <a:xfrm>
            <a:off x="134559" y="-367026"/>
            <a:ext cx="8397881" cy="1707794"/>
          </a:xfrm>
          <a:prstGeom prst="rect">
            <a:avLst/>
          </a:prstGeom>
        </p:spPr>
        <p:txBody>
          <a:bodyPr/>
          <a:lstStyle>
            <a:lvl1pPr marL="457200" marR="0" indent="-457200" algn="l" defTabSz="914400" rtl="0" eaLnBrk="1" fontAlgn="auto" latinLnBrk="1" hangingPunct="1">
              <a:lnSpc>
                <a:spcPct val="100000"/>
              </a:lnSpc>
              <a:spcBef>
                <a:spcPts val="0"/>
              </a:spcBef>
              <a:spcAft>
                <a:spcPts val="0"/>
              </a:spcAft>
              <a:buClrTx/>
              <a:buSzTx/>
              <a:buFontTx/>
              <a:buAutoNum type="arabicPeriod"/>
              <a:tabLst/>
              <a:defRPr b="1" i="0">
                <a:latin typeface="NanumSquare ExtraBold" panose="020B0600000101010101" pitchFamily="34" charset="-127"/>
                <a:ea typeface="NanumSquare ExtraBold" panose="020B0600000101010101" pitchFamily="34" charset="-127"/>
              </a:defRPr>
            </a:lvl1pPr>
          </a:lstStyle>
          <a:p>
            <a:pPr marL="0" lvl="0" indent="0">
              <a:buNone/>
            </a:pPr>
            <a:r>
              <a:rPr kumimoji="1" lang="en-US" altLang="ko-KR" sz="2800" dirty="0">
                <a:solidFill>
                  <a:prstClr val="black"/>
                </a:solidFill>
                <a:latin typeface="나눔스퀘어라운드 ExtraBold" panose="020B0600000101010101" pitchFamily="50" charset="-127"/>
                <a:ea typeface="나눔스퀘어라운드 ExtraBold" panose="020B0600000101010101" pitchFamily="50" charset="-127"/>
              </a:rPr>
              <a:t>4. </a:t>
            </a:r>
            <a:r>
              <a:rPr kumimoji="1" lang="ko-KR" altLang="en-US" sz="2800" dirty="0">
                <a:solidFill>
                  <a:prstClr val="black"/>
                </a:solidFill>
                <a:latin typeface="나눔스퀘어라운드 ExtraBold" panose="020B0600000101010101" pitchFamily="50" charset="-127"/>
                <a:ea typeface="나눔스퀘어라운드 ExtraBold" panose="020B0600000101010101" pitchFamily="50" charset="-127"/>
              </a:rPr>
              <a:t>해외 직판 </a:t>
            </a:r>
            <a:r>
              <a:rPr kumimoji="1" lang="en-US" altLang="ko-KR" sz="2800" dirty="0">
                <a:solidFill>
                  <a:prstClr val="black"/>
                </a:solidFill>
                <a:latin typeface="나눔스퀘어라운드 ExtraBold" panose="020B0600000101010101" pitchFamily="50" charset="-127"/>
                <a:ea typeface="나눔스퀘어라운드 ExtraBold" panose="020B0600000101010101" pitchFamily="50" charset="-127"/>
              </a:rPr>
              <a:t>Shopee </a:t>
            </a:r>
            <a:r>
              <a:rPr kumimoji="1" lang="ko-KR" altLang="en-US" sz="2800" dirty="0">
                <a:solidFill>
                  <a:prstClr val="black"/>
                </a:solidFill>
                <a:latin typeface="나눔스퀘어라운드 ExtraBold" panose="020B0600000101010101" pitchFamily="50" charset="-127"/>
                <a:ea typeface="나눔스퀘어라운드 ExtraBold" panose="020B0600000101010101" pitchFamily="50" charset="-127"/>
              </a:rPr>
              <a:t>상품등록 가이드</a:t>
            </a:r>
            <a:endParaRPr kumimoji="1" lang="ko-KR" altLang="en-US" sz="2800" b="1" i="0" u="none" strike="noStrike" kern="1200" cap="none" spc="0" normalizeH="0" baseline="0" noProof="0" dirty="0">
              <a:ln>
                <a:noFill/>
              </a:ln>
              <a:solidFill>
                <a:prstClr val="black"/>
              </a:solidFill>
              <a:effectLst/>
              <a:uLnTx/>
              <a:uFillTx/>
              <a:latin typeface="나눔스퀘어라운드 ExtraBold" panose="020B0600000101010101" pitchFamily="50" charset="-127"/>
              <a:ea typeface="나눔스퀘어라운드 ExtraBold" panose="020B0600000101010101" pitchFamily="50" charset="-127"/>
              <a:cs typeface="+mn-cs"/>
            </a:endParaRPr>
          </a:p>
        </p:txBody>
      </p:sp>
      <p:sp>
        <p:nvSpPr>
          <p:cNvPr id="5" name="Google Shape;1581;p149">
            <a:extLst>
              <a:ext uri="{FF2B5EF4-FFF2-40B4-BE49-F238E27FC236}">
                <a16:creationId xmlns:a16="http://schemas.microsoft.com/office/drawing/2014/main" id="{BCD9AFAC-E125-4467-B250-722048432217}"/>
              </a:ext>
            </a:extLst>
          </p:cNvPr>
          <p:cNvSpPr txBox="1">
            <a:spLocks noGrp="1"/>
          </p:cNvSpPr>
          <p:nvPr>
            <p:ph type="sldNum" idx="12"/>
          </p:nvPr>
        </p:nvSpPr>
        <p:spPr>
          <a:xfrm>
            <a:off x="8363125" y="5916437"/>
            <a:ext cx="548700" cy="393600"/>
          </a:xfrm>
          <a:prstGeom prst="rect">
            <a:avLst/>
          </a:prstGeom>
          <a:noFill/>
          <a:ln>
            <a:noFill/>
          </a:ln>
        </p:spPr>
        <p:txBody>
          <a:bodyPr spcFirstLastPara="1" wrap="square" lIns="91425" tIns="91425" rIns="91425" bIns="91425" anchor="ctr" anchorCtr="0">
            <a:noAutofit/>
          </a:bodyPr>
          <a:lstStyle/>
          <a:p>
            <a:pPr marL="0" lvl="0" indent="0" algn="r" rtl="0">
              <a:spcBef>
                <a:spcPts val="0"/>
              </a:spcBef>
              <a:spcAft>
                <a:spcPts val="0"/>
              </a:spcAft>
              <a:buClr>
                <a:srgbClr val="000000"/>
              </a:buClr>
              <a:buSzPts val="1000"/>
              <a:buFont typeface="Arial"/>
              <a:buNone/>
            </a:pPr>
            <a:fld id="{00000000-1234-1234-1234-123412341234}" type="slidenum">
              <a:rPr lang="en"/>
              <a:t>53</a:t>
            </a:fld>
            <a:endParaRPr/>
          </a:p>
        </p:txBody>
      </p:sp>
      <p:sp>
        <p:nvSpPr>
          <p:cNvPr id="6" name="Google Shape;1582;p149">
            <a:extLst>
              <a:ext uri="{FF2B5EF4-FFF2-40B4-BE49-F238E27FC236}">
                <a16:creationId xmlns:a16="http://schemas.microsoft.com/office/drawing/2014/main" id="{A71B2B57-FBA0-43A5-8E0E-ADC6EB814713}"/>
              </a:ext>
            </a:extLst>
          </p:cNvPr>
          <p:cNvSpPr txBox="1">
            <a:spLocks/>
          </p:cNvSpPr>
          <p:nvPr/>
        </p:nvSpPr>
        <p:spPr>
          <a:xfrm>
            <a:off x="485700" y="1340768"/>
            <a:ext cx="8172600" cy="234900"/>
          </a:xfrm>
          <a:prstGeom prst="rect">
            <a:avLst/>
          </a:prstGeom>
          <a:noFill/>
          <a:ln>
            <a:noFill/>
          </a:ln>
        </p:spPr>
        <p:txBody>
          <a:bodyPr spcFirstLastPara="1" vert="horz" wrap="square" lIns="91425" tIns="91425" rIns="91425" bIns="91425" rtlCol="0" anchor="ctr" anchorCtr="0">
            <a:noAutofit/>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90000"/>
              </a:lnSpc>
              <a:spcBef>
                <a:spcPts val="0"/>
              </a:spcBef>
              <a:buClr>
                <a:schemeClr val="dk1"/>
              </a:buClr>
              <a:buSzPts val="2700"/>
              <a:buFont typeface="Calibri"/>
              <a:buNone/>
            </a:pPr>
            <a:r>
              <a:rPr lang="ko-KR" altLang="en-US" b="1">
                <a:latin typeface="Nanum Gothic"/>
                <a:ea typeface="Nanum Gothic"/>
                <a:cs typeface="Nanum Gothic"/>
                <a:sym typeface="Nanum Gothic"/>
              </a:rPr>
              <a:t>쇼피 물류 서비스 상세 내용</a:t>
            </a:r>
            <a:endParaRPr lang="ko-KR" altLang="en-US" b="1">
              <a:solidFill>
                <a:schemeClr val="dk1"/>
              </a:solidFill>
              <a:latin typeface="Nanum Gothic"/>
              <a:ea typeface="Nanum Gothic"/>
              <a:cs typeface="Nanum Gothic"/>
              <a:sym typeface="Nanum Gothic"/>
            </a:endParaRPr>
          </a:p>
        </p:txBody>
      </p:sp>
      <p:graphicFrame>
        <p:nvGraphicFramePr>
          <p:cNvPr id="8" name="Google Shape;1583;p149">
            <a:extLst>
              <a:ext uri="{FF2B5EF4-FFF2-40B4-BE49-F238E27FC236}">
                <a16:creationId xmlns:a16="http://schemas.microsoft.com/office/drawing/2014/main" id="{DEE6D63A-3B02-473C-9C54-0CC9DBDB78BD}"/>
              </a:ext>
            </a:extLst>
          </p:cNvPr>
          <p:cNvGraphicFramePr/>
          <p:nvPr/>
        </p:nvGraphicFramePr>
        <p:xfrm>
          <a:off x="164891" y="1654630"/>
          <a:ext cx="8641450" cy="3626970"/>
        </p:xfrm>
        <a:graphic>
          <a:graphicData uri="http://schemas.openxmlformats.org/drawingml/2006/table">
            <a:tbl>
              <a:tblPr>
                <a:noFill/>
              </a:tblPr>
              <a:tblGrid>
                <a:gridCol w="809500">
                  <a:extLst>
                    <a:ext uri="{9D8B030D-6E8A-4147-A177-3AD203B41FA5}">
                      <a16:colId xmlns:a16="http://schemas.microsoft.com/office/drawing/2014/main" val="20000"/>
                    </a:ext>
                  </a:extLst>
                </a:gridCol>
                <a:gridCol w="818150">
                  <a:extLst>
                    <a:ext uri="{9D8B030D-6E8A-4147-A177-3AD203B41FA5}">
                      <a16:colId xmlns:a16="http://schemas.microsoft.com/office/drawing/2014/main" val="20001"/>
                    </a:ext>
                  </a:extLst>
                </a:gridCol>
                <a:gridCol w="792700">
                  <a:extLst>
                    <a:ext uri="{9D8B030D-6E8A-4147-A177-3AD203B41FA5}">
                      <a16:colId xmlns:a16="http://schemas.microsoft.com/office/drawing/2014/main" val="20002"/>
                    </a:ext>
                  </a:extLst>
                </a:gridCol>
                <a:gridCol w="794375">
                  <a:extLst>
                    <a:ext uri="{9D8B030D-6E8A-4147-A177-3AD203B41FA5}">
                      <a16:colId xmlns:a16="http://schemas.microsoft.com/office/drawing/2014/main" val="20003"/>
                    </a:ext>
                  </a:extLst>
                </a:gridCol>
                <a:gridCol w="845500">
                  <a:extLst>
                    <a:ext uri="{9D8B030D-6E8A-4147-A177-3AD203B41FA5}">
                      <a16:colId xmlns:a16="http://schemas.microsoft.com/office/drawing/2014/main" val="20004"/>
                    </a:ext>
                  </a:extLst>
                </a:gridCol>
                <a:gridCol w="854025">
                  <a:extLst>
                    <a:ext uri="{9D8B030D-6E8A-4147-A177-3AD203B41FA5}">
                      <a16:colId xmlns:a16="http://schemas.microsoft.com/office/drawing/2014/main" val="20005"/>
                    </a:ext>
                  </a:extLst>
                </a:gridCol>
                <a:gridCol w="902250">
                  <a:extLst>
                    <a:ext uri="{9D8B030D-6E8A-4147-A177-3AD203B41FA5}">
                      <a16:colId xmlns:a16="http://schemas.microsoft.com/office/drawing/2014/main" val="20006"/>
                    </a:ext>
                  </a:extLst>
                </a:gridCol>
                <a:gridCol w="902250">
                  <a:extLst>
                    <a:ext uri="{9D8B030D-6E8A-4147-A177-3AD203B41FA5}">
                      <a16:colId xmlns:a16="http://schemas.microsoft.com/office/drawing/2014/main" val="20007"/>
                    </a:ext>
                  </a:extLst>
                </a:gridCol>
                <a:gridCol w="902250">
                  <a:extLst>
                    <a:ext uri="{9D8B030D-6E8A-4147-A177-3AD203B41FA5}">
                      <a16:colId xmlns:a16="http://schemas.microsoft.com/office/drawing/2014/main" val="20008"/>
                    </a:ext>
                  </a:extLst>
                </a:gridCol>
                <a:gridCol w="1020450">
                  <a:extLst>
                    <a:ext uri="{9D8B030D-6E8A-4147-A177-3AD203B41FA5}">
                      <a16:colId xmlns:a16="http://schemas.microsoft.com/office/drawing/2014/main" val="20009"/>
                    </a:ext>
                  </a:extLst>
                </a:gridCol>
              </a:tblGrid>
              <a:tr h="0">
                <a:tc>
                  <a:txBody>
                    <a:bodyPr/>
                    <a:lstStyle/>
                    <a:p>
                      <a:pPr marL="0" marR="0" lvl="0" indent="0" algn="l" rtl="0">
                        <a:lnSpc>
                          <a:spcPct val="100000"/>
                        </a:lnSpc>
                        <a:spcBef>
                          <a:spcPts val="0"/>
                        </a:spcBef>
                        <a:spcAft>
                          <a:spcPts val="0"/>
                        </a:spcAft>
                        <a:buClr>
                          <a:srgbClr val="000000"/>
                        </a:buClr>
                        <a:buSzPts val="700"/>
                        <a:buFont typeface="Arial"/>
                        <a:buNone/>
                      </a:pPr>
                      <a:endParaRPr sz="600" u="none" strike="noStrike" cap="none">
                        <a:solidFill>
                          <a:srgbClr val="113366"/>
                        </a:solidFill>
                      </a:endParaRPr>
                    </a:p>
                  </a:txBody>
                  <a:tcPr marL="91425" marR="91425" marT="91425" marB="91425">
                    <a:lnL w="19050"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19050" cap="flat" cmpd="sng">
                      <a:solidFill>
                        <a:srgbClr val="FFFFFF"/>
                      </a:solidFill>
                      <a:prstDash val="solid"/>
                      <a:round/>
                      <a:headEnd type="none" w="sm" len="sm"/>
                      <a:tailEnd type="none" w="sm" len="sm"/>
                    </a:lnT>
                    <a:lnB w="19050" cap="flat" cmpd="sng">
                      <a:solidFill>
                        <a:srgbClr val="FFFFFF"/>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400"/>
                        <a:buFont typeface="Arial"/>
                        <a:buNone/>
                      </a:pPr>
                      <a:r>
                        <a:rPr lang="en" sz="1300" b="1" u="none" strike="noStrike" cap="none">
                          <a:solidFill>
                            <a:srgbClr val="FFFFFF"/>
                          </a:solidFill>
                          <a:latin typeface="Nanum Gothic"/>
                          <a:ea typeface="Nanum Gothic"/>
                          <a:cs typeface="Nanum Gothic"/>
                          <a:sym typeface="Nanum Gothic"/>
                        </a:rPr>
                        <a:t>ID</a:t>
                      </a:r>
                      <a:endParaRPr sz="1300" b="1" u="none" strike="noStrike" cap="none">
                        <a:solidFill>
                          <a:srgbClr val="FFFFFF"/>
                        </a:solidFill>
                        <a:latin typeface="Nanum Gothic"/>
                        <a:ea typeface="Nanum Gothic"/>
                        <a:cs typeface="Nanum Gothic"/>
                        <a:sym typeface="Nanum Gothic"/>
                      </a:endParaRPr>
                    </a:p>
                  </a:txBody>
                  <a:tcPr marL="91425" marR="91425" marT="91425" marB="91425">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EDA500"/>
                    </a:solidFill>
                  </a:tcPr>
                </a:tc>
                <a:tc>
                  <a:txBody>
                    <a:bodyPr/>
                    <a:lstStyle/>
                    <a:p>
                      <a:pPr marL="0" marR="0" lvl="0" indent="0" algn="ctr" rtl="0">
                        <a:lnSpc>
                          <a:spcPct val="100000"/>
                        </a:lnSpc>
                        <a:spcBef>
                          <a:spcPts val="0"/>
                        </a:spcBef>
                        <a:spcAft>
                          <a:spcPts val="0"/>
                        </a:spcAft>
                        <a:buClr>
                          <a:srgbClr val="000000"/>
                        </a:buClr>
                        <a:buSzPts val="1400"/>
                        <a:buFont typeface="Arial"/>
                        <a:buNone/>
                      </a:pPr>
                      <a:r>
                        <a:rPr lang="en" sz="1300" b="1" u="none" strike="noStrike" cap="none">
                          <a:solidFill>
                            <a:srgbClr val="FFFFFF"/>
                          </a:solidFill>
                          <a:latin typeface="Nanum Gothic"/>
                          <a:ea typeface="Nanum Gothic"/>
                          <a:cs typeface="Nanum Gothic"/>
                          <a:sym typeface="Nanum Gothic"/>
                        </a:rPr>
                        <a:t>PH</a:t>
                      </a:r>
                      <a:endParaRPr sz="1300" b="1" u="none" strike="noStrike" cap="none">
                        <a:solidFill>
                          <a:srgbClr val="FFFFFF"/>
                        </a:solidFill>
                        <a:latin typeface="Nanum Gothic"/>
                        <a:ea typeface="Nanum Gothic"/>
                        <a:cs typeface="Nanum Gothic"/>
                        <a:sym typeface="Nanum Gothic"/>
                      </a:endParaRPr>
                    </a:p>
                  </a:txBody>
                  <a:tcPr marL="91425" marR="91425" marT="91425" marB="91425">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EDA500"/>
                    </a:solidFill>
                  </a:tcPr>
                </a:tc>
                <a:tc>
                  <a:txBody>
                    <a:bodyPr/>
                    <a:lstStyle/>
                    <a:p>
                      <a:pPr marL="0" marR="0" lvl="0" indent="0" algn="ctr" rtl="0">
                        <a:lnSpc>
                          <a:spcPct val="100000"/>
                        </a:lnSpc>
                        <a:spcBef>
                          <a:spcPts val="0"/>
                        </a:spcBef>
                        <a:spcAft>
                          <a:spcPts val="0"/>
                        </a:spcAft>
                        <a:buClr>
                          <a:srgbClr val="000000"/>
                        </a:buClr>
                        <a:buSzPts val="1400"/>
                        <a:buFont typeface="Arial"/>
                        <a:buNone/>
                      </a:pPr>
                      <a:r>
                        <a:rPr lang="en" sz="1300" b="1" u="none" strike="noStrike" cap="none">
                          <a:solidFill>
                            <a:srgbClr val="FFFFFF"/>
                          </a:solidFill>
                          <a:latin typeface="Nanum Gothic"/>
                          <a:ea typeface="Nanum Gothic"/>
                          <a:cs typeface="Nanum Gothic"/>
                          <a:sym typeface="Nanum Gothic"/>
                        </a:rPr>
                        <a:t>MY</a:t>
                      </a:r>
                      <a:endParaRPr sz="1300" b="1" u="none" strike="noStrike" cap="none">
                        <a:solidFill>
                          <a:srgbClr val="FFFFFF"/>
                        </a:solidFill>
                        <a:latin typeface="Nanum Gothic"/>
                        <a:ea typeface="Nanum Gothic"/>
                        <a:cs typeface="Nanum Gothic"/>
                        <a:sym typeface="Nanum Gothic"/>
                      </a:endParaRPr>
                    </a:p>
                  </a:txBody>
                  <a:tcPr marL="91425" marR="91425" marT="91425" marB="91425">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EDA500"/>
                    </a:solidFill>
                  </a:tcPr>
                </a:tc>
                <a:tc>
                  <a:txBody>
                    <a:bodyPr/>
                    <a:lstStyle/>
                    <a:p>
                      <a:pPr marL="0" marR="0" lvl="0" indent="0" algn="ctr" rtl="0">
                        <a:lnSpc>
                          <a:spcPct val="100000"/>
                        </a:lnSpc>
                        <a:spcBef>
                          <a:spcPts val="0"/>
                        </a:spcBef>
                        <a:spcAft>
                          <a:spcPts val="0"/>
                        </a:spcAft>
                        <a:buClr>
                          <a:srgbClr val="000000"/>
                        </a:buClr>
                        <a:buSzPts val="1400"/>
                        <a:buFont typeface="Arial"/>
                        <a:buNone/>
                      </a:pPr>
                      <a:r>
                        <a:rPr lang="en" sz="1300" b="1" u="none" strike="noStrike" cap="none">
                          <a:solidFill>
                            <a:srgbClr val="FFFFFF"/>
                          </a:solidFill>
                          <a:latin typeface="Nanum Gothic"/>
                          <a:ea typeface="Nanum Gothic"/>
                          <a:cs typeface="Nanum Gothic"/>
                          <a:sym typeface="Nanum Gothic"/>
                        </a:rPr>
                        <a:t>SG</a:t>
                      </a:r>
                      <a:endParaRPr sz="1300" b="1" u="none" strike="noStrike" cap="none">
                        <a:solidFill>
                          <a:srgbClr val="FFFFFF"/>
                        </a:solidFill>
                        <a:latin typeface="Nanum Gothic"/>
                        <a:ea typeface="Nanum Gothic"/>
                        <a:cs typeface="Nanum Gothic"/>
                        <a:sym typeface="Nanum Gothic"/>
                      </a:endParaRPr>
                    </a:p>
                  </a:txBody>
                  <a:tcPr marL="91425" marR="91425" marT="91425" marB="91425">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EDA500"/>
                    </a:solidFill>
                  </a:tcPr>
                </a:tc>
                <a:tc>
                  <a:txBody>
                    <a:bodyPr/>
                    <a:lstStyle/>
                    <a:p>
                      <a:pPr marL="0" marR="0" lvl="0" indent="0" algn="ctr" rtl="0">
                        <a:lnSpc>
                          <a:spcPct val="100000"/>
                        </a:lnSpc>
                        <a:spcBef>
                          <a:spcPts val="0"/>
                        </a:spcBef>
                        <a:spcAft>
                          <a:spcPts val="0"/>
                        </a:spcAft>
                        <a:buClr>
                          <a:schemeClr val="dk1"/>
                        </a:buClr>
                        <a:buSzPts val="1100"/>
                        <a:buFont typeface="Arial"/>
                        <a:buNone/>
                      </a:pPr>
                      <a:r>
                        <a:rPr lang="en" sz="1300" b="1" u="none" strike="noStrike" cap="none">
                          <a:solidFill>
                            <a:schemeClr val="lt1"/>
                          </a:solidFill>
                          <a:latin typeface="Nanum Gothic"/>
                          <a:ea typeface="Nanum Gothic"/>
                          <a:cs typeface="Nanum Gothic"/>
                          <a:sym typeface="Nanum Gothic"/>
                        </a:rPr>
                        <a:t>VN</a:t>
                      </a:r>
                      <a:endParaRPr sz="1300" b="1" u="none" strike="noStrike" cap="none">
                        <a:solidFill>
                          <a:srgbClr val="FFFFFF"/>
                        </a:solidFill>
                        <a:latin typeface="Nanum Gothic"/>
                        <a:ea typeface="Nanum Gothic"/>
                        <a:cs typeface="Nanum Gothic"/>
                        <a:sym typeface="Nanum Gothic"/>
                      </a:endParaRPr>
                    </a:p>
                  </a:txBody>
                  <a:tcPr marL="91425" marR="91425" marT="91425" marB="91425">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EDA500"/>
                    </a:solidFill>
                  </a:tcPr>
                </a:tc>
                <a:tc>
                  <a:txBody>
                    <a:bodyPr/>
                    <a:lstStyle/>
                    <a:p>
                      <a:pPr marL="0" marR="0" lvl="0" indent="0" algn="ctr" rtl="0">
                        <a:lnSpc>
                          <a:spcPct val="100000"/>
                        </a:lnSpc>
                        <a:spcBef>
                          <a:spcPts val="0"/>
                        </a:spcBef>
                        <a:spcAft>
                          <a:spcPts val="0"/>
                        </a:spcAft>
                        <a:buClr>
                          <a:schemeClr val="dk1"/>
                        </a:buClr>
                        <a:buSzPts val="1100"/>
                        <a:buFont typeface="Arial"/>
                        <a:buNone/>
                      </a:pPr>
                      <a:r>
                        <a:rPr lang="en" sz="1300" b="1" u="none" strike="noStrike" cap="none">
                          <a:solidFill>
                            <a:srgbClr val="FFFFFF"/>
                          </a:solidFill>
                          <a:latin typeface="Nanum Gothic"/>
                          <a:ea typeface="Nanum Gothic"/>
                          <a:cs typeface="Nanum Gothic"/>
                          <a:sym typeface="Nanum Gothic"/>
                        </a:rPr>
                        <a:t>BR</a:t>
                      </a:r>
                      <a:endParaRPr sz="1300" b="1" u="none" strike="noStrike" cap="none">
                        <a:solidFill>
                          <a:srgbClr val="FFFFFF"/>
                        </a:solidFill>
                        <a:latin typeface="Nanum Gothic"/>
                        <a:ea typeface="Nanum Gothic"/>
                        <a:cs typeface="Nanum Gothic"/>
                        <a:sym typeface="Nanum Gothic"/>
                      </a:endParaRPr>
                    </a:p>
                  </a:txBody>
                  <a:tcPr marL="91425" marR="91425" marT="91425" marB="91425">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EDA500"/>
                    </a:solidFill>
                  </a:tcPr>
                </a:tc>
                <a:tc>
                  <a:txBody>
                    <a:bodyPr/>
                    <a:lstStyle/>
                    <a:p>
                      <a:pPr marL="0" marR="0" lvl="0" indent="0" algn="ctr" rtl="0">
                        <a:lnSpc>
                          <a:spcPct val="100000"/>
                        </a:lnSpc>
                        <a:spcBef>
                          <a:spcPts val="0"/>
                        </a:spcBef>
                        <a:spcAft>
                          <a:spcPts val="0"/>
                        </a:spcAft>
                        <a:buNone/>
                      </a:pPr>
                      <a:r>
                        <a:rPr lang="en" sz="1300" b="1">
                          <a:solidFill>
                            <a:srgbClr val="FFFFFF"/>
                          </a:solidFill>
                          <a:latin typeface="Nanum Gothic"/>
                          <a:ea typeface="Nanum Gothic"/>
                          <a:cs typeface="Nanum Gothic"/>
                          <a:sym typeface="Nanum Gothic"/>
                        </a:rPr>
                        <a:t>MX</a:t>
                      </a:r>
                      <a:endParaRPr sz="1300" b="1" u="none" strike="noStrike" cap="none">
                        <a:solidFill>
                          <a:srgbClr val="FFFFFF"/>
                        </a:solidFill>
                        <a:latin typeface="Nanum Gothic"/>
                        <a:ea typeface="Nanum Gothic"/>
                        <a:cs typeface="Nanum Gothic"/>
                        <a:sym typeface="Nanum Gothic"/>
                      </a:endParaRPr>
                    </a:p>
                  </a:txBody>
                  <a:tcPr marL="91425" marR="91425" marT="91425" marB="91425">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EDA500"/>
                    </a:solidFill>
                  </a:tcPr>
                </a:tc>
                <a:tc>
                  <a:txBody>
                    <a:bodyPr/>
                    <a:lstStyle/>
                    <a:p>
                      <a:pPr marL="0" marR="0" lvl="0" indent="0" algn="ctr" rtl="0">
                        <a:lnSpc>
                          <a:spcPct val="100000"/>
                        </a:lnSpc>
                        <a:spcBef>
                          <a:spcPts val="0"/>
                        </a:spcBef>
                        <a:spcAft>
                          <a:spcPts val="0"/>
                        </a:spcAft>
                        <a:buClr>
                          <a:schemeClr val="dk1"/>
                        </a:buClr>
                        <a:buSzPts val="1100"/>
                        <a:buFont typeface="Arial"/>
                        <a:buNone/>
                      </a:pPr>
                      <a:r>
                        <a:rPr lang="en" sz="1300" b="1" u="none" strike="noStrike" cap="none">
                          <a:solidFill>
                            <a:srgbClr val="FFFFFF"/>
                          </a:solidFill>
                          <a:latin typeface="Nanum Gothic"/>
                          <a:ea typeface="Nanum Gothic"/>
                          <a:cs typeface="Nanum Gothic"/>
                          <a:sym typeface="Nanum Gothic"/>
                        </a:rPr>
                        <a:t>TH</a:t>
                      </a:r>
                      <a:endParaRPr sz="1300" b="1" u="none" strike="noStrike" cap="none">
                        <a:solidFill>
                          <a:srgbClr val="FFFFFF"/>
                        </a:solidFill>
                        <a:latin typeface="Nanum Gothic"/>
                        <a:ea typeface="Nanum Gothic"/>
                        <a:cs typeface="Nanum Gothic"/>
                        <a:sym typeface="Nanum Gothic"/>
                      </a:endParaRPr>
                    </a:p>
                  </a:txBody>
                  <a:tcPr marL="91425" marR="91425" marT="91425" marB="91425">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0046AB"/>
                    </a:solidFill>
                  </a:tcPr>
                </a:tc>
                <a:tc>
                  <a:txBody>
                    <a:bodyPr/>
                    <a:lstStyle/>
                    <a:p>
                      <a:pPr marL="0" marR="0" lvl="0" indent="0" algn="ctr" rtl="0">
                        <a:lnSpc>
                          <a:spcPct val="100000"/>
                        </a:lnSpc>
                        <a:spcBef>
                          <a:spcPts val="0"/>
                        </a:spcBef>
                        <a:spcAft>
                          <a:spcPts val="0"/>
                        </a:spcAft>
                        <a:buClr>
                          <a:srgbClr val="000000"/>
                        </a:buClr>
                        <a:buSzPts val="1400"/>
                        <a:buFont typeface="Arial"/>
                        <a:buNone/>
                      </a:pPr>
                      <a:r>
                        <a:rPr lang="en" sz="1300" b="1" u="none" strike="noStrike" cap="none">
                          <a:solidFill>
                            <a:srgbClr val="FFFFFF"/>
                          </a:solidFill>
                          <a:latin typeface="Nanum Gothic"/>
                          <a:ea typeface="Nanum Gothic"/>
                          <a:cs typeface="Nanum Gothic"/>
                          <a:sym typeface="Nanum Gothic"/>
                        </a:rPr>
                        <a:t>TW</a:t>
                      </a:r>
                      <a:endParaRPr sz="1300" b="1" u="none" strike="noStrike" cap="none">
                        <a:solidFill>
                          <a:srgbClr val="FFFFFF"/>
                        </a:solidFill>
                        <a:latin typeface="Nanum Gothic"/>
                        <a:ea typeface="Nanum Gothic"/>
                        <a:cs typeface="Nanum Gothic"/>
                        <a:sym typeface="Nanum Gothic"/>
                      </a:endParaRPr>
                    </a:p>
                  </a:txBody>
                  <a:tcPr marL="91425" marR="91425" marT="91425" marB="91425">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0046AB"/>
                    </a:solidFill>
                  </a:tcPr>
                </a:tc>
                <a:extLst>
                  <a:ext uri="{0D108BD9-81ED-4DB2-BD59-A6C34878D82A}">
                    <a16:rowId xmlns:a16="http://schemas.microsoft.com/office/drawing/2014/main" val="10000"/>
                  </a:ext>
                </a:extLst>
              </a:tr>
              <a:tr h="474275">
                <a:tc>
                  <a:txBody>
                    <a:bodyPr/>
                    <a:lstStyle/>
                    <a:p>
                      <a:pPr marL="0" marR="0" lvl="0" indent="0" algn="ctr" rtl="0">
                        <a:lnSpc>
                          <a:spcPct val="100000"/>
                        </a:lnSpc>
                        <a:spcBef>
                          <a:spcPts val="0"/>
                        </a:spcBef>
                        <a:spcAft>
                          <a:spcPts val="0"/>
                        </a:spcAft>
                        <a:buClr>
                          <a:srgbClr val="000000"/>
                        </a:buClr>
                        <a:buSzPts val="1100"/>
                        <a:buFont typeface="Arial"/>
                        <a:buNone/>
                      </a:pPr>
                      <a:r>
                        <a:rPr lang="en" sz="1000" b="1" u="none" strike="noStrike" cap="none">
                          <a:solidFill>
                            <a:srgbClr val="113366"/>
                          </a:solidFill>
                          <a:latin typeface="Nanum Gothic"/>
                          <a:ea typeface="Nanum Gothic"/>
                          <a:cs typeface="Nanum Gothic"/>
                          <a:sym typeface="Nanum Gothic"/>
                        </a:rPr>
                        <a:t>물류 서비스</a:t>
                      </a:r>
                      <a:endParaRPr sz="1000" b="1" u="none" strike="noStrike" cap="none">
                        <a:solidFill>
                          <a:srgbClr val="113366"/>
                        </a:solidFill>
                        <a:latin typeface="Nanum Gothic"/>
                        <a:ea typeface="Nanum Gothic"/>
                        <a:cs typeface="Nanum Gothic"/>
                        <a:sym typeface="Nanum Gothic"/>
                      </a:endParaRPr>
                    </a:p>
                  </a:txBody>
                  <a:tcPr marL="91425" marR="91425" marT="91425" marB="91425" anchor="ctr">
                    <a:lnL w="19050"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19050" cap="flat" cmpd="sng">
                      <a:solidFill>
                        <a:srgbClr val="FFFFFF"/>
                      </a:solidFill>
                      <a:prstDash val="solid"/>
                      <a:round/>
                      <a:headEnd type="none" w="sm" len="sm"/>
                      <a:tailEnd type="none" w="sm" len="sm"/>
                    </a:lnT>
                    <a:lnB w="19050" cap="flat" cmpd="sng">
                      <a:solidFill>
                        <a:srgbClr val="FFFFFF"/>
                      </a:solidFill>
                      <a:prstDash val="solid"/>
                      <a:round/>
                      <a:headEnd type="none" w="sm" len="sm"/>
                      <a:tailEnd type="none" w="sm" len="sm"/>
                    </a:lnB>
                    <a:solidFill>
                      <a:srgbClr val="FCE5CD"/>
                    </a:solidFill>
                  </a:tcPr>
                </a:tc>
                <a:tc gridSpan="7">
                  <a:txBody>
                    <a:bodyPr/>
                    <a:lstStyle/>
                    <a:p>
                      <a:pPr marL="0" lvl="0" indent="0" algn="ctr" rtl="0">
                        <a:spcBef>
                          <a:spcPts val="0"/>
                        </a:spcBef>
                        <a:spcAft>
                          <a:spcPts val="0"/>
                        </a:spcAft>
                        <a:buNone/>
                      </a:pPr>
                      <a:r>
                        <a:rPr lang="en" sz="950" b="1">
                          <a:latin typeface="Nanum Gothic"/>
                          <a:ea typeface="Nanum Gothic"/>
                          <a:cs typeface="Nanum Gothic"/>
                          <a:sym typeface="Nanum Gothic"/>
                        </a:rPr>
                        <a:t>SLS </a:t>
                      </a:r>
                      <a:endParaRPr sz="950" b="1">
                        <a:latin typeface="Nanum Gothic"/>
                        <a:ea typeface="Nanum Gothic"/>
                        <a:cs typeface="Nanum Gothic"/>
                        <a:sym typeface="Nanum Gothic"/>
                      </a:endParaRPr>
                    </a:p>
                    <a:p>
                      <a:pPr marL="0" lvl="0" indent="0" algn="ctr" rtl="0">
                        <a:spcBef>
                          <a:spcPts val="0"/>
                        </a:spcBef>
                        <a:spcAft>
                          <a:spcPts val="0"/>
                        </a:spcAft>
                        <a:buNone/>
                      </a:pPr>
                      <a:r>
                        <a:rPr lang="en" sz="950" b="1">
                          <a:latin typeface="Nanum Gothic"/>
                          <a:ea typeface="Nanum Gothic"/>
                          <a:cs typeface="Nanum Gothic"/>
                          <a:sym typeface="Nanum Gothic"/>
                        </a:rPr>
                        <a:t>(Shopee Logistics Service)</a:t>
                      </a:r>
                      <a:endParaRPr sz="950" b="1">
                        <a:solidFill>
                          <a:srgbClr val="113366"/>
                        </a:solidFill>
                        <a:latin typeface="Nanum Gothic"/>
                        <a:ea typeface="Nanum Gothic"/>
                        <a:cs typeface="Nanum Gothic"/>
                        <a:sym typeface="Nanum Gothic"/>
                      </a:endParaRPr>
                    </a:p>
                  </a:txBody>
                  <a:tcPr marL="91425" marR="91425" marT="91425" marB="91425">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F3F3F3"/>
                    </a:solidFill>
                  </a:tcPr>
                </a:tc>
                <a:tc hMerge="1">
                  <a:txBody>
                    <a:bodyPr/>
                    <a:lstStyle/>
                    <a:p>
                      <a:endParaRPr lang="ko-KR"/>
                    </a:p>
                  </a:txBody>
                  <a:tcPr/>
                </a:tc>
                <a:tc hMerge="1">
                  <a:txBody>
                    <a:bodyPr/>
                    <a:lstStyle/>
                    <a:p>
                      <a:endParaRPr lang="ko-KR"/>
                    </a:p>
                  </a:txBody>
                  <a:tcPr/>
                </a:tc>
                <a:tc hMerge="1">
                  <a:txBody>
                    <a:bodyPr/>
                    <a:lstStyle/>
                    <a:p>
                      <a:endParaRPr lang="ko-KR"/>
                    </a:p>
                  </a:txBody>
                  <a:tcPr/>
                </a:tc>
                <a:tc hMerge="1">
                  <a:txBody>
                    <a:bodyPr/>
                    <a:lstStyle/>
                    <a:p>
                      <a:endParaRPr lang="ko-KR"/>
                    </a:p>
                  </a:txBody>
                  <a:tcPr/>
                </a:tc>
                <a:tc hMerge="1">
                  <a:txBody>
                    <a:bodyPr/>
                    <a:lstStyle/>
                    <a:p>
                      <a:endParaRPr lang="ko-KR"/>
                    </a:p>
                  </a:txBody>
                  <a:tcPr/>
                </a:tc>
                <a:tc hMerge="1">
                  <a:txBody>
                    <a:bodyPr/>
                    <a:lstStyle/>
                    <a:p>
                      <a:endParaRPr lang="ko-KR"/>
                    </a:p>
                  </a:txBody>
                  <a:tcPr/>
                </a:tc>
                <a:tc>
                  <a:txBody>
                    <a:bodyPr/>
                    <a:lstStyle/>
                    <a:p>
                      <a:pPr marL="0" marR="0" lvl="0" indent="0" algn="ctr" rtl="0">
                        <a:lnSpc>
                          <a:spcPct val="100000"/>
                        </a:lnSpc>
                        <a:spcBef>
                          <a:spcPts val="0"/>
                        </a:spcBef>
                        <a:spcAft>
                          <a:spcPts val="0"/>
                        </a:spcAft>
                        <a:buClr>
                          <a:srgbClr val="000000"/>
                        </a:buClr>
                        <a:buSzPts val="1050"/>
                        <a:buFont typeface="Arial"/>
                        <a:buNone/>
                      </a:pPr>
                      <a:r>
                        <a:rPr lang="en" sz="950" b="1">
                          <a:latin typeface="Nanum Gothic"/>
                          <a:ea typeface="Nanum Gothic"/>
                          <a:cs typeface="Nanum Gothic"/>
                          <a:sym typeface="Nanum Gothic"/>
                        </a:rPr>
                        <a:t>KERRY</a:t>
                      </a:r>
                      <a:endParaRPr sz="950" b="1" u="none" strike="noStrike" cap="none">
                        <a:latin typeface="Nanum Gothic"/>
                        <a:ea typeface="Nanum Gothic"/>
                        <a:cs typeface="Nanum Gothic"/>
                        <a:sym typeface="Nanum Gothic"/>
                      </a:endParaRPr>
                    </a:p>
                  </a:txBody>
                  <a:tcPr marL="91425" marR="91425" marT="91425" marB="91425"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F3F3F3"/>
                    </a:solidFill>
                  </a:tcPr>
                </a:tc>
                <a:tc>
                  <a:txBody>
                    <a:bodyPr/>
                    <a:lstStyle/>
                    <a:p>
                      <a:pPr marL="0" marR="0" lvl="0" indent="0" algn="ctr" rtl="0">
                        <a:lnSpc>
                          <a:spcPct val="100000"/>
                        </a:lnSpc>
                        <a:spcBef>
                          <a:spcPts val="0"/>
                        </a:spcBef>
                        <a:spcAft>
                          <a:spcPts val="0"/>
                        </a:spcAft>
                        <a:buClr>
                          <a:schemeClr val="dk1"/>
                        </a:buClr>
                        <a:buSzPts val="1100"/>
                        <a:buFont typeface="Arial"/>
                        <a:buNone/>
                      </a:pPr>
                      <a:r>
                        <a:rPr lang="en" sz="950" b="1" u="none" strike="noStrike" cap="none">
                          <a:solidFill>
                            <a:schemeClr val="dk1"/>
                          </a:solidFill>
                          <a:latin typeface="Nanum Gothic"/>
                          <a:ea typeface="Nanum Gothic"/>
                          <a:cs typeface="Nanum Gothic"/>
                          <a:sym typeface="Nanum Gothic"/>
                        </a:rPr>
                        <a:t>YTO </a:t>
                      </a:r>
                      <a:endParaRPr sz="1300" u="none" strike="noStrike" cap="none"/>
                    </a:p>
                    <a:p>
                      <a:pPr marL="0" marR="0" lvl="0" indent="0" algn="ctr" rtl="0">
                        <a:lnSpc>
                          <a:spcPct val="100000"/>
                        </a:lnSpc>
                        <a:spcBef>
                          <a:spcPts val="0"/>
                        </a:spcBef>
                        <a:spcAft>
                          <a:spcPts val="0"/>
                        </a:spcAft>
                        <a:buClr>
                          <a:schemeClr val="dk1"/>
                        </a:buClr>
                        <a:buSzPts val="1100"/>
                        <a:buFont typeface="Arial"/>
                        <a:buNone/>
                      </a:pPr>
                      <a:r>
                        <a:rPr lang="en" sz="950" b="1" u="none" strike="noStrike" cap="none">
                          <a:solidFill>
                            <a:schemeClr val="dk1"/>
                          </a:solidFill>
                          <a:latin typeface="Nanum Gothic"/>
                          <a:ea typeface="Nanum Gothic"/>
                          <a:cs typeface="Nanum Gothic"/>
                          <a:sym typeface="Nanum Gothic"/>
                        </a:rPr>
                        <a:t>(Non-SLS)</a:t>
                      </a:r>
                      <a:endParaRPr sz="950" b="1" u="none" strike="noStrike" cap="none">
                        <a:latin typeface="Nanum Gothic"/>
                        <a:ea typeface="Nanum Gothic"/>
                        <a:cs typeface="Nanum Gothic"/>
                        <a:sym typeface="Nanum Gothic"/>
                      </a:endParaRPr>
                    </a:p>
                  </a:txBody>
                  <a:tcPr marL="91425" marR="91425" marT="91425" marB="91425">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F3F3F3"/>
                    </a:solidFill>
                  </a:tcPr>
                </a:tc>
                <a:extLst>
                  <a:ext uri="{0D108BD9-81ED-4DB2-BD59-A6C34878D82A}">
                    <a16:rowId xmlns:a16="http://schemas.microsoft.com/office/drawing/2014/main" val="10001"/>
                  </a:ext>
                </a:extLst>
              </a:tr>
              <a:tr h="1312825">
                <a:tc>
                  <a:txBody>
                    <a:bodyPr/>
                    <a:lstStyle/>
                    <a:p>
                      <a:pPr marL="0" marR="0" lvl="0" indent="0" algn="ctr" rtl="0">
                        <a:lnSpc>
                          <a:spcPct val="100000"/>
                        </a:lnSpc>
                        <a:spcBef>
                          <a:spcPts val="0"/>
                        </a:spcBef>
                        <a:spcAft>
                          <a:spcPts val="0"/>
                        </a:spcAft>
                        <a:buClr>
                          <a:srgbClr val="000000"/>
                        </a:buClr>
                        <a:buSzPts val="1100"/>
                        <a:buFont typeface="Arial"/>
                        <a:buNone/>
                      </a:pPr>
                      <a:r>
                        <a:rPr lang="en" sz="1000" b="1" u="none" strike="noStrike" cap="none">
                          <a:solidFill>
                            <a:srgbClr val="113366"/>
                          </a:solidFill>
                          <a:latin typeface="Nanum Gothic"/>
                          <a:ea typeface="Nanum Gothic"/>
                          <a:cs typeface="Nanum Gothic"/>
                          <a:sym typeface="Nanum Gothic"/>
                        </a:rPr>
                        <a:t>집하지 주소</a:t>
                      </a:r>
                      <a:endParaRPr sz="1000" u="none" strike="noStrike" cap="none">
                        <a:latin typeface="Nanum Gothic"/>
                        <a:ea typeface="Nanum Gothic"/>
                        <a:cs typeface="Nanum Gothic"/>
                        <a:sym typeface="Nanum Gothic"/>
                      </a:endParaRPr>
                    </a:p>
                  </a:txBody>
                  <a:tcPr marL="91425" marR="91425" marT="91425" marB="91425" anchor="ctr">
                    <a:lnL w="19050"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19050" cap="flat" cmpd="sng">
                      <a:solidFill>
                        <a:srgbClr val="FFFFFF"/>
                      </a:solidFill>
                      <a:prstDash val="solid"/>
                      <a:round/>
                      <a:headEnd type="none" w="sm" len="sm"/>
                      <a:tailEnd type="none" w="sm" len="sm"/>
                    </a:lnT>
                    <a:lnB w="19050" cap="flat" cmpd="sng">
                      <a:solidFill>
                        <a:srgbClr val="FFFFFF"/>
                      </a:solidFill>
                      <a:prstDash val="solid"/>
                      <a:round/>
                      <a:headEnd type="none" w="sm" len="sm"/>
                      <a:tailEnd type="none" w="sm" len="sm"/>
                    </a:lnB>
                    <a:solidFill>
                      <a:srgbClr val="FCE5CD"/>
                    </a:solidFill>
                  </a:tcPr>
                </a:tc>
                <a:tc gridSpan="7">
                  <a:txBody>
                    <a:bodyPr/>
                    <a:lstStyle/>
                    <a:p>
                      <a:pPr marL="0" lvl="0" indent="0" algn="ctr" rtl="0">
                        <a:spcBef>
                          <a:spcPts val="0"/>
                        </a:spcBef>
                        <a:spcAft>
                          <a:spcPts val="0"/>
                        </a:spcAft>
                        <a:buClr>
                          <a:schemeClr val="dk1"/>
                        </a:buClr>
                        <a:buSzPts val="1100"/>
                        <a:buFont typeface="Arial"/>
                        <a:buNone/>
                      </a:pPr>
                      <a:r>
                        <a:rPr lang="en" sz="1000" b="1">
                          <a:solidFill>
                            <a:schemeClr val="dk1"/>
                          </a:solidFill>
                          <a:latin typeface="Nanum Gothic"/>
                          <a:ea typeface="Nanum Gothic"/>
                          <a:cs typeface="Nanum Gothic"/>
                          <a:sym typeface="Nanum Gothic"/>
                        </a:rPr>
                        <a:t>두라 :  </a:t>
                      </a:r>
                      <a:r>
                        <a:rPr lang="en" sz="1000" b="1">
                          <a:solidFill>
                            <a:schemeClr val="dk1"/>
                          </a:solidFill>
                        </a:rPr>
                        <a:t>경기 김포시 금파로 171-15 (김포시 사우동 소재)</a:t>
                      </a:r>
                      <a:endParaRPr sz="1000" b="1">
                        <a:solidFill>
                          <a:schemeClr val="dk1"/>
                        </a:solidFill>
                      </a:endParaRPr>
                    </a:p>
                    <a:p>
                      <a:pPr marL="0" lvl="0" indent="0" algn="ctr" rtl="0">
                        <a:spcBef>
                          <a:spcPts val="0"/>
                        </a:spcBef>
                        <a:spcAft>
                          <a:spcPts val="0"/>
                        </a:spcAft>
                        <a:buClr>
                          <a:schemeClr val="dk1"/>
                        </a:buClr>
                        <a:buSzPts val="1100"/>
                        <a:buFont typeface="Arial"/>
                        <a:buNone/>
                      </a:pPr>
                      <a:endParaRPr sz="900" b="1">
                        <a:solidFill>
                          <a:srgbClr val="FF0000"/>
                        </a:solidFill>
                      </a:endParaRPr>
                    </a:p>
                    <a:p>
                      <a:pPr marL="0" lvl="0" indent="0" algn="ctr" rtl="0">
                        <a:spcBef>
                          <a:spcPts val="0"/>
                        </a:spcBef>
                        <a:spcAft>
                          <a:spcPts val="0"/>
                        </a:spcAft>
                        <a:buClr>
                          <a:schemeClr val="dk1"/>
                        </a:buClr>
                        <a:buSzPts val="1100"/>
                        <a:buFont typeface="Arial"/>
                        <a:buNone/>
                      </a:pPr>
                      <a:endParaRPr sz="1000" b="1">
                        <a:solidFill>
                          <a:srgbClr val="FF0000"/>
                        </a:solidFill>
                      </a:endParaRPr>
                    </a:p>
                    <a:p>
                      <a:pPr marL="0" lvl="0" indent="0" algn="ctr" rtl="0">
                        <a:spcBef>
                          <a:spcPts val="0"/>
                        </a:spcBef>
                        <a:spcAft>
                          <a:spcPts val="0"/>
                        </a:spcAft>
                        <a:buClr>
                          <a:schemeClr val="dk1"/>
                        </a:buClr>
                        <a:buSzPts val="1100"/>
                        <a:buFont typeface="Arial"/>
                        <a:buNone/>
                      </a:pPr>
                      <a:r>
                        <a:rPr lang="en" sz="1000" b="1">
                          <a:solidFill>
                            <a:schemeClr val="dk1"/>
                          </a:solidFill>
                          <a:latin typeface="Nanum Gothic"/>
                          <a:ea typeface="Nanum Gothic"/>
                          <a:cs typeface="Nanum Gothic"/>
                          <a:sym typeface="Nanum Gothic"/>
                        </a:rPr>
                        <a:t>용성 : 경기 화성시 영천동 397-1 동탄 SK V1 센터 </a:t>
                      </a:r>
                      <a:endParaRPr sz="1000" b="1">
                        <a:solidFill>
                          <a:schemeClr val="dk1"/>
                        </a:solidFill>
                        <a:latin typeface="Nanum Gothic"/>
                        <a:ea typeface="Nanum Gothic"/>
                        <a:cs typeface="Nanum Gothic"/>
                        <a:sym typeface="Nanum Gothic"/>
                      </a:endParaRPr>
                    </a:p>
                    <a:p>
                      <a:pPr marL="0" lvl="0" indent="0" algn="ctr" rtl="0">
                        <a:spcBef>
                          <a:spcPts val="0"/>
                        </a:spcBef>
                        <a:spcAft>
                          <a:spcPts val="0"/>
                        </a:spcAft>
                        <a:buClr>
                          <a:schemeClr val="dk1"/>
                        </a:buClr>
                        <a:buSzPts val="1100"/>
                        <a:buFont typeface="Arial"/>
                        <a:buNone/>
                      </a:pPr>
                      <a:r>
                        <a:rPr lang="en" sz="1000" b="1">
                          <a:solidFill>
                            <a:schemeClr val="dk1"/>
                          </a:solidFill>
                          <a:latin typeface="Nanum Gothic"/>
                          <a:ea typeface="Nanum Gothic"/>
                          <a:cs typeface="Nanum Gothic"/>
                          <a:sym typeface="Nanum Gothic"/>
                        </a:rPr>
                        <a:t>B141 ~ B143 쇼피 경기 집하 센터</a:t>
                      </a:r>
                      <a:endParaRPr sz="1000" b="1">
                        <a:solidFill>
                          <a:schemeClr val="dk1"/>
                        </a:solidFill>
                        <a:latin typeface="Nanum Gothic"/>
                        <a:ea typeface="Nanum Gothic"/>
                        <a:cs typeface="Nanum Gothic"/>
                        <a:sym typeface="Nanum Gothic"/>
                      </a:endParaRPr>
                    </a:p>
                    <a:p>
                      <a:pPr marL="0" lvl="0" indent="0" algn="ctr" rtl="0">
                        <a:spcBef>
                          <a:spcPts val="0"/>
                        </a:spcBef>
                        <a:spcAft>
                          <a:spcPts val="0"/>
                        </a:spcAft>
                        <a:buClr>
                          <a:schemeClr val="dk1"/>
                        </a:buClr>
                        <a:buSzPts val="1100"/>
                        <a:buFont typeface="Arial"/>
                        <a:buNone/>
                      </a:pPr>
                      <a:endParaRPr sz="700" b="1">
                        <a:solidFill>
                          <a:schemeClr val="dk1"/>
                        </a:solidFill>
                        <a:latin typeface="Nanum Gothic"/>
                        <a:ea typeface="Nanum Gothic"/>
                        <a:cs typeface="Nanum Gothic"/>
                        <a:sym typeface="Nanum Gothic"/>
                      </a:endParaRPr>
                    </a:p>
                    <a:p>
                      <a:pPr marL="457200" lvl="0" indent="0" algn="ctr" rtl="0">
                        <a:lnSpc>
                          <a:spcPct val="150000"/>
                        </a:lnSpc>
                        <a:spcBef>
                          <a:spcPts val="0"/>
                        </a:spcBef>
                        <a:spcAft>
                          <a:spcPts val="0"/>
                        </a:spcAft>
                        <a:buNone/>
                      </a:pPr>
                      <a:r>
                        <a:rPr lang="en" sz="800" b="1">
                          <a:solidFill>
                            <a:srgbClr val="FF0000"/>
                          </a:solidFill>
                          <a:highlight>
                            <a:srgbClr val="FFFF00"/>
                          </a:highlight>
                          <a:latin typeface="Roboto"/>
                          <a:ea typeface="Roboto"/>
                          <a:cs typeface="Roboto"/>
                          <a:sym typeface="Roboto"/>
                        </a:rPr>
                        <a:t>※ 폐쇄 예정일 </a:t>
                      </a:r>
                      <a:r>
                        <a:rPr lang="en" sz="800">
                          <a:solidFill>
                            <a:schemeClr val="dk1"/>
                          </a:solidFill>
                          <a:latin typeface="Roboto"/>
                          <a:ea typeface="Roboto"/>
                          <a:cs typeface="Roboto"/>
                          <a:sym typeface="Roboto"/>
                        </a:rPr>
                        <a:t>: </a:t>
                      </a:r>
                      <a:r>
                        <a:rPr lang="en" sz="800" b="1">
                          <a:solidFill>
                            <a:srgbClr val="0000FF"/>
                          </a:solidFill>
                          <a:latin typeface="Roboto"/>
                          <a:ea typeface="Roboto"/>
                          <a:cs typeface="Roboto"/>
                          <a:sym typeface="Roboto"/>
                        </a:rPr>
                        <a:t>2021-11-29  이후 </a:t>
                      </a:r>
                      <a:r>
                        <a:rPr lang="en" sz="800">
                          <a:solidFill>
                            <a:srgbClr val="0000FF"/>
                          </a:solidFill>
                          <a:latin typeface="Roboto"/>
                          <a:ea typeface="Roboto"/>
                          <a:cs typeface="Roboto"/>
                          <a:sym typeface="Roboto"/>
                        </a:rPr>
                        <a:t>동탄 집하지 입고건은 </a:t>
                      </a:r>
                      <a:r>
                        <a:rPr lang="en" sz="800" u="sng">
                          <a:solidFill>
                            <a:srgbClr val="0000FF"/>
                          </a:solidFill>
                          <a:latin typeface="Roboto"/>
                          <a:ea typeface="Roboto"/>
                          <a:cs typeface="Roboto"/>
                          <a:sym typeface="Roboto"/>
                        </a:rPr>
                        <a:t>쇼피 물류 관련 서비스 지원 불가</a:t>
                      </a:r>
                      <a:endParaRPr sz="700" b="1">
                        <a:solidFill>
                          <a:schemeClr val="dk1"/>
                        </a:solidFill>
                        <a:latin typeface="Nanum Gothic"/>
                        <a:ea typeface="Nanum Gothic"/>
                        <a:cs typeface="Nanum Gothic"/>
                        <a:sym typeface="Nanum Gothic"/>
                      </a:endParaRPr>
                    </a:p>
                  </a:txBody>
                  <a:tcPr marL="91425" marR="91425" marT="91425" marB="91425"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F3F3F3"/>
                    </a:solidFill>
                  </a:tcPr>
                </a:tc>
                <a:tc hMerge="1">
                  <a:txBody>
                    <a:bodyPr/>
                    <a:lstStyle/>
                    <a:p>
                      <a:endParaRPr lang="ko-KR"/>
                    </a:p>
                  </a:txBody>
                  <a:tcPr/>
                </a:tc>
                <a:tc hMerge="1">
                  <a:txBody>
                    <a:bodyPr/>
                    <a:lstStyle/>
                    <a:p>
                      <a:endParaRPr lang="ko-KR"/>
                    </a:p>
                  </a:txBody>
                  <a:tcPr/>
                </a:tc>
                <a:tc hMerge="1">
                  <a:txBody>
                    <a:bodyPr/>
                    <a:lstStyle/>
                    <a:p>
                      <a:endParaRPr lang="ko-KR"/>
                    </a:p>
                  </a:txBody>
                  <a:tcPr/>
                </a:tc>
                <a:tc hMerge="1">
                  <a:txBody>
                    <a:bodyPr/>
                    <a:lstStyle/>
                    <a:p>
                      <a:endParaRPr lang="ko-KR"/>
                    </a:p>
                  </a:txBody>
                  <a:tcPr/>
                </a:tc>
                <a:tc hMerge="1">
                  <a:txBody>
                    <a:bodyPr/>
                    <a:lstStyle/>
                    <a:p>
                      <a:endParaRPr lang="ko-KR"/>
                    </a:p>
                  </a:txBody>
                  <a:tcPr/>
                </a:tc>
                <a:tc hMerge="1">
                  <a:txBody>
                    <a:bodyPr/>
                    <a:lstStyle/>
                    <a:p>
                      <a:endParaRPr lang="ko-KR"/>
                    </a:p>
                  </a:txBody>
                  <a:tcPr/>
                </a:tc>
                <a:tc>
                  <a:txBody>
                    <a:bodyPr/>
                    <a:lstStyle/>
                    <a:p>
                      <a:pPr marL="0" lvl="0" indent="0" algn="ctr" rtl="0">
                        <a:spcBef>
                          <a:spcPts val="0"/>
                        </a:spcBef>
                        <a:spcAft>
                          <a:spcPts val="0"/>
                        </a:spcAft>
                        <a:buClr>
                          <a:schemeClr val="dk1"/>
                        </a:buClr>
                        <a:buSzPts val="900"/>
                        <a:buFont typeface="Arial"/>
                        <a:buNone/>
                      </a:pPr>
                      <a:r>
                        <a:rPr lang="en" sz="700" b="1">
                          <a:solidFill>
                            <a:schemeClr val="dk1"/>
                          </a:solidFill>
                          <a:latin typeface="Nanum Gothic"/>
                          <a:ea typeface="Nanum Gothic"/>
                          <a:cs typeface="Nanum Gothic"/>
                          <a:sym typeface="Nanum Gothic"/>
                        </a:rPr>
                        <a:t>(</a:t>
                      </a:r>
                      <a:r>
                        <a:rPr lang="en" sz="700" b="1">
                          <a:solidFill>
                            <a:schemeClr val="dk1"/>
                          </a:solidFill>
                        </a:rPr>
                        <a:t>현 주소</a:t>
                      </a:r>
                      <a:r>
                        <a:rPr lang="en" sz="700" b="1">
                          <a:solidFill>
                            <a:schemeClr val="dk1"/>
                          </a:solidFill>
                          <a:latin typeface="Nanum Gothic"/>
                          <a:ea typeface="Nanum Gothic"/>
                          <a:cs typeface="Nanum Gothic"/>
                          <a:sym typeface="Nanum Gothic"/>
                        </a:rPr>
                        <a:t>) 경기도 김포시 고촌읍 태리로179번길 65 (태리 209-42) </a:t>
                      </a:r>
                      <a:endParaRPr sz="700" b="1">
                        <a:solidFill>
                          <a:schemeClr val="dk1"/>
                        </a:solidFill>
                        <a:latin typeface="Nanum Gothic"/>
                        <a:ea typeface="Nanum Gothic"/>
                        <a:cs typeface="Nanum Gothic"/>
                        <a:sym typeface="Nanum Gothic"/>
                      </a:endParaRPr>
                    </a:p>
                    <a:p>
                      <a:pPr marL="0" lvl="0" indent="0" algn="ctr" rtl="0">
                        <a:spcBef>
                          <a:spcPts val="0"/>
                        </a:spcBef>
                        <a:spcAft>
                          <a:spcPts val="0"/>
                        </a:spcAft>
                        <a:buClr>
                          <a:schemeClr val="dk1"/>
                        </a:buClr>
                        <a:buSzPts val="900"/>
                        <a:buFont typeface="Arial"/>
                        <a:buNone/>
                      </a:pPr>
                      <a:r>
                        <a:rPr lang="en" sz="700" b="1">
                          <a:solidFill>
                            <a:schemeClr val="dk1"/>
                          </a:solidFill>
                          <a:latin typeface="Nanum Gothic"/>
                          <a:ea typeface="Nanum Gothic"/>
                          <a:cs typeface="Nanum Gothic"/>
                          <a:sym typeface="Nanum Gothic"/>
                        </a:rPr>
                        <a:t>-&gt; </a:t>
                      </a:r>
                      <a:endParaRPr sz="700" b="1">
                        <a:solidFill>
                          <a:schemeClr val="dk1"/>
                        </a:solidFill>
                        <a:latin typeface="Nanum Gothic"/>
                        <a:ea typeface="Nanum Gothic"/>
                        <a:cs typeface="Nanum Gothic"/>
                        <a:sym typeface="Nanum Gothic"/>
                      </a:endParaRPr>
                    </a:p>
                    <a:p>
                      <a:pPr marL="0" lvl="0" indent="0" algn="ctr" rtl="0">
                        <a:spcBef>
                          <a:spcPts val="0"/>
                        </a:spcBef>
                        <a:spcAft>
                          <a:spcPts val="0"/>
                        </a:spcAft>
                        <a:buClr>
                          <a:schemeClr val="dk1"/>
                        </a:buClr>
                        <a:buSzPts val="900"/>
                        <a:buFont typeface="Arial"/>
                        <a:buNone/>
                      </a:pPr>
                      <a:r>
                        <a:rPr lang="en" sz="700" b="1">
                          <a:solidFill>
                            <a:schemeClr val="dk1"/>
                          </a:solidFill>
                          <a:highlight>
                            <a:schemeClr val="accent6"/>
                          </a:highlight>
                        </a:rPr>
                        <a:t>(신 주소)집하지 : 경기 김포시 금파로 171-15 (김포시 사우동 소재)</a:t>
                      </a:r>
                      <a:endParaRPr sz="600" b="1">
                        <a:solidFill>
                          <a:schemeClr val="dk1"/>
                        </a:solidFill>
                        <a:latin typeface="Nanum Gothic"/>
                        <a:ea typeface="Nanum Gothic"/>
                        <a:cs typeface="Nanum Gothic"/>
                        <a:sym typeface="Nanum Gothic"/>
                      </a:endParaRPr>
                    </a:p>
                    <a:p>
                      <a:pPr marL="0" marR="0" lvl="0" indent="0" algn="ctr" rtl="0">
                        <a:lnSpc>
                          <a:spcPct val="100000"/>
                        </a:lnSpc>
                        <a:spcBef>
                          <a:spcPts val="0"/>
                        </a:spcBef>
                        <a:spcAft>
                          <a:spcPts val="0"/>
                        </a:spcAft>
                        <a:buClr>
                          <a:schemeClr val="dk1"/>
                        </a:buClr>
                        <a:buSzPts val="1100"/>
                        <a:buFont typeface="Arial"/>
                        <a:buNone/>
                      </a:pPr>
                      <a:endParaRPr sz="800" b="1" u="none" strike="noStrike" cap="none">
                        <a:solidFill>
                          <a:schemeClr val="dk1"/>
                        </a:solidFill>
                        <a:latin typeface="Nanum Gothic"/>
                        <a:ea typeface="Nanum Gothic"/>
                        <a:cs typeface="Nanum Gothic"/>
                        <a:sym typeface="Nanum Gothic"/>
                      </a:endParaRPr>
                    </a:p>
                    <a:p>
                      <a:pPr marL="0" marR="0" lvl="0" indent="0" algn="ctr" rtl="0">
                        <a:lnSpc>
                          <a:spcPct val="100000"/>
                        </a:lnSpc>
                        <a:spcBef>
                          <a:spcPts val="0"/>
                        </a:spcBef>
                        <a:spcAft>
                          <a:spcPts val="0"/>
                        </a:spcAft>
                        <a:buClr>
                          <a:schemeClr val="dk1"/>
                        </a:buClr>
                        <a:buSzPts val="1100"/>
                        <a:buFont typeface="Arial"/>
                        <a:buNone/>
                      </a:pPr>
                      <a:r>
                        <a:rPr lang="en" sz="700" b="1" u="none" strike="noStrike" cap="none">
                          <a:solidFill>
                            <a:srgbClr val="FF0000"/>
                          </a:solidFill>
                          <a:latin typeface="Nanum Gothic"/>
                          <a:ea typeface="Nanum Gothic"/>
                          <a:cs typeface="Nanum Gothic"/>
                          <a:sym typeface="Nanum Gothic"/>
                        </a:rPr>
                        <a:t>* SLS 두라 집하지 주소와 동일</a:t>
                      </a:r>
                      <a:endParaRPr sz="700" b="1" u="none" strike="noStrike" cap="none">
                        <a:solidFill>
                          <a:srgbClr val="FF0000"/>
                        </a:solidFill>
                        <a:latin typeface="Nanum Gothic"/>
                        <a:ea typeface="Nanum Gothic"/>
                        <a:cs typeface="Nanum Gothic"/>
                        <a:sym typeface="Nanum Gothic"/>
                      </a:endParaRPr>
                    </a:p>
                  </a:txBody>
                  <a:tcPr marL="91425" marR="91425" marT="91425" marB="91425"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F3F3F3"/>
                    </a:solidFill>
                  </a:tcPr>
                </a:tc>
                <a:tc>
                  <a:txBody>
                    <a:bodyPr/>
                    <a:lstStyle/>
                    <a:p>
                      <a:pPr marL="0" marR="0" lvl="0" indent="0" algn="ctr" rtl="0">
                        <a:lnSpc>
                          <a:spcPct val="100000"/>
                        </a:lnSpc>
                        <a:spcBef>
                          <a:spcPts val="0"/>
                        </a:spcBef>
                        <a:spcAft>
                          <a:spcPts val="0"/>
                        </a:spcAft>
                        <a:buClr>
                          <a:srgbClr val="000000"/>
                        </a:buClr>
                        <a:buSzPts val="900"/>
                        <a:buFont typeface="Arial"/>
                        <a:buNone/>
                      </a:pPr>
                      <a:r>
                        <a:rPr lang="en" sz="700" b="1" u="none" strike="noStrike" cap="none">
                          <a:latin typeface="Nanum Gothic"/>
                          <a:ea typeface="Nanum Gothic"/>
                          <a:cs typeface="Nanum Gothic"/>
                          <a:sym typeface="Nanum Gothic"/>
                        </a:rPr>
                        <a:t>경기 김포시 고촌읍 아라육로58번길 35-28</a:t>
                      </a:r>
                      <a:endParaRPr sz="700" b="1" u="none" strike="noStrike" cap="none">
                        <a:latin typeface="Nanum Gothic"/>
                        <a:ea typeface="Nanum Gothic"/>
                        <a:cs typeface="Nanum Gothic"/>
                        <a:sym typeface="Nanum Gothic"/>
                      </a:endParaRPr>
                    </a:p>
                    <a:p>
                      <a:pPr marL="0" marR="0" lvl="0" indent="0" algn="ctr" rtl="0">
                        <a:lnSpc>
                          <a:spcPct val="100000"/>
                        </a:lnSpc>
                        <a:spcBef>
                          <a:spcPts val="0"/>
                        </a:spcBef>
                        <a:spcAft>
                          <a:spcPts val="0"/>
                        </a:spcAft>
                        <a:buClr>
                          <a:srgbClr val="000000"/>
                        </a:buClr>
                        <a:buSzPts val="900"/>
                        <a:buFont typeface="Arial"/>
                        <a:buNone/>
                      </a:pPr>
                      <a:r>
                        <a:rPr lang="en" sz="700" b="1" u="none" strike="noStrike" cap="none">
                          <a:latin typeface="Nanum Gothic"/>
                          <a:ea typeface="Nanum Gothic"/>
                          <a:cs typeface="Nanum Gothic"/>
                          <a:sym typeface="Nanum Gothic"/>
                        </a:rPr>
                        <a:t>(전호리)</a:t>
                      </a:r>
                      <a:endParaRPr sz="700" b="1" u="none" strike="noStrike" cap="none">
                        <a:latin typeface="Nanum Gothic"/>
                        <a:ea typeface="Nanum Gothic"/>
                        <a:cs typeface="Nanum Gothic"/>
                        <a:sym typeface="Nanum Gothic"/>
                      </a:endParaRPr>
                    </a:p>
                    <a:p>
                      <a:pPr marL="0" marR="0" lvl="0" indent="0" algn="ctr" rtl="0">
                        <a:lnSpc>
                          <a:spcPct val="100000"/>
                        </a:lnSpc>
                        <a:spcBef>
                          <a:spcPts val="0"/>
                        </a:spcBef>
                        <a:spcAft>
                          <a:spcPts val="0"/>
                        </a:spcAft>
                        <a:buClr>
                          <a:srgbClr val="000000"/>
                        </a:buClr>
                        <a:buSzPts val="900"/>
                        <a:buFont typeface="Arial"/>
                        <a:buNone/>
                      </a:pPr>
                      <a:r>
                        <a:rPr lang="en" sz="700" b="1" u="none" strike="noStrike" cap="none">
                          <a:latin typeface="Nanum Gothic"/>
                          <a:ea typeface="Nanum Gothic"/>
                          <a:cs typeface="Nanum Gothic"/>
                          <a:sym typeface="Nanum Gothic"/>
                        </a:rPr>
                        <a:t>석원약품 </a:t>
                      </a:r>
                      <a:endParaRPr sz="700" b="1" u="none" strike="noStrike" cap="none">
                        <a:latin typeface="Nanum Gothic"/>
                        <a:ea typeface="Nanum Gothic"/>
                        <a:cs typeface="Nanum Gothic"/>
                        <a:sym typeface="Nanum Gothic"/>
                      </a:endParaRPr>
                    </a:p>
                    <a:p>
                      <a:pPr marL="0" marR="0" lvl="0" indent="0" algn="ctr" rtl="0">
                        <a:lnSpc>
                          <a:spcPct val="100000"/>
                        </a:lnSpc>
                        <a:spcBef>
                          <a:spcPts val="0"/>
                        </a:spcBef>
                        <a:spcAft>
                          <a:spcPts val="0"/>
                        </a:spcAft>
                        <a:buClr>
                          <a:srgbClr val="000000"/>
                        </a:buClr>
                        <a:buSzPts val="900"/>
                        <a:buFont typeface="Arial"/>
                        <a:buNone/>
                      </a:pPr>
                      <a:r>
                        <a:rPr lang="en" sz="700" b="1" u="none" strike="noStrike" cap="none">
                          <a:latin typeface="Nanum Gothic"/>
                          <a:ea typeface="Nanum Gothic"/>
                          <a:cs typeface="Nanum Gothic"/>
                          <a:sym typeface="Nanum Gothic"/>
                        </a:rPr>
                        <a:t>물류 센터 4층</a:t>
                      </a:r>
                      <a:endParaRPr sz="700" b="1" u="none" strike="noStrike" cap="none">
                        <a:latin typeface="Nanum Gothic"/>
                        <a:ea typeface="Nanum Gothic"/>
                        <a:cs typeface="Nanum Gothic"/>
                        <a:sym typeface="Nanum Gothic"/>
                      </a:endParaRPr>
                    </a:p>
                    <a:p>
                      <a:pPr marL="0" marR="0" lvl="0" indent="0" algn="ctr" rtl="0">
                        <a:lnSpc>
                          <a:spcPct val="100000"/>
                        </a:lnSpc>
                        <a:spcBef>
                          <a:spcPts val="0"/>
                        </a:spcBef>
                        <a:spcAft>
                          <a:spcPts val="0"/>
                        </a:spcAft>
                        <a:buClr>
                          <a:srgbClr val="000000"/>
                        </a:buClr>
                        <a:buSzPts val="900"/>
                        <a:buFont typeface="Arial"/>
                        <a:buNone/>
                      </a:pPr>
                      <a:r>
                        <a:rPr lang="en" sz="700" b="1" u="none" strike="noStrike" cap="none">
                          <a:solidFill>
                            <a:srgbClr val="0000FF"/>
                          </a:solidFill>
                          <a:latin typeface="Nanum Gothic"/>
                          <a:ea typeface="Nanum Gothic"/>
                          <a:cs typeface="Nanum Gothic"/>
                          <a:sym typeface="Nanum Gothic"/>
                        </a:rPr>
                        <a:t>OR</a:t>
                      </a:r>
                      <a:endParaRPr sz="700" b="1" u="none" strike="noStrike" cap="none">
                        <a:solidFill>
                          <a:srgbClr val="0000FF"/>
                        </a:solidFill>
                        <a:latin typeface="Nanum Gothic"/>
                        <a:ea typeface="Nanum Gothic"/>
                        <a:cs typeface="Nanum Gothic"/>
                        <a:sym typeface="Nanum Gothic"/>
                      </a:endParaRPr>
                    </a:p>
                    <a:p>
                      <a:pPr marL="0" marR="0" lvl="0" indent="0" algn="ctr" rtl="0">
                        <a:lnSpc>
                          <a:spcPct val="100000"/>
                        </a:lnSpc>
                        <a:spcBef>
                          <a:spcPts val="0"/>
                        </a:spcBef>
                        <a:spcAft>
                          <a:spcPts val="0"/>
                        </a:spcAft>
                        <a:buClr>
                          <a:schemeClr val="dk1"/>
                        </a:buClr>
                        <a:buSzPts val="900"/>
                        <a:buFont typeface="Arial"/>
                        <a:buNone/>
                      </a:pPr>
                      <a:r>
                        <a:rPr lang="en" sz="700" b="1" u="none" strike="noStrike" cap="none">
                          <a:solidFill>
                            <a:schemeClr val="dk1"/>
                          </a:solidFill>
                          <a:latin typeface="Nanum Gothic"/>
                          <a:ea typeface="Nanum Gothic"/>
                          <a:cs typeface="Nanum Gothic"/>
                          <a:sym typeface="Nanum Gothic"/>
                        </a:rPr>
                        <a:t>두라 : 경기도 김포시 고촌읍 태리로179번길 65</a:t>
                      </a:r>
                      <a:endParaRPr sz="700" b="1" u="none" strike="noStrike" cap="none">
                        <a:solidFill>
                          <a:schemeClr val="dk1"/>
                        </a:solidFill>
                        <a:latin typeface="Nanum Gothic"/>
                        <a:ea typeface="Nanum Gothic"/>
                        <a:cs typeface="Nanum Gothic"/>
                        <a:sym typeface="Nanum Gothic"/>
                      </a:endParaRPr>
                    </a:p>
                    <a:p>
                      <a:pPr marL="0" marR="0" lvl="0" indent="0" algn="ctr" rtl="0">
                        <a:lnSpc>
                          <a:spcPct val="100000"/>
                        </a:lnSpc>
                        <a:spcBef>
                          <a:spcPts val="0"/>
                        </a:spcBef>
                        <a:spcAft>
                          <a:spcPts val="0"/>
                        </a:spcAft>
                        <a:buClr>
                          <a:schemeClr val="dk1"/>
                        </a:buClr>
                        <a:buSzPts val="900"/>
                        <a:buFont typeface="Arial"/>
                        <a:buNone/>
                      </a:pPr>
                      <a:r>
                        <a:rPr lang="en" sz="700" b="1" u="none" strike="noStrike" cap="none">
                          <a:solidFill>
                            <a:schemeClr val="dk1"/>
                          </a:solidFill>
                          <a:latin typeface="Nanum Gothic"/>
                          <a:ea typeface="Nanum Gothic"/>
                          <a:cs typeface="Nanum Gothic"/>
                          <a:sym typeface="Nanum Gothic"/>
                        </a:rPr>
                        <a:t>(태리 209-42)</a:t>
                      </a:r>
                      <a:endParaRPr sz="500" b="1" u="none" strike="noStrike" cap="none">
                        <a:latin typeface="Nanum Gothic"/>
                        <a:ea typeface="Nanum Gothic"/>
                        <a:cs typeface="Nanum Gothic"/>
                        <a:sym typeface="Nanum Gothic"/>
                      </a:endParaRPr>
                    </a:p>
                  </a:txBody>
                  <a:tcPr marL="91425" marR="91425" marT="91425" marB="91425">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F3F3F3"/>
                    </a:solidFill>
                  </a:tcPr>
                </a:tc>
                <a:extLst>
                  <a:ext uri="{0D108BD9-81ED-4DB2-BD59-A6C34878D82A}">
                    <a16:rowId xmlns:a16="http://schemas.microsoft.com/office/drawing/2014/main" val="10002"/>
                  </a:ext>
                </a:extLst>
              </a:tr>
              <a:tr h="396225">
                <a:tc>
                  <a:txBody>
                    <a:bodyPr/>
                    <a:lstStyle/>
                    <a:p>
                      <a:pPr marL="0" marR="0" lvl="0" indent="0" algn="ctr" rtl="0">
                        <a:lnSpc>
                          <a:spcPct val="100000"/>
                        </a:lnSpc>
                        <a:spcBef>
                          <a:spcPts val="0"/>
                        </a:spcBef>
                        <a:spcAft>
                          <a:spcPts val="0"/>
                        </a:spcAft>
                        <a:buClr>
                          <a:srgbClr val="000000"/>
                        </a:buClr>
                        <a:buSzPts val="1100"/>
                        <a:buFont typeface="Arial"/>
                        <a:buNone/>
                      </a:pPr>
                      <a:r>
                        <a:rPr lang="en" sz="1000" b="1" u="none" strike="noStrike" cap="none">
                          <a:solidFill>
                            <a:srgbClr val="113366"/>
                          </a:solidFill>
                          <a:latin typeface="Nanum Gothic"/>
                          <a:ea typeface="Nanum Gothic"/>
                          <a:cs typeface="Nanum Gothic"/>
                          <a:sym typeface="Nanum Gothic"/>
                        </a:rPr>
                        <a:t>집하지 시간</a:t>
                      </a:r>
                      <a:endParaRPr sz="1300"/>
                    </a:p>
                  </a:txBody>
                  <a:tcPr marL="91425" marR="91425" marT="91425" marB="91425" anchor="ctr">
                    <a:lnL w="19050"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19050" cap="flat" cmpd="sng">
                      <a:solidFill>
                        <a:srgbClr val="FFFFFF"/>
                      </a:solidFill>
                      <a:prstDash val="solid"/>
                      <a:round/>
                      <a:headEnd type="none" w="sm" len="sm"/>
                      <a:tailEnd type="none" w="sm" len="sm"/>
                    </a:lnT>
                    <a:lnB w="19050" cap="flat" cmpd="sng">
                      <a:solidFill>
                        <a:srgbClr val="FFFFFF"/>
                      </a:solidFill>
                      <a:prstDash val="solid"/>
                      <a:round/>
                      <a:headEnd type="none" w="sm" len="sm"/>
                      <a:tailEnd type="none" w="sm" len="sm"/>
                    </a:lnB>
                    <a:solidFill>
                      <a:srgbClr val="FCE5CD"/>
                    </a:solidFill>
                  </a:tcPr>
                </a:tc>
                <a:tc gridSpan="9">
                  <a:txBody>
                    <a:bodyPr/>
                    <a:lstStyle/>
                    <a:p>
                      <a:pPr marL="0" lvl="0" indent="0" algn="ctr" rtl="0">
                        <a:spcBef>
                          <a:spcPts val="0"/>
                        </a:spcBef>
                        <a:spcAft>
                          <a:spcPts val="0"/>
                        </a:spcAft>
                        <a:buNone/>
                      </a:pPr>
                      <a:r>
                        <a:rPr lang="en" sz="900" b="1">
                          <a:latin typeface="Nanum Gothic"/>
                          <a:ea typeface="Nanum Gothic"/>
                          <a:cs typeface="Nanum Gothic"/>
                          <a:sym typeface="Nanum Gothic"/>
                        </a:rPr>
                        <a:t>월~금: 09:00-18:00 &amp; 토: 09:00-12:00 </a:t>
                      </a:r>
                      <a:endParaRPr sz="900" b="1">
                        <a:latin typeface="Nanum Gothic"/>
                        <a:ea typeface="Nanum Gothic"/>
                        <a:cs typeface="Nanum Gothic"/>
                        <a:sym typeface="Nanum Gothic"/>
                      </a:endParaRPr>
                    </a:p>
                  </a:txBody>
                  <a:tcPr marL="91425" marR="91425" marT="91425" marB="91425"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EFEFEF"/>
                    </a:solidFill>
                  </a:tcPr>
                </a:tc>
                <a:tc hMerge="1">
                  <a:txBody>
                    <a:bodyPr/>
                    <a:lstStyle/>
                    <a:p>
                      <a:endParaRPr lang="ko-KR"/>
                    </a:p>
                  </a:txBody>
                  <a:tcPr/>
                </a:tc>
                <a:tc hMerge="1">
                  <a:txBody>
                    <a:bodyPr/>
                    <a:lstStyle/>
                    <a:p>
                      <a:endParaRPr lang="ko-KR"/>
                    </a:p>
                  </a:txBody>
                  <a:tcPr/>
                </a:tc>
                <a:tc hMerge="1">
                  <a:txBody>
                    <a:bodyPr/>
                    <a:lstStyle/>
                    <a:p>
                      <a:endParaRPr lang="ko-KR"/>
                    </a:p>
                  </a:txBody>
                  <a:tcPr/>
                </a:tc>
                <a:tc hMerge="1">
                  <a:txBody>
                    <a:bodyPr/>
                    <a:lstStyle/>
                    <a:p>
                      <a:endParaRPr lang="ko-KR"/>
                    </a:p>
                  </a:txBody>
                  <a:tcPr/>
                </a:tc>
                <a:tc hMerge="1">
                  <a:txBody>
                    <a:bodyPr/>
                    <a:lstStyle/>
                    <a:p>
                      <a:endParaRPr lang="ko-KR"/>
                    </a:p>
                  </a:txBody>
                  <a:tcPr/>
                </a:tc>
                <a:tc hMerge="1">
                  <a:txBody>
                    <a:bodyPr/>
                    <a:lstStyle/>
                    <a:p>
                      <a:endParaRPr lang="ko-KR"/>
                    </a:p>
                  </a:txBody>
                  <a:tcPr/>
                </a:tc>
                <a:tc hMerge="1">
                  <a:txBody>
                    <a:bodyPr/>
                    <a:lstStyle/>
                    <a:p>
                      <a:endParaRPr lang="ko-KR"/>
                    </a:p>
                  </a:txBody>
                  <a:tcPr/>
                </a:tc>
                <a:tc hMerge="1">
                  <a:txBody>
                    <a:bodyPr/>
                    <a:lstStyle/>
                    <a:p>
                      <a:endParaRPr lang="ko-KR"/>
                    </a:p>
                  </a:txBody>
                  <a:tcPr/>
                </a:tc>
                <a:extLst>
                  <a:ext uri="{0D108BD9-81ED-4DB2-BD59-A6C34878D82A}">
                    <a16:rowId xmlns:a16="http://schemas.microsoft.com/office/drawing/2014/main" val="10003"/>
                  </a:ext>
                </a:extLst>
              </a:tr>
              <a:tr h="396225">
                <a:tc>
                  <a:txBody>
                    <a:bodyPr/>
                    <a:lstStyle/>
                    <a:p>
                      <a:pPr marL="0" marR="0" lvl="0" indent="0" algn="ctr" rtl="0">
                        <a:lnSpc>
                          <a:spcPct val="100000"/>
                        </a:lnSpc>
                        <a:spcBef>
                          <a:spcPts val="0"/>
                        </a:spcBef>
                        <a:spcAft>
                          <a:spcPts val="0"/>
                        </a:spcAft>
                        <a:buClr>
                          <a:srgbClr val="000000"/>
                        </a:buClr>
                        <a:buSzPts val="1100"/>
                        <a:buFont typeface="Arial"/>
                        <a:buNone/>
                      </a:pPr>
                      <a:r>
                        <a:rPr lang="en" sz="1000" b="1" u="none" strike="noStrike" cap="none">
                          <a:solidFill>
                            <a:srgbClr val="113366"/>
                          </a:solidFill>
                          <a:latin typeface="Nanum Gothic"/>
                          <a:ea typeface="Nanum Gothic"/>
                          <a:cs typeface="Nanum Gothic"/>
                          <a:sym typeface="Nanum Gothic"/>
                        </a:rPr>
                        <a:t>배송 기간</a:t>
                      </a:r>
                      <a:endParaRPr sz="1000" b="1" u="none" strike="noStrike" cap="none">
                        <a:solidFill>
                          <a:srgbClr val="113366"/>
                        </a:solidFill>
                        <a:latin typeface="Nanum Gothic"/>
                        <a:ea typeface="Nanum Gothic"/>
                        <a:cs typeface="Nanum Gothic"/>
                        <a:sym typeface="Nanum Gothic"/>
                      </a:endParaRPr>
                    </a:p>
                  </a:txBody>
                  <a:tcPr marL="91425" marR="91425" marT="91425" marB="91425" anchor="ctr">
                    <a:lnL w="19050"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19050" cap="flat" cmpd="sng">
                      <a:solidFill>
                        <a:srgbClr val="FFFFFF"/>
                      </a:solidFill>
                      <a:prstDash val="solid"/>
                      <a:round/>
                      <a:headEnd type="none" w="sm" len="sm"/>
                      <a:tailEnd type="none" w="sm" len="sm"/>
                    </a:lnT>
                    <a:lnB w="19050" cap="flat" cmpd="sng">
                      <a:solidFill>
                        <a:srgbClr val="FFFFFF"/>
                      </a:solidFill>
                      <a:prstDash val="solid"/>
                      <a:round/>
                      <a:headEnd type="none" w="sm" len="sm"/>
                      <a:tailEnd type="none" w="sm" len="sm"/>
                    </a:lnB>
                    <a:solidFill>
                      <a:srgbClr val="FCE5CD"/>
                    </a:solidFill>
                  </a:tcPr>
                </a:tc>
                <a:tc>
                  <a:txBody>
                    <a:bodyPr/>
                    <a:lstStyle/>
                    <a:p>
                      <a:pPr marL="0" marR="0" lvl="0" indent="0" algn="ctr" rtl="0">
                        <a:lnSpc>
                          <a:spcPct val="100000"/>
                        </a:lnSpc>
                        <a:spcBef>
                          <a:spcPts val="0"/>
                        </a:spcBef>
                        <a:spcAft>
                          <a:spcPts val="0"/>
                        </a:spcAft>
                        <a:buClr>
                          <a:srgbClr val="000000"/>
                        </a:buClr>
                        <a:buSzPts val="1000"/>
                        <a:buFont typeface="Arial"/>
                        <a:buNone/>
                      </a:pPr>
                      <a:r>
                        <a:rPr lang="en" sz="900" b="1" u="none" strike="noStrike" cap="none">
                          <a:latin typeface="Nanum Gothic"/>
                          <a:ea typeface="Nanum Gothic"/>
                          <a:cs typeface="Nanum Gothic"/>
                          <a:sym typeface="Nanum Gothic"/>
                        </a:rPr>
                        <a:t>8-10 Days</a:t>
                      </a:r>
                      <a:endParaRPr sz="900" b="1" u="none" strike="noStrike" cap="none">
                        <a:latin typeface="Nanum Gothic"/>
                        <a:ea typeface="Nanum Gothic"/>
                        <a:cs typeface="Nanum Gothic"/>
                        <a:sym typeface="Nanum Gothic"/>
                      </a:endParaRPr>
                    </a:p>
                  </a:txBody>
                  <a:tcPr marL="91425" marR="91425" marT="91425" marB="91425"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EFEFEF"/>
                    </a:solidFill>
                  </a:tcPr>
                </a:tc>
                <a:tc>
                  <a:txBody>
                    <a:bodyPr/>
                    <a:lstStyle/>
                    <a:p>
                      <a:pPr marL="0" marR="0" lvl="0" indent="0" algn="ctr" rtl="0">
                        <a:lnSpc>
                          <a:spcPct val="100000"/>
                        </a:lnSpc>
                        <a:spcBef>
                          <a:spcPts val="0"/>
                        </a:spcBef>
                        <a:spcAft>
                          <a:spcPts val="0"/>
                        </a:spcAft>
                        <a:buClr>
                          <a:srgbClr val="000000"/>
                        </a:buClr>
                        <a:buSzPts val="1000"/>
                        <a:buFont typeface="Arial"/>
                        <a:buNone/>
                      </a:pPr>
                      <a:r>
                        <a:rPr lang="en" sz="900" b="1" u="none" strike="noStrike" cap="none">
                          <a:latin typeface="Nanum Gothic"/>
                          <a:ea typeface="Nanum Gothic"/>
                          <a:cs typeface="Nanum Gothic"/>
                          <a:sym typeface="Nanum Gothic"/>
                        </a:rPr>
                        <a:t>5-7 Days</a:t>
                      </a:r>
                      <a:endParaRPr sz="900" b="1" u="none" strike="noStrike" cap="none">
                        <a:latin typeface="Nanum Gothic"/>
                        <a:ea typeface="Nanum Gothic"/>
                        <a:cs typeface="Nanum Gothic"/>
                        <a:sym typeface="Nanum Gothic"/>
                      </a:endParaRPr>
                    </a:p>
                  </a:txBody>
                  <a:tcPr marL="91425" marR="91425" marT="91425" marB="91425"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EFEFEF"/>
                    </a:solidFill>
                  </a:tcPr>
                </a:tc>
                <a:tc>
                  <a:txBody>
                    <a:bodyPr/>
                    <a:lstStyle/>
                    <a:p>
                      <a:pPr marL="0" marR="0" lvl="0" indent="0" algn="ctr" rtl="0">
                        <a:lnSpc>
                          <a:spcPct val="100000"/>
                        </a:lnSpc>
                        <a:spcBef>
                          <a:spcPts val="0"/>
                        </a:spcBef>
                        <a:spcAft>
                          <a:spcPts val="0"/>
                        </a:spcAft>
                        <a:buClr>
                          <a:srgbClr val="000000"/>
                        </a:buClr>
                        <a:buSzPts val="1000"/>
                        <a:buFont typeface="Arial"/>
                        <a:buNone/>
                      </a:pPr>
                      <a:r>
                        <a:rPr lang="en" sz="900" b="1" u="none" strike="noStrike" cap="none">
                          <a:latin typeface="Nanum Gothic"/>
                          <a:ea typeface="Nanum Gothic"/>
                          <a:cs typeface="Nanum Gothic"/>
                          <a:sym typeface="Nanum Gothic"/>
                        </a:rPr>
                        <a:t>3-7 Days</a:t>
                      </a:r>
                      <a:endParaRPr sz="900" b="1" u="none" strike="noStrike" cap="none">
                        <a:latin typeface="Nanum Gothic"/>
                        <a:ea typeface="Nanum Gothic"/>
                        <a:cs typeface="Nanum Gothic"/>
                        <a:sym typeface="Nanum Gothic"/>
                      </a:endParaRPr>
                    </a:p>
                  </a:txBody>
                  <a:tcPr marL="91425" marR="91425" marT="91425" marB="91425"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EFEFEF"/>
                    </a:solidFill>
                  </a:tcPr>
                </a:tc>
                <a:tc>
                  <a:txBody>
                    <a:bodyPr/>
                    <a:lstStyle/>
                    <a:p>
                      <a:pPr marL="0" marR="0" lvl="0" indent="0" algn="ctr" rtl="0">
                        <a:lnSpc>
                          <a:spcPct val="100000"/>
                        </a:lnSpc>
                        <a:spcBef>
                          <a:spcPts val="0"/>
                        </a:spcBef>
                        <a:spcAft>
                          <a:spcPts val="0"/>
                        </a:spcAft>
                        <a:buClr>
                          <a:srgbClr val="000000"/>
                        </a:buClr>
                        <a:buSzPts val="1000"/>
                        <a:buFont typeface="Arial"/>
                        <a:buNone/>
                      </a:pPr>
                      <a:r>
                        <a:rPr lang="en" sz="900" b="1" u="none" strike="noStrike" cap="none">
                          <a:latin typeface="Nanum Gothic"/>
                          <a:ea typeface="Nanum Gothic"/>
                          <a:cs typeface="Nanum Gothic"/>
                          <a:sym typeface="Nanum Gothic"/>
                        </a:rPr>
                        <a:t>3-7 Days</a:t>
                      </a:r>
                      <a:endParaRPr sz="900" b="1" u="none" strike="noStrike" cap="none">
                        <a:latin typeface="Nanum Gothic"/>
                        <a:ea typeface="Nanum Gothic"/>
                        <a:cs typeface="Nanum Gothic"/>
                        <a:sym typeface="Nanum Gothic"/>
                      </a:endParaRPr>
                    </a:p>
                  </a:txBody>
                  <a:tcPr marL="91425" marR="91425" marT="91425" marB="91425"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EFEFEF"/>
                    </a:solidFill>
                  </a:tcPr>
                </a:tc>
                <a:tc>
                  <a:txBody>
                    <a:bodyPr/>
                    <a:lstStyle/>
                    <a:p>
                      <a:pPr marL="0" marR="0" lvl="0" indent="0" algn="ctr" rtl="0">
                        <a:lnSpc>
                          <a:spcPct val="100000"/>
                        </a:lnSpc>
                        <a:spcBef>
                          <a:spcPts val="0"/>
                        </a:spcBef>
                        <a:spcAft>
                          <a:spcPts val="0"/>
                        </a:spcAft>
                        <a:buClr>
                          <a:srgbClr val="000000"/>
                        </a:buClr>
                        <a:buSzPts val="1000"/>
                        <a:buFont typeface="Arial"/>
                        <a:buNone/>
                      </a:pPr>
                      <a:r>
                        <a:rPr lang="en" sz="900" b="1" u="none" strike="noStrike" cap="none">
                          <a:latin typeface="Nanum Gothic"/>
                          <a:ea typeface="Nanum Gothic"/>
                          <a:cs typeface="Nanum Gothic"/>
                          <a:sym typeface="Nanum Gothic"/>
                        </a:rPr>
                        <a:t>7-10 Days</a:t>
                      </a:r>
                      <a:endParaRPr sz="900" b="1" u="none" strike="noStrike" cap="none">
                        <a:latin typeface="Nanum Gothic"/>
                        <a:ea typeface="Nanum Gothic"/>
                        <a:cs typeface="Nanum Gothic"/>
                        <a:sym typeface="Nanum Gothic"/>
                      </a:endParaRPr>
                    </a:p>
                  </a:txBody>
                  <a:tcPr marL="91425" marR="91425" marT="91425" marB="91425"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EFEFEF"/>
                    </a:solidFill>
                  </a:tcPr>
                </a:tc>
                <a:tc>
                  <a:txBody>
                    <a:bodyPr/>
                    <a:lstStyle/>
                    <a:p>
                      <a:pPr marL="0" marR="0" lvl="0" indent="0" algn="ctr" rtl="0">
                        <a:lnSpc>
                          <a:spcPct val="100000"/>
                        </a:lnSpc>
                        <a:spcBef>
                          <a:spcPts val="0"/>
                        </a:spcBef>
                        <a:spcAft>
                          <a:spcPts val="0"/>
                        </a:spcAft>
                        <a:buClr>
                          <a:srgbClr val="000000"/>
                        </a:buClr>
                        <a:buSzPts val="1000"/>
                        <a:buFont typeface="Arial"/>
                        <a:buNone/>
                      </a:pPr>
                      <a:r>
                        <a:rPr lang="en" sz="900" b="1" u="none" strike="noStrike" cap="none">
                          <a:latin typeface="Nanum Gothic"/>
                          <a:ea typeface="Nanum Gothic"/>
                          <a:cs typeface="Nanum Gothic"/>
                          <a:sym typeface="Nanum Gothic"/>
                        </a:rPr>
                        <a:t>7-10 Days</a:t>
                      </a:r>
                      <a:endParaRPr sz="1300"/>
                    </a:p>
                  </a:txBody>
                  <a:tcPr marL="91425" marR="91425" marT="91425" marB="91425"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EFEFEF"/>
                    </a:solidFill>
                  </a:tcPr>
                </a:tc>
                <a:tc>
                  <a:txBody>
                    <a:bodyPr/>
                    <a:lstStyle/>
                    <a:p>
                      <a:pPr marL="0" lvl="0" indent="0" algn="ctr" rtl="0">
                        <a:spcBef>
                          <a:spcPts val="0"/>
                        </a:spcBef>
                        <a:spcAft>
                          <a:spcPts val="0"/>
                        </a:spcAft>
                        <a:buNone/>
                      </a:pPr>
                      <a:r>
                        <a:rPr lang="en" sz="900" b="1">
                          <a:solidFill>
                            <a:schemeClr val="dk1"/>
                          </a:solidFill>
                          <a:latin typeface="Nanum Gothic"/>
                          <a:ea typeface="Nanum Gothic"/>
                          <a:cs typeface="Nanum Gothic"/>
                          <a:sym typeface="Nanum Gothic"/>
                        </a:rPr>
                        <a:t>22-38 Days</a:t>
                      </a:r>
                      <a:endParaRPr sz="900" b="1">
                        <a:latin typeface="Nanum Gothic"/>
                        <a:ea typeface="Nanum Gothic"/>
                        <a:cs typeface="Nanum Gothic"/>
                        <a:sym typeface="Nanum Gothic"/>
                      </a:endParaRPr>
                    </a:p>
                  </a:txBody>
                  <a:tcPr marL="91425" marR="91425" marT="91425" marB="91425"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EFEFEF"/>
                    </a:solidFill>
                  </a:tcPr>
                </a:tc>
                <a:tc>
                  <a:txBody>
                    <a:bodyPr/>
                    <a:lstStyle/>
                    <a:p>
                      <a:pPr marL="0" marR="0" lvl="0" indent="0" algn="ctr" rtl="0">
                        <a:lnSpc>
                          <a:spcPct val="100000"/>
                        </a:lnSpc>
                        <a:spcBef>
                          <a:spcPts val="0"/>
                        </a:spcBef>
                        <a:spcAft>
                          <a:spcPts val="0"/>
                        </a:spcAft>
                        <a:buClr>
                          <a:srgbClr val="000000"/>
                        </a:buClr>
                        <a:buSzPts val="1000"/>
                        <a:buFont typeface="Arial"/>
                        <a:buNone/>
                      </a:pPr>
                      <a:r>
                        <a:rPr lang="en" sz="900" b="1" u="none" strike="noStrike" cap="none">
                          <a:latin typeface="Nanum Gothic"/>
                          <a:ea typeface="Nanum Gothic"/>
                          <a:cs typeface="Nanum Gothic"/>
                          <a:sym typeface="Nanum Gothic"/>
                        </a:rPr>
                        <a:t>6-7 Days</a:t>
                      </a:r>
                      <a:endParaRPr sz="900" b="1" u="none" strike="noStrike" cap="none">
                        <a:latin typeface="Nanum Gothic"/>
                        <a:ea typeface="Nanum Gothic"/>
                        <a:cs typeface="Nanum Gothic"/>
                        <a:sym typeface="Nanum Gothic"/>
                      </a:endParaRPr>
                    </a:p>
                  </a:txBody>
                  <a:tcPr marL="91425" marR="91425" marT="91425" marB="91425"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EFEFEF"/>
                    </a:solidFill>
                  </a:tcPr>
                </a:tc>
                <a:tc>
                  <a:txBody>
                    <a:bodyPr/>
                    <a:lstStyle/>
                    <a:p>
                      <a:pPr marL="0" marR="0" lvl="0" indent="0" algn="ctr" rtl="0">
                        <a:lnSpc>
                          <a:spcPct val="100000"/>
                        </a:lnSpc>
                        <a:spcBef>
                          <a:spcPts val="0"/>
                        </a:spcBef>
                        <a:spcAft>
                          <a:spcPts val="0"/>
                        </a:spcAft>
                        <a:buClr>
                          <a:srgbClr val="000000"/>
                        </a:buClr>
                        <a:buSzPts val="1000"/>
                        <a:buFont typeface="Arial"/>
                        <a:buNone/>
                      </a:pPr>
                      <a:r>
                        <a:rPr lang="en" sz="900" b="1" u="none" strike="noStrike" cap="none">
                          <a:latin typeface="Nanum Gothic"/>
                          <a:ea typeface="Nanum Gothic"/>
                          <a:cs typeface="Nanum Gothic"/>
                          <a:sym typeface="Nanum Gothic"/>
                        </a:rPr>
                        <a:t>6-7 Days</a:t>
                      </a:r>
                      <a:endParaRPr sz="900" b="1" u="none" strike="noStrike" cap="none">
                        <a:latin typeface="Nanum Gothic"/>
                        <a:ea typeface="Nanum Gothic"/>
                        <a:cs typeface="Nanum Gothic"/>
                        <a:sym typeface="Nanum Gothic"/>
                      </a:endParaRPr>
                    </a:p>
                  </a:txBody>
                  <a:tcPr marL="91425" marR="91425" marT="91425" marB="91425"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EFEFEF"/>
                    </a:solidFill>
                  </a:tcPr>
                </a:tc>
                <a:extLst>
                  <a:ext uri="{0D108BD9-81ED-4DB2-BD59-A6C34878D82A}">
                    <a16:rowId xmlns:a16="http://schemas.microsoft.com/office/drawing/2014/main" val="10004"/>
                  </a:ext>
                </a:extLst>
              </a:tr>
              <a:tr h="396225">
                <a:tc>
                  <a:txBody>
                    <a:bodyPr/>
                    <a:lstStyle/>
                    <a:p>
                      <a:pPr marL="0" marR="0" lvl="0" indent="0" algn="ctr" rtl="0">
                        <a:lnSpc>
                          <a:spcPct val="100000"/>
                        </a:lnSpc>
                        <a:spcBef>
                          <a:spcPts val="0"/>
                        </a:spcBef>
                        <a:spcAft>
                          <a:spcPts val="0"/>
                        </a:spcAft>
                        <a:buClr>
                          <a:srgbClr val="000000"/>
                        </a:buClr>
                        <a:buSzPts val="1100"/>
                        <a:buFont typeface="Arial"/>
                        <a:buNone/>
                      </a:pPr>
                      <a:r>
                        <a:rPr lang="en" sz="1000" b="1" u="none" strike="noStrike" cap="none">
                          <a:solidFill>
                            <a:srgbClr val="113366"/>
                          </a:solidFill>
                          <a:latin typeface="Nanum Gothic"/>
                          <a:ea typeface="Nanum Gothic"/>
                          <a:cs typeface="Nanum Gothic"/>
                          <a:sym typeface="Nanum Gothic"/>
                        </a:rPr>
                        <a:t>면세 한도</a:t>
                      </a:r>
                      <a:endParaRPr sz="1000" b="1" u="none" strike="noStrike" cap="none">
                        <a:solidFill>
                          <a:srgbClr val="113366"/>
                        </a:solidFill>
                        <a:latin typeface="Nanum Gothic"/>
                        <a:ea typeface="Nanum Gothic"/>
                        <a:cs typeface="Nanum Gothic"/>
                        <a:sym typeface="Nanum Gothic"/>
                      </a:endParaRPr>
                    </a:p>
                  </a:txBody>
                  <a:tcPr marL="91425" marR="91425" marT="91425" marB="91425" anchor="ctr">
                    <a:lnL w="19050"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19050" cap="flat" cmpd="sng">
                      <a:solidFill>
                        <a:srgbClr val="FFFFFF"/>
                      </a:solidFill>
                      <a:prstDash val="solid"/>
                      <a:round/>
                      <a:headEnd type="none" w="sm" len="sm"/>
                      <a:tailEnd type="none" w="sm" len="sm"/>
                    </a:lnT>
                    <a:lnB w="19050" cap="flat" cmpd="sng">
                      <a:solidFill>
                        <a:srgbClr val="FFFFFF"/>
                      </a:solidFill>
                      <a:prstDash val="solid"/>
                      <a:round/>
                      <a:headEnd type="none" w="sm" len="sm"/>
                      <a:tailEnd type="none" w="sm" len="sm"/>
                    </a:lnB>
                    <a:solidFill>
                      <a:srgbClr val="FCE5CD"/>
                    </a:solidFill>
                  </a:tcPr>
                </a:tc>
                <a:tc>
                  <a:txBody>
                    <a:bodyPr/>
                    <a:lstStyle/>
                    <a:p>
                      <a:pPr marL="0" marR="0" lvl="0" indent="0" algn="ctr" rtl="0">
                        <a:lnSpc>
                          <a:spcPct val="100000"/>
                        </a:lnSpc>
                        <a:spcBef>
                          <a:spcPts val="0"/>
                        </a:spcBef>
                        <a:spcAft>
                          <a:spcPts val="0"/>
                        </a:spcAft>
                        <a:buClr>
                          <a:srgbClr val="000000"/>
                        </a:buClr>
                        <a:buSzPts val="1000"/>
                        <a:buFont typeface="Arial"/>
                        <a:buNone/>
                      </a:pPr>
                      <a:r>
                        <a:rPr lang="en" sz="800" b="1" u="none" strike="noStrike" cap="none">
                          <a:latin typeface="Nanum Gothic"/>
                          <a:ea typeface="Nanum Gothic"/>
                          <a:cs typeface="Nanum Gothic"/>
                          <a:sym typeface="Nanum Gothic"/>
                        </a:rPr>
                        <a:t>3 USD</a:t>
                      </a:r>
                      <a:endParaRPr sz="800" b="1" u="none" strike="noStrike" cap="none">
                        <a:latin typeface="Nanum Gothic"/>
                        <a:ea typeface="Nanum Gothic"/>
                        <a:cs typeface="Nanum Gothic"/>
                        <a:sym typeface="Nanum Gothic"/>
                      </a:endParaRPr>
                    </a:p>
                  </a:txBody>
                  <a:tcPr marL="91425" marR="91425" marT="91425" marB="91425"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EFEFEF"/>
                    </a:solidFill>
                  </a:tcPr>
                </a:tc>
                <a:tc>
                  <a:txBody>
                    <a:bodyPr/>
                    <a:lstStyle/>
                    <a:p>
                      <a:pPr marL="0" marR="0" lvl="0" indent="0" algn="ctr" rtl="0">
                        <a:lnSpc>
                          <a:spcPct val="100000"/>
                        </a:lnSpc>
                        <a:spcBef>
                          <a:spcPts val="0"/>
                        </a:spcBef>
                        <a:spcAft>
                          <a:spcPts val="0"/>
                        </a:spcAft>
                        <a:buClr>
                          <a:srgbClr val="000000"/>
                        </a:buClr>
                        <a:buSzPts val="1000"/>
                        <a:buFont typeface="Arial"/>
                        <a:buNone/>
                      </a:pPr>
                      <a:r>
                        <a:rPr lang="en" sz="800" b="1" u="none" strike="noStrike" cap="none">
                          <a:latin typeface="Nanum Gothic"/>
                          <a:ea typeface="Nanum Gothic"/>
                          <a:cs typeface="Nanum Gothic"/>
                          <a:sym typeface="Nanum Gothic"/>
                        </a:rPr>
                        <a:t>10,000 PHP</a:t>
                      </a:r>
                      <a:endParaRPr sz="800" b="1" u="none" strike="noStrike" cap="none">
                        <a:latin typeface="Nanum Gothic"/>
                        <a:ea typeface="Nanum Gothic"/>
                        <a:cs typeface="Nanum Gothic"/>
                        <a:sym typeface="Nanum Gothic"/>
                      </a:endParaRPr>
                    </a:p>
                  </a:txBody>
                  <a:tcPr marL="91425" marR="91425" marT="91425" marB="91425"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EFEFEF"/>
                    </a:solidFill>
                  </a:tcPr>
                </a:tc>
                <a:tc>
                  <a:txBody>
                    <a:bodyPr/>
                    <a:lstStyle/>
                    <a:p>
                      <a:pPr marL="0" marR="0" lvl="0" indent="0" algn="ctr" rtl="0">
                        <a:lnSpc>
                          <a:spcPct val="100000"/>
                        </a:lnSpc>
                        <a:spcBef>
                          <a:spcPts val="0"/>
                        </a:spcBef>
                        <a:spcAft>
                          <a:spcPts val="0"/>
                        </a:spcAft>
                        <a:buClr>
                          <a:srgbClr val="000000"/>
                        </a:buClr>
                        <a:buSzPts val="1000"/>
                        <a:buFont typeface="Arial"/>
                        <a:buNone/>
                      </a:pPr>
                      <a:r>
                        <a:rPr lang="en" sz="800" b="1" u="none" strike="noStrike" cap="none">
                          <a:latin typeface="Nanum Gothic"/>
                          <a:ea typeface="Nanum Gothic"/>
                          <a:cs typeface="Nanum Gothic"/>
                          <a:sym typeface="Nanum Gothic"/>
                        </a:rPr>
                        <a:t>500MYR</a:t>
                      </a:r>
                      <a:endParaRPr sz="800" b="1" u="none" strike="noStrike" cap="none">
                        <a:latin typeface="Nanum Gothic"/>
                        <a:ea typeface="Nanum Gothic"/>
                        <a:cs typeface="Nanum Gothic"/>
                        <a:sym typeface="Nanum Gothic"/>
                      </a:endParaRPr>
                    </a:p>
                  </a:txBody>
                  <a:tcPr marL="91425" marR="91425" marT="91425" marB="91425"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EFEFEF"/>
                    </a:solidFill>
                  </a:tcPr>
                </a:tc>
                <a:tc>
                  <a:txBody>
                    <a:bodyPr/>
                    <a:lstStyle/>
                    <a:p>
                      <a:pPr marL="0" marR="0" lvl="0" indent="0" algn="ctr" rtl="0">
                        <a:lnSpc>
                          <a:spcPct val="100000"/>
                        </a:lnSpc>
                        <a:spcBef>
                          <a:spcPts val="0"/>
                        </a:spcBef>
                        <a:spcAft>
                          <a:spcPts val="0"/>
                        </a:spcAft>
                        <a:buClr>
                          <a:srgbClr val="000000"/>
                        </a:buClr>
                        <a:buSzPts val="1000"/>
                        <a:buFont typeface="Arial"/>
                        <a:buNone/>
                      </a:pPr>
                      <a:r>
                        <a:rPr lang="en" sz="800" b="1" u="none" strike="noStrike" cap="none">
                          <a:latin typeface="Nanum Gothic"/>
                          <a:ea typeface="Nanum Gothic"/>
                          <a:cs typeface="Nanum Gothic"/>
                          <a:sym typeface="Nanum Gothic"/>
                        </a:rPr>
                        <a:t>400SGD</a:t>
                      </a:r>
                      <a:endParaRPr sz="800" b="1" u="none" strike="noStrike" cap="none">
                        <a:latin typeface="Nanum Gothic"/>
                        <a:ea typeface="Nanum Gothic"/>
                        <a:cs typeface="Nanum Gothic"/>
                        <a:sym typeface="Nanum Gothic"/>
                      </a:endParaRPr>
                    </a:p>
                  </a:txBody>
                  <a:tcPr marL="91425" marR="91425" marT="91425" marB="91425"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EFEFEF"/>
                    </a:solidFill>
                  </a:tcPr>
                </a:tc>
                <a:tc>
                  <a:txBody>
                    <a:bodyPr/>
                    <a:lstStyle/>
                    <a:p>
                      <a:pPr marL="0" marR="0" lvl="0" indent="0" algn="ctr" rtl="0">
                        <a:lnSpc>
                          <a:spcPct val="100000"/>
                        </a:lnSpc>
                        <a:spcBef>
                          <a:spcPts val="0"/>
                        </a:spcBef>
                        <a:spcAft>
                          <a:spcPts val="0"/>
                        </a:spcAft>
                        <a:buClr>
                          <a:srgbClr val="000000"/>
                        </a:buClr>
                        <a:buSzPts val="1000"/>
                        <a:buFont typeface="Arial"/>
                        <a:buNone/>
                      </a:pPr>
                      <a:r>
                        <a:rPr lang="en" sz="800" b="1" u="none" strike="noStrike" cap="none">
                          <a:latin typeface="Nanum Gothic"/>
                          <a:ea typeface="Nanum Gothic"/>
                          <a:cs typeface="Nanum Gothic"/>
                          <a:sym typeface="Nanum Gothic"/>
                        </a:rPr>
                        <a:t>1</a:t>
                      </a:r>
                      <a:r>
                        <a:rPr lang="en" sz="800" b="1">
                          <a:latin typeface="Nanum Gothic"/>
                          <a:ea typeface="Nanum Gothic"/>
                          <a:cs typeface="Nanum Gothic"/>
                          <a:sym typeface="Nanum Gothic"/>
                        </a:rPr>
                        <a:t>,000,000</a:t>
                      </a:r>
                      <a:r>
                        <a:rPr lang="en" sz="800" b="1" u="none" strike="noStrike" cap="none">
                          <a:latin typeface="Nanum Gothic"/>
                          <a:ea typeface="Nanum Gothic"/>
                          <a:cs typeface="Nanum Gothic"/>
                          <a:sym typeface="Nanum Gothic"/>
                        </a:rPr>
                        <a:t> </a:t>
                      </a:r>
                      <a:r>
                        <a:rPr lang="en" sz="800" b="1">
                          <a:latin typeface="Nanum Gothic"/>
                          <a:ea typeface="Nanum Gothic"/>
                          <a:cs typeface="Nanum Gothic"/>
                          <a:sym typeface="Nanum Gothic"/>
                        </a:rPr>
                        <a:t>VND</a:t>
                      </a:r>
                      <a:endParaRPr sz="800" b="1" u="none" strike="noStrike" cap="none">
                        <a:latin typeface="Nanum Gothic"/>
                        <a:ea typeface="Nanum Gothic"/>
                        <a:cs typeface="Nanum Gothic"/>
                        <a:sym typeface="Nanum Gothic"/>
                      </a:endParaRPr>
                    </a:p>
                  </a:txBody>
                  <a:tcPr marL="91425" marR="91425" marT="91425" marB="91425"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EFEFEF"/>
                    </a:solidFill>
                  </a:tcPr>
                </a:tc>
                <a:tc>
                  <a:txBody>
                    <a:bodyPr/>
                    <a:lstStyle/>
                    <a:p>
                      <a:pPr marL="0" marR="0" lvl="0" indent="0" algn="ctr" rtl="0">
                        <a:lnSpc>
                          <a:spcPct val="100000"/>
                        </a:lnSpc>
                        <a:spcBef>
                          <a:spcPts val="0"/>
                        </a:spcBef>
                        <a:spcAft>
                          <a:spcPts val="0"/>
                        </a:spcAft>
                        <a:buClr>
                          <a:srgbClr val="000000"/>
                        </a:buClr>
                        <a:buSzPts val="1000"/>
                        <a:buFont typeface="Arial"/>
                        <a:buNone/>
                      </a:pPr>
                      <a:r>
                        <a:rPr lang="en" sz="800" b="1">
                          <a:latin typeface="Nanum Gothic"/>
                          <a:ea typeface="Nanum Gothic"/>
                          <a:cs typeface="Nanum Gothic"/>
                          <a:sym typeface="Nanum Gothic"/>
                        </a:rPr>
                        <a:t>50 USD</a:t>
                      </a:r>
                      <a:endParaRPr sz="800" b="1" u="none" strike="noStrike" cap="none">
                        <a:latin typeface="Nanum Gothic"/>
                        <a:ea typeface="Nanum Gothic"/>
                        <a:cs typeface="Nanum Gothic"/>
                        <a:sym typeface="Nanum Gothic"/>
                      </a:endParaRPr>
                    </a:p>
                  </a:txBody>
                  <a:tcPr marL="91425" marR="91425" marT="91425" marB="91425"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EFEFEF"/>
                    </a:solidFill>
                  </a:tcPr>
                </a:tc>
                <a:tc>
                  <a:txBody>
                    <a:bodyPr/>
                    <a:lstStyle/>
                    <a:p>
                      <a:pPr marL="0" lvl="0" indent="0" algn="ctr" rtl="0">
                        <a:spcBef>
                          <a:spcPts val="0"/>
                        </a:spcBef>
                        <a:spcAft>
                          <a:spcPts val="0"/>
                        </a:spcAft>
                        <a:buNone/>
                      </a:pPr>
                      <a:r>
                        <a:rPr lang="en" sz="800" b="1">
                          <a:solidFill>
                            <a:schemeClr val="dk1"/>
                          </a:solidFill>
                          <a:latin typeface="Nanum Gothic"/>
                          <a:ea typeface="Nanum Gothic"/>
                          <a:cs typeface="Nanum Gothic"/>
                          <a:sym typeface="Nanum Gothic"/>
                        </a:rPr>
                        <a:t>50 USD</a:t>
                      </a:r>
                      <a:endParaRPr sz="800" b="1">
                        <a:latin typeface="Nanum Gothic"/>
                        <a:ea typeface="Nanum Gothic"/>
                        <a:cs typeface="Nanum Gothic"/>
                        <a:sym typeface="Nanum Gothic"/>
                      </a:endParaRPr>
                    </a:p>
                  </a:txBody>
                  <a:tcPr marL="91425" marR="91425" marT="91425" marB="91425"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EFEFEF"/>
                    </a:solidFill>
                  </a:tcPr>
                </a:tc>
                <a:tc>
                  <a:txBody>
                    <a:bodyPr/>
                    <a:lstStyle/>
                    <a:p>
                      <a:pPr marL="0" marR="0" lvl="0" indent="0" algn="ctr" rtl="0">
                        <a:lnSpc>
                          <a:spcPct val="100000"/>
                        </a:lnSpc>
                        <a:spcBef>
                          <a:spcPts val="0"/>
                        </a:spcBef>
                        <a:spcAft>
                          <a:spcPts val="0"/>
                        </a:spcAft>
                        <a:buClr>
                          <a:srgbClr val="000000"/>
                        </a:buClr>
                        <a:buSzPts val="1000"/>
                        <a:buFont typeface="Arial"/>
                        <a:buNone/>
                      </a:pPr>
                      <a:r>
                        <a:rPr lang="en" sz="800" b="1">
                          <a:latin typeface="Nanum Gothic"/>
                          <a:ea typeface="Nanum Gothic"/>
                          <a:cs typeface="Nanum Gothic"/>
                          <a:sym typeface="Nanum Gothic"/>
                        </a:rPr>
                        <a:t>1500 THB</a:t>
                      </a:r>
                      <a:endParaRPr sz="800" b="1" u="none" strike="noStrike" cap="none">
                        <a:latin typeface="Nanum Gothic"/>
                        <a:ea typeface="Nanum Gothic"/>
                        <a:cs typeface="Nanum Gothic"/>
                        <a:sym typeface="Nanum Gothic"/>
                      </a:endParaRPr>
                    </a:p>
                  </a:txBody>
                  <a:tcPr marL="91425" marR="91425" marT="91425" marB="91425"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EFEFEF"/>
                    </a:solidFill>
                  </a:tcPr>
                </a:tc>
                <a:tc>
                  <a:txBody>
                    <a:bodyPr/>
                    <a:lstStyle/>
                    <a:p>
                      <a:pPr marL="0" marR="0" lvl="0" indent="0" algn="ctr" rtl="0">
                        <a:lnSpc>
                          <a:spcPct val="100000"/>
                        </a:lnSpc>
                        <a:spcBef>
                          <a:spcPts val="0"/>
                        </a:spcBef>
                        <a:spcAft>
                          <a:spcPts val="0"/>
                        </a:spcAft>
                        <a:buClr>
                          <a:srgbClr val="000000"/>
                        </a:buClr>
                        <a:buSzPts val="1000"/>
                        <a:buFont typeface="Arial"/>
                        <a:buNone/>
                      </a:pPr>
                      <a:r>
                        <a:rPr lang="en" sz="800" b="1" u="none" strike="noStrike" cap="none">
                          <a:latin typeface="Nanum Gothic"/>
                          <a:ea typeface="Nanum Gothic"/>
                          <a:cs typeface="Nanum Gothic"/>
                          <a:sym typeface="Nanum Gothic"/>
                        </a:rPr>
                        <a:t>2,000 TWD</a:t>
                      </a:r>
                      <a:endParaRPr sz="800" b="1" u="none" strike="noStrike" cap="none">
                        <a:latin typeface="Nanum Gothic"/>
                        <a:ea typeface="Nanum Gothic"/>
                        <a:cs typeface="Nanum Gothic"/>
                        <a:sym typeface="Nanum Gothic"/>
                      </a:endParaRPr>
                    </a:p>
                  </a:txBody>
                  <a:tcPr marL="91425" marR="91425" marT="91425" marB="91425"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EFEFEF"/>
                    </a:solidFill>
                  </a:tcPr>
                </a:tc>
                <a:extLst>
                  <a:ext uri="{0D108BD9-81ED-4DB2-BD59-A6C34878D82A}">
                    <a16:rowId xmlns:a16="http://schemas.microsoft.com/office/drawing/2014/main" val="10005"/>
                  </a:ext>
                </a:extLst>
              </a:tr>
            </a:tbl>
          </a:graphicData>
        </a:graphic>
      </p:graphicFrame>
      <p:sp>
        <p:nvSpPr>
          <p:cNvPr id="9" name="Google Shape;1584;p149">
            <a:extLst>
              <a:ext uri="{FF2B5EF4-FFF2-40B4-BE49-F238E27FC236}">
                <a16:creationId xmlns:a16="http://schemas.microsoft.com/office/drawing/2014/main" id="{F56FBD78-D47B-4C69-8014-64BB8C8F041A}"/>
              </a:ext>
            </a:extLst>
          </p:cNvPr>
          <p:cNvSpPr txBox="1"/>
          <p:nvPr/>
        </p:nvSpPr>
        <p:spPr>
          <a:xfrm>
            <a:off x="126641" y="5418747"/>
            <a:ext cx="8812500" cy="895800"/>
          </a:xfrm>
          <a:prstGeom prst="rect">
            <a:avLst/>
          </a:prstGeom>
          <a:noFill/>
          <a:ln>
            <a:noFill/>
          </a:ln>
        </p:spPr>
        <p:txBody>
          <a:bodyPr spcFirstLastPara="1" wrap="square" lIns="91425" tIns="91425" rIns="91425" bIns="91425" anchor="t" anchorCtr="0">
            <a:noAutofit/>
          </a:bodyPr>
          <a:lstStyle/>
          <a:p>
            <a:pPr marL="0" marR="0" lvl="0" indent="0" algn="l" rtl="0">
              <a:lnSpc>
                <a:spcPct val="150000"/>
              </a:lnSpc>
              <a:spcBef>
                <a:spcPts val="0"/>
              </a:spcBef>
              <a:spcAft>
                <a:spcPts val="0"/>
              </a:spcAft>
              <a:buClr>
                <a:schemeClr val="dk1"/>
              </a:buClr>
              <a:buSzPts val="1100"/>
              <a:buFont typeface="Arial"/>
              <a:buNone/>
            </a:pPr>
            <a:r>
              <a:rPr lang="en" sz="800" b="0" i="0" u="none" strike="noStrike" cap="none">
                <a:solidFill>
                  <a:schemeClr val="dk1"/>
                </a:solidFill>
                <a:latin typeface="Nanum Gothic"/>
                <a:ea typeface="Nanum Gothic"/>
                <a:cs typeface="Nanum Gothic"/>
                <a:sym typeface="Nanum Gothic"/>
              </a:rPr>
              <a:t>※ 대만 주문건 대상 SLS 집하지 이용이 가능해짐에 따라 쇼피 픽업 서비스(SPS)이용이 가능하오나, 이경우 반드시 </a:t>
            </a:r>
            <a:r>
              <a:rPr lang="en" sz="800" b="1" i="0" u="none" strike="noStrike" cap="none">
                <a:solidFill>
                  <a:schemeClr val="dk1"/>
                </a:solidFill>
                <a:latin typeface="Nanum Gothic"/>
                <a:ea typeface="Nanum Gothic"/>
                <a:cs typeface="Nanum Gothic"/>
                <a:sym typeface="Nanum Gothic"/>
              </a:rPr>
              <a:t>SLS 마켓 (SG, MY, ID, PH, VN) </a:t>
            </a:r>
            <a:r>
              <a:rPr lang="en" sz="800" b="0" i="0" u="none" strike="noStrike" cap="none">
                <a:solidFill>
                  <a:schemeClr val="dk1"/>
                </a:solidFill>
                <a:latin typeface="Nanum Gothic"/>
                <a:ea typeface="Nanum Gothic"/>
                <a:cs typeface="Nanum Gothic"/>
                <a:sym typeface="Nanum Gothic"/>
              </a:rPr>
              <a:t>주문건이 수반되어야 합니다. </a:t>
            </a:r>
            <a:endParaRPr sz="800" b="0" i="0" u="none" strike="noStrike" cap="none">
              <a:solidFill>
                <a:schemeClr val="dk1"/>
              </a:solidFill>
              <a:latin typeface="Nanum Gothic"/>
              <a:ea typeface="Nanum Gothic"/>
              <a:cs typeface="Nanum Gothic"/>
              <a:sym typeface="Nanum Gothic"/>
            </a:endParaRPr>
          </a:p>
          <a:p>
            <a:pPr marL="0" marR="0" lvl="0" indent="0" algn="l" rtl="0">
              <a:lnSpc>
                <a:spcPct val="150000"/>
              </a:lnSpc>
              <a:spcBef>
                <a:spcPts val="0"/>
              </a:spcBef>
              <a:spcAft>
                <a:spcPts val="0"/>
              </a:spcAft>
              <a:buClr>
                <a:schemeClr val="dk1"/>
              </a:buClr>
              <a:buSzPts val="1100"/>
              <a:buFont typeface="Arial"/>
              <a:buNone/>
            </a:pPr>
            <a:r>
              <a:rPr lang="en" sz="800" b="1">
                <a:solidFill>
                  <a:schemeClr val="dk1"/>
                </a:solidFill>
                <a:latin typeface="Nanum Gothic"/>
                <a:ea typeface="Nanum Gothic"/>
                <a:cs typeface="Nanum Gothic"/>
                <a:sym typeface="Nanum Gothic"/>
              </a:rPr>
              <a:t>     </a:t>
            </a:r>
            <a:r>
              <a:rPr lang="en" sz="800" b="1" i="0" u="none" strike="noStrike" cap="none">
                <a:solidFill>
                  <a:schemeClr val="dk1"/>
                </a:solidFill>
                <a:highlight>
                  <a:srgbClr val="FFFF00"/>
                </a:highlight>
                <a:latin typeface="Nanum Gothic"/>
                <a:ea typeface="Nanum Gothic"/>
                <a:cs typeface="Nanum Gothic"/>
                <a:sym typeface="Nanum Gothic"/>
              </a:rPr>
              <a:t>(대만 주문건 단독 SPS 이용 불가) </a:t>
            </a:r>
            <a:r>
              <a:rPr lang="en" sz="800">
                <a:solidFill>
                  <a:schemeClr val="dk1"/>
                </a:solidFill>
                <a:latin typeface="Nanum Gothic"/>
                <a:ea typeface="Nanum Gothic"/>
                <a:cs typeface="Nanum Gothic"/>
                <a:sym typeface="Nanum Gothic"/>
              </a:rPr>
              <a:t>/ 대만 주문건 같은 경우 구분 합포장 필요, 각 합포장 박스 외부에 각 주문건 수량 반드시 기재</a:t>
            </a:r>
            <a:endParaRPr sz="800">
              <a:solidFill>
                <a:schemeClr val="dk1"/>
              </a:solidFill>
              <a:latin typeface="Nanum Gothic"/>
              <a:ea typeface="Nanum Gothic"/>
              <a:cs typeface="Nanum Gothic"/>
              <a:sym typeface="Nanum Gothic"/>
            </a:endParaRPr>
          </a:p>
          <a:p>
            <a:pPr marL="0" marR="0" lvl="0" indent="0" algn="l" rtl="0">
              <a:lnSpc>
                <a:spcPct val="150000"/>
              </a:lnSpc>
              <a:spcBef>
                <a:spcPts val="0"/>
              </a:spcBef>
              <a:spcAft>
                <a:spcPts val="0"/>
              </a:spcAft>
              <a:buClr>
                <a:schemeClr val="dk1"/>
              </a:buClr>
              <a:buSzPts val="1100"/>
              <a:buFont typeface="Arial"/>
              <a:buNone/>
            </a:pPr>
            <a:r>
              <a:rPr lang="en" sz="800">
                <a:solidFill>
                  <a:schemeClr val="dk1"/>
                </a:solidFill>
                <a:latin typeface="Nanum Gothic"/>
                <a:ea typeface="Nanum Gothic"/>
                <a:cs typeface="Nanum Gothic"/>
                <a:sym typeface="Nanum Gothic"/>
              </a:rPr>
              <a:t>※ 집하지 이용 안내사항 미 준수 시, 발생 가능한 대만 주문 건 입고 스캔 지연 및 자동 취소</a:t>
            </a:r>
            <a:endParaRPr sz="1000" b="1">
              <a:solidFill>
                <a:schemeClr val="dk1"/>
              </a:solidFill>
              <a:highlight>
                <a:srgbClr val="FFFF00"/>
              </a:highlight>
              <a:latin typeface="Nanum Gothic"/>
              <a:ea typeface="Nanum Gothic"/>
              <a:cs typeface="Nanum Gothic"/>
              <a:sym typeface="Nanum Gothic"/>
            </a:endParaRPr>
          </a:p>
          <a:p>
            <a:pPr marL="0" lvl="0" indent="0" algn="l" rtl="0">
              <a:lnSpc>
                <a:spcPct val="150000"/>
              </a:lnSpc>
              <a:spcBef>
                <a:spcPts val="0"/>
              </a:spcBef>
              <a:spcAft>
                <a:spcPts val="0"/>
              </a:spcAft>
              <a:buClr>
                <a:schemeClr val="dk1"/>
              </a:buClr>
              <a:buSzPts val="1100"/>
              <a:buFont typeface="Arial"/>
              <a:buNone/>
            </a:pPr>
            <a:r>
              <a:rPr lang="en" sz="800" b="1">
                <a:solidFill>
                  <a:srgbClr val="FF0000"/>
                </a:solidFill>
                <a:highlight>
                  <a:schemeClr val="accent6"/>
                </a:highlight>
                <a:latin typeface="Nanum Gothic"/>
                <a:ea typeface="Nanum Gothic"/>
                <a:cs typeface="Nanum Gothic"/>
                <a:sym typeface="Nanum Gothic"/>
              </a:rPr>
              <a:t>※</a:t>
            </a:r>
            <a:r>
              <a:rPr lang="en" sz="500" b="1">
                <a:solidFill>
                  <a:srgbClr val="FF0000"/>
                </a:solidFill>
                <a:highlight>
                  <a:schemeClr val="accent6"/>
                </a:highlight>
                <a:latin typeface="Nanum Gothic"/>
                <a:ea typeface="Nanum Gothic"/>
                <a:cs typeface="Nanum Gothic"/>
                <a:sym typeface="Nanum Gothic"/>
              </a:rPr>
              <a:t> </a:t>
            </a:r>
            <a:r>
              <a:rPr lang="en" sz="800" b="1">
                <a:solidFill>
                  <a:srgbClr val="FF0000"/>
                </a:solidFill>
                <a:highlight>
                  <a:schemeClr val="accent6"/>
                </a:highlight>
                <a:latin typeface="Nanum Gothic"/>
                <a:ea typeface="Nanum Gothic"/>
                <a:cs typeface="Nanum Gothic"/>
                <a:sym typeface="Nanum Gothic"/>
              </a:rPr>
              <a:t>[중요]  2021.11.29일부로 동탄 SLS 집하지는 폐쇠될 예정입니다.</a:t>
            </a:r>
            <a:r>
              <a:rPr lang="en" sz="800">
                <a:solidFill>
                  <a:schemeClr val="dk1"/>
                </a:solidFill>
                <a:latin typeface="Nanum Gothic"/>
                <a:ea typeface="Nanum Gothic"/>
                <a:cs typeface="Nanum Gothic"/>
                <a:sym typeface="Nanum Gothic"/>
              </a:rPr>
              <a:t> 자세한 내용은 </a:t>
            </a:r>
            <a:r>
              <a:rPr lang="en" sz="800" u="sng">
                <a:solidFill>
                  <a:schemeClr val="hlink"/>
                </a:solidFill>
                <a:latin typeface="Roboto"/>
                <a:ea typeface="Roboto"/>
                <a:cs typeface="Roboto"/>
                <a:sym typeface="Roboto"/>
                <a:hlinkClick r:id="rId3"/>
              </a:rPr>
              <a:t>동탄 SLS 집하지 폐쇄 안내문</a:t>
            </a:r>
            <a:r>
              <a:rPr lang="en" sz="800">
                <a:solidFill>
                  <a:schemeClr val="dk1"/>
                </a:solidFill>
                <a:latin typeface="Roboto"/>
                <a:ea typeface="Roboto"/>
                <a:cs typeface="Roboto"/>
                <a:sym typeface="Roboto"/>
              </a:rPr>
              <a:t>을</a:t>
            </a:r>
            <a:r>
              <a:rPr lang="en" sz="800">
                <a:solidFill>
                  <a:schemeClr val="dk1"/>
                </a:solidFill>
                <a:latin typeface="Nanum Gothic"/>
                <a:ea typeface="Nanum Gothic"/>
                <a:cs typeface="Nanum Gothic"/>
                <a:sym typeface="Nanum Gothic"/>
              </a:rPr>
              <a:t> 참고해주시기 바랍니다.</a:t>
            </a:r>
            <a:endParaRPr sz="800">
              <a:solidFill>
                <a:schemeClr val="dk1"/>
              </a:solidFill>
              <a:latin typeface="Nanum Gothic"/>
              <a:ea typeface="Nanum Gothic"/>
              <a:cs typeface="Nanum Gothic"/>
              <a:sym typeface="Nanum Gothic"/>
            </a:endParaRPr>
          </a:p>
          <a:p>
            <a:pPr marL="0" lvl="0" indent="0" algn="l" rtl="0">
              <a:lnSpc>
                <a:spcPct val="150000"/>
              </a:lnSpc>
              <a:spcBef>
                <a:spcPts val="0"/>
              </a:spcBef>
              <a:spcAft>
                <a:spcPts val="0"/>
              </a:spcAft>
              <a:buClr>
                <a:schemeClr val="dk1"/>
              </a:buClr>
              <a:buSzPts val="1100"/>
              <a:buFont typeface="Arial"/>
              <a:buNone/>
            </a:pPr>
            <a:r>
              <a:rPr lang="en" sz="800">
                <a:solidFill>
                  <a:schemeClr val="dk1"/>
                </a:solidFill>
                <a:latin typeface="Nanum Gothic"/>
                <a:ea typeface="Nanum Gothic"/>
                <a:cs typeface="Nanum Gothic"/>
                <a:sym typeface="Nanum Gothic"/>
              </a:rPr>
              <a:t> </a:t>
            </a:r>
            <a:endParaRPr sz="1000" b="1">
              <a:solidFill>
                <a:schemeClr val="dk1"/>
              </a:solidFill>
              <a:highlight>
                <a:srgbClr val="FFFF00"/>
              </a:highlight>
              <a:latin typeface="Nanum Gothic"/>
              <a:ea typeface="Nanum Gothic"/>
              <a:cs typeface="Nanum Gothic"/>
              <a:sym typeface="Nanum Gothic"/>
            </a:endParaRPr>
          </a:p>
          <a:p>
            <a:pPr marL="0" marR="0" lvl="0" indent="0" algn="l" rtl="0">
              <a:lnSpc>
                <a:spcPct val="150000"/>
              </a:lnSpc>
              <a:spcBef>
                <a:spcPts val="0"/>
              </a:spcBef>
              <a:spcAft>
                <a:spcPts val="0"/>
              </a:spcAft>
              <a:buClr>
                <a:srgbClr val="000000"/>
              </a:buClr>
              <a:buSzPts val="1000"/>
              <a:buFont typeface="Arial"/>
              <a:buNone/>
            </a:pPr>
            <a:endParaRPr sz="1000" b="0" i="1" u="none" strike="noStrike" cap="none">
              <a:solidFill>
                <a:srgbClr val="FF0000"/>
              </a:solidFill>
              <a:latin typeface="Nanum Gothic"/>
              <a:ea typeface="Nanum Gothic"/>
              <a:cs typeface="Nanum Gothic"/>
              <a:sym typeface="Nanum Gothic"/>
            </a:endParaRPr>
          </a:p>
          <a:p>
            <a:pPr marL="0" marR="0" lvl="0" indent="0" algn="l" rtl="0">
              <a:lnSpc>
                <a:spcPct val="150000"/>
              </a:lnSpc>
              <a:spcBef>
                <a:spcPts val="0"/>
              </a:spcBef>
              <a:spcAft>
                <a:spcPts val="0"/>
              </a:spcAft>
              <a:buClr>
                <a:srgbClr val="000000"/>
              </a:buClr>
              <a:buSzPts val="1000"/>
              <a:buFont typeface="Arial"/>
              <a:buNone/>
            </a:pPr>
            <a:endParaRPr sz="1000" b="1" i="1" u="none" strike="noStrike" cap="none">
              <a:solidFill>
                <a:srgbClr val="FF0000"/>
              </a:solidFill>
              <a:latin typeface="Nanum Gothic"/>
              <a:ea typeface="Nanum Gothic"/>
              <a:cs typeface="Nanum Gothic"/>
              <a:sym typeface="Nanum Gothic"/>
            </a:endParaRPr>
          </a:p>
          <a:p>
            <a:pPr marL="0" marR="0" lvl="0" indent="0" algn="l" rtl="0">
              <a:lnSpc>
                <a:spcPct val="150000"/>
              </a:lnSpc>
              <a:spcBef>
                <a:spcPts val="0"/>
              </a:spcBef>
              <a:spcAft>
                <a:spcPts val="0"/>
              </a:spcAft>
              <a:buClr>
                <a:srgbClr val="000000"/>
              </a:buClr>
              <a:buSzPts val="1000"/>
              <a:buFont typeface="Arial"/>
              <a:buNone/>
            </a:pPr>
            <a:endParaRPr sz="1000" b="1" i="1" u="none" strike="noStrike" cap="none">
              <a:solidFill>
                <a:srgbClr val="FF0000"/>
              </a:solidFill>
              <a:latin typeface="Nanum Gothic"/>
              <a:ea typeface="Nanum Gothic"/>
              <a:cs typeface="Nanum Gothic"/>
              <a:sym typeface="Nanum Gothic"/>
            </a:endParaRPr>
          </a:p>
          <a:p>
            <a:pPr marL="45720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20821251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직사각형 12">
            <a:extLst>
              <a:ext uri="{FF2B5EF4-FFF2-40B4-BE49-F238E27FC236}">
                <a16:creationId xmlns:a16="http://schemas.microsoft.com/office/drawing/2014/main" id="{1DFC32BF-0F18-4DD2-9124-E525419304B3}"/>
              </a:ext>
            </a:extLst>
          </p:cNvPr>
          <p:cNvSpPr/>
          <p:nvPr/>
        </p:nvSpPr>
        <p:spPr>
          <a:xfrm>
            <a:off x="7992380" y="-11113"/>
            <a:ext cx="1151620" cy="77284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나눔스퀘어라운드 ExtraBold" panose="020B0600000101010101" pitchFamily="50" charset="-127"/>
              <a:ea typeface="나눔스퀘어라운드 ExtraBold" panose="020B0600000101010101" pitchFamily="50" charset="-127"/>
            </a:endParaRPr>
          </a:p>
        </p:txBody>
      </p:sp>
      <p:cxnSp>
        <p:nvCxnSpPr>
          <p:cNvPr id="15" name="직선 연결선 14">
            <a:extLst>
              <a:ext uri="{FF2B5EF4-FFF2-40B4-BE49-F238E27FC236}">
                <a16:creationId xmlns:a16="http://schemas.microsoft.com/office/drawing/2014/main" id="{89D05493-380A-4BB8-BCEC-267A5E6AF795}"/>
              </a:ext>
            </a:extLst>
          </p:cNvPr>
          <p:cNvCxnSpPr>
            <a:cxnSpLocks/>
          </p:cNvCxnSpPr>
          <p:nvPr/>
        </p:nvCxnSpPr>
        <p:spPr>
          <a:xfrm>
            <a:off x="0" y="789864"/>
            <a:ext cx="7812360" cy="0"/>
          </a:xfrm>
          <a:prstGeom prst="line">
            <a:avLst/>
          </a:prstGeom>
          <a:ln w="28575" cmpd="sng">
            <a:solidFill>
              <a:srgbClr val="FFC000"/>
            </a:solidFill>
          </a:ln>
        </p:spPr>
        <p:style>
          <a:lnRef idx="1">
            <a:schemeClr val="accent1"/>
          </a:lnRef>
          <a:fillRef idx="0">
            <a:schemeClr val="accent1"/>
          </a:fillRef>
          <a:effectRef idx="0">
            <a:schemeClr val="accent1"/>
          </a:effectRef>
          <a:fontRef idx="minor">
            <a:schemeClr val="tx1"/>
          </a:fontRef>
        </p:style>
      </p:cxnSp>
      <p:sp>
        <p:nvSpPr>
          <p:cNvPr id="7" name="제목 1">
            <a:extLst>
              <a:ext uri="{FF2B5EF4-FFF2-40B4-BE49-F238E27FC236}">
                <a16:creationId xmlns:a16="http://schemas.microsoft.com/office/drawing/2014/main" id="{390C2AC6-713B-4994-A91B-B528A993F5A9}"/>
              </a:ext>
            </a:extLst>
          </p:cNvPr>
          <p:cNvSpPr>
            <a:spLocks noGrp="1"/>
          </p:cNvSpPr>
          <p:nvPr>
            <p:ph type="title"/>
          </p:nvPr>
        </p:nvSpPr>
        <p:spPr>
          <a:xfrm>
            <a:off x="134559" y="-367026"/>
            <a:ext cx="8397881" cy="1707794"/>
          </a:xfrm>
          <a:prstGeom prst="rect">
            <a:avLst/>
          </a:prstGeom>
        </p:spPr>
        <p:txBody>
          <a:bodyPr/>
          <a:lstStyle>
            <a:lvl1pPr marL="457200" marR="0" indent="-457200" algn="l" defTabSz="914400" rtl="0" eaLnBrk="1" fontAlgn="auto" latinLnBrk="1" hangingPunct="1">
              <a:lnSpc>
                <a:spcPct val="100000"/>
              </a:lnSpc>
              <a:spcBef>
                <a:spcPts val="0"/>
              </a:spcBef>
              <a:spcAft>
                <a:spcPts val="0"/>
              </a:spcAft>
              <a:buClrTx/>
              <a:buSzTx/>
              <a:buFontTx/>
              <a:buAutoNum type="arabicPeriod"/>
              <a:tabLst/>
              <a:defRPr b="1" i="0">
                <a:latin typeface="NanumSquare ExtraBold" panose="020B0600000101010101" pitchFamily="34" charset="-127"/>
                <a:ea typeface="NanumSquare ExtraBold" panose="020B0600000101010101" pitchFamily="34" charset="-127"/>
              </a:defRPr>
            </a:lvl1pPr>
          </a:lstStyle>
          <a:p>
            <a:pPr marL="0" lvl="0" indent="0">
              <a:buNone/>
            </a:pPr>
            <a:r>
              <a:rPr kumimoji="1" lang="en-US" altLang="ko-KR" sz="2800" dirty="0">
                <a:solidFill>
                  <a:prstClr val="black"/>
                </a:solidFill>
                <a:latin typeface="나눔스퀘어라운드 ExtraBold" panose="020B0600000101010101" pitchFamily="50" charset="-127"/>
                <a:ea typeface="나눔스퀘어라운드 ExtraBold" panose="020B0600000101010101" pitchFamily="50" charset="-127"/>
              </a:rPr>
              <a:t>4. </a:t>
            </a:r>
            <a:r>
              <a:rPr kumimoji="1" lang="ko-KR" altLang="en-US" sz="2800" dirty="0">
                <a:solidFill>
                  <a:prstClr val="black"/>
                </a:solidFill>
                <a:latin typeface="나눔스퀘어라운드 ExtraBold" panose="020B0600000101010101" pitchFamily="50" charset="-127"/>
                <a:ea typeface="나눔스퀘어라운드 ExtraBold" panose="020B0600000101010101" pitchFamily="50" charset="-127"/>
              </a:rPr>
              <a:t>해외 직판 </a:t>
            </a:r>
            <a:r>
              <a:rPr kumimoji="1" lang="en-US" altLang="ko-KR" sz="2800" dirty="0">
                <a:solidFill>
                  <a:prstClr val="black"/>
                </a:solidFill>
                <a:latin typeface="나눔스퀘어라운드 ExtraBold" panose="020B0600000101010101" pitchFamily="50" charset="-127"/>
                <a:ea typeface="나눔스퀘어라운드 ExtraBold" panose="020B0600000101010101" pitchFamily="50" charset="-127"/>
              </a:rPr>
              <a:t>Shopee </a:t>
            </a:r>
            <a:r>
              <a:rPr kumimoji="1" lang="ko-KR" altLang="en-US" sz="2800" dirty="0">
                <a:solidFill>
                  <a:prstClr val="black"/>
                </a:solidFill>
                <a:latin typeface="나눔스퀘어라운드 ExtraBold" panose="020B0600000101010101" pitchFamily="50" charset="-127"/>
                <a:ea typeface="나눔스퀘어라운드 ExtraBold" panose="020B0600000101010101" pitchFamily="50" charset="-127"/>
              </a:rPr>
              <a:t>상품등록 가이드</a:t>
            </a:r>
            <a:endParaRPr kumimoji="1" lang="ko-KR" altLang="en-US" sz="2800" b="1" i="0" u="none" strike="noStrike" kern="1200" cap="none" spc="0" normalizeH="0" baseline="0" noProof="0" dirty="0">
              <a:ln>
                <a:noFill/>
              </a:ln>
              <a:solidFill>
                <a:prstClr val="black"/>
              </a:solidFill>
              <a:effectLst/>
              <a:uLnTx/>
              <a:uFillTx/>
              <a:latin typeface="나눔스퀘어라운드 ExtraBold" panose="020B0600000101010101" pitchFamily="50" charset="-127"/>
              <a:ea typeface="나눔스퀘어라운드 ExtraBold" panose="020B0600000101010101" pitchFamily="50" charset="-127"/>
              <a:cs typeface="+mn-cs"/>
            </a:endParaRPr>
          </a:p>
        </p:txBody>
      </p:sp>
      <p:sp>
        <p:nvSpPr>
          <p:cNvPr id="5" name="Google Shape;1589;p150">
            <a:extLst>
              <a:ext uri="{FF2B5EF4-FFF2-40B4-BE49-F238E27FC236}">
                <a16:creationId xmlns:a16="http://schemas.microsoft.com/office/drawing/2014/main" id="{DED0D5FF-7A38-4E77-B540-A2591C4E82CC}"/>
              </a:ext>
            </a:extLst>
          </p:cNvPr>
          <p:cNvSpPr txBox="1">
            <a:spLocks noGrp="1"/>
          </p:cNvSpPr>
          <p:nvPr>
            <p:ph type="sldNum" idx="12"/>
          </p:nvPr>
        </p:nvSpPr>
        <p:spPr>
          <a:xfrm>
            <a:off x="8294415" y="5938822"/>
            <a:ext cx="548700" cy="393600"/>
          </a:xfrm>
          <a:prstGeom prst="rect">
            <a:avLst/>
          </a:prstGeom>
          <a:noFill/>
          <a:ln>
            <a:noFill/>
          </a:ln>
        </p:spPr>
        <p:txBody>
          <a:bodyPr spcFirstLastPara="1" wrap="square" lIns="91425" tIns="91425" rIns="91425" bIns="91425" anchor="ctr" anchorCtr="0">
            <a:noAutofit/>
          </a:bodyPr>
          <a:lstStyle/>
          <a:p>
            <a:pPr marL="0" lvl="0" indent="0" algn="r" rtl="0">
              <a:spcBef>
                <a:spcPts val="0"/>
              </a:spcBef>
              <a:spcAft>
                <a:spcPts val="0"/>
              </a:spcAft>
              <a:buClr>
                <a:srgbClr val="000000"/>
              </a:buClr>
              <a:buSzPts val="1000"/>
              <a:buFont typeface="Arial"/>
              <a:buNone/>
            </a:pPr>
            <a:fld id="{00000000-1234-1234-1234-123412341234}" type="slidenum">
              <a:rPr lang="en"/>
              <a:t>54</a:t>
            </a:fld>
            <a:endParaRPr/>
          </a:p>
        </p:txBody>
      </p:sp>
      <p:sp>
        <p:nvSpPr>
          <p:cNvPr id="6" name="Google Shape;1590;p150">
            <a:extLst>
              <a:ext uri="{FF2B5EF4-FFF2-40B4-BE49-F238E27FC236}">
                <a16:creationId xmlns:a16="http://schemas.microsoft.com/office/drawing/2014/main" id="{B66F35D3-EEB4-402A-84A1-32797244C81C}"/>
              </a:ext>
            </a:extLst>
          </p:cNvPr>
          <p:cNvSpPr txBox="1">
            <a:spLocks/>
          </p:cNvSpPr>
          <p:nvPr/>
        </p:nvSpPr>
        <p:spPr>
          <a:xfrm>
            <a:off x="359840" y="1363153"/>
            <a:ext cx="8172600" cy="234900"/>
          </a:xfrm>
          <a:prstGeom prst="rect">
            <a:avLst/>
          </a:prstGeom>
          <a:noFill/>
          <a:ln>
            <a:noFill/>
          </a:ln>
        </p:spPr>
        <p:txBody>
          <a:bodyPr spcFirstLastPara="1" vert="horz" wrap="square" lIns="91425" tIns="91425" rIns="91425" bIns="91425" rtlCol="0" anchor="ctr" anchorCtr="0">
            <a:noAutofit/>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115000"/>
              </a:lnSpc>
              <a:spcBef>
                <a:spcPts val="0"/>
              </a:spcBef>
              <a:buSzPts val="1800"/>
              <a:buFont typeface="Arial" pitchFamily="34" charset="0"/>
              <a:buNone/>
            </a:pPr>
            <a:r>
              <a:rPr lang="ko-KR" altLang="en-US">
                <a:solidFill>
                  <a:srgbClr val="000000"/>
                </a:solidFill>
                <a:latin typeface="Nanum Gothic"/>
                <a:ea typeface="Nanum Gothic"/>
                <a:cs typeface="Nanum Gothic"/>
                <a:sym typeface="Nanum Gothic"/>
              </a:rPr>
              <a:t>국가별 배송사 채널 설정</a:t>
            </a:r>
          </a:p>
        </p:txBody>
      </p:sp>
      <p:sp>
        <p:nvSpPr>
          <p:cNvPr id="8" name="Google Shape;1591;p150">
            <a:extLst>
              <a:ext uri="{FF2B5EF4-FFF2-40B4-BE49-F238E27FC236}">
                <a16:creationId xmlns:a16="http://schemas.microsoft.com/office/drawing/2014/main" id="{954F1437-8357-4DB3-9586-CBBF80BD7EEF}"/>
              </a:ext>
            </a:extLst>
          </p:cNvPr>
          <p:cNvSpPr txBox="1"/>
          <p:nvPr/>
        </p:nvSpPr>
        <p:spPr>
          <a:xfrm>
            <a:off x="6036755" y="3544583"/>
            <a:ext cx="2495700" cy="1067400"/>
          </a:xfrm>
          <a:prstGeom prst="rect">
            <a:avLst/>
          </a:prstGeom>
          <a:noFill/>
          <a:ln w="12700" cap="flat" cmpd="sng">
            <a:solidFill>
              <a:srgbClr val="9B9B9B"/>
            </a:solidFill>
            <a:prstDash val="dash"/>
            <a:round/>
            <a:headEnd type="none" w="sm" len="sm"/>
            <a:tailEnd type="none" w="sm" len="sm"/>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1600"/>
              <a:buFont typeface="Arial"/>
              <a:buNone/>
            </a:pPr>
            <a:r>
              <a:rPr lang="en" sz="1600" b="1" i="0" u="none" strike="noStrike" cap="none">
                <a:solidFill>
                  <a:srgbClr val="000000"/>
                </a:solidFill>
                <a:latin typeface="Nanum Gothic"/>
                <a:ea typeface="Nanum Gothic"/>
                <a:cs typeface="Nanum Gothic"/>
                <a:sym typeface="Nanum Gothic"/>
              </a:rPr>
              <a:t>COD란? </a:t>
            </a:r>
            <a:endParaRPr sz="1600" b="1" i="0" u="none" strike="noStrike" cap="none">
              <a:solidFill>
                <a:srgbClr val="000000"/>
              </a:solidFill>
              <a:latin typeface="Nanum Gothic"/>
              <a:ea typeface="Nanum Gothic"/>
              <a:cs typeface="Nanum Gothic"/>
              <a:sym typeface="Nanum Gothic"/>
            </a:endParaRPr>
          </a:p>
          <a:p>
            <a:pPr marL="0" marR="0" lvl="0" indent="0" algn="ctr" rtl="0">
              <a:lnSpc>
                <a:spcPct val="100000"/>
              </a:lnSpc>
              <a:spcBef>
                <a:spcPts val="0"/>
              </a:spcBef>
              <a:spcAft>
                <a:spcPts val="0"/>
              </a:spcAft>
              <a:buClr>
                <a:srgbClr val="000000"/>
              </a:buClr>
              <a:buSzPts val="1050"/>
              <a:buFont typeface="Arial"/>
              <a:buNone/>
            </a:pPr>
            <a:r>
              <a:rPr lang="en" sz="1050" b="1" i="0" u="none" strike="noStrike" cap="none">
                <a:solidFill>
                  <a:srgbClr val="000000"/>
                </a:solidFill>
                <a:latin typeface="Nanum Gothic"/>
                <a:ea typeface="Nanum Gothic"/>
                <a:cs typeface="Nanum Gothic"/>
                <a:sym typeface="Nanum Gothic"/>
              </a:rPr>
              <a:t>(Cash on Delivery, 현장 현금 결제) </a:t>
            </a:r>
            <a:endParaRPr sz="1050" b="1" i="0" u="none" strike="noStrike" cap="none">
              <a:solidFill>
                <a:srgbClr val="000000"/>
              </a:solidFill>
              <a:latin typeface="Nanum Gothic"/>
              <a:ea typeface="Nanum Gothic"/>
              <a:cs typeface="Nanum Gothic"/>
              <a:sym typeface="Nanum Gothic"/>
            </a:endParaRPr>
          </a:p>
          <a:p>
            <a:pPr marL="0" marR="0" lvl="0" indent="0" algn="l" rtl="0">
              <a:lnSpc>
                <a:spcPct val="100000"/>
              </a:lnSpc>
              <a:spcBef>
                <a:spcPts val="0"/>
              </a:spcBef>
              <a:spcAft>
                <a:spcPts val="0"/>
              </a:spcAft>
              <a:buClr>
                <a:srgbClr val="000000"/>
              </a:buClr>
              <a:buSzPts val="1050"/>
              <a:buFont typeface="Arial"/>
              <a:buNone/>
            </a:pPr>
            <a:endParaRPr sz="1050" b="1" i="0" u="none" strike="noStrike" cap="none">
              <a:solidFill>
                <a:srgbClr val="000000"/>
              </a:solidFill>
              <a:latin typeface="Nanum Gothic"/>
              <a:ea typeface="Nanum Gothic"/>
              <a:cs typeface="Nanum Gothic"/>
              <a:sym typeface="Nanum Gothic"/>
            </a:endParaRPr>
          </a:p>
          <a:p>
            <a:pPr marL="0" marR="0" lvl="0" indent="0" algn="ctr" rtl="0">
              <a:lnSpc>
                <a:spcPct val="100000"/>
              </a:lnSpc>
              <a:spcBef>
                <a:spcPts val="0"/>
              </a:spcBef>
              <a:spcAft>
                <a:spcPts val="0"/>
              </a:spcAft>
              <a:buClr>
                <a:srgbClr val="000000"/>
              </a:buClr>
              <a:buSzPts val="1050"/>
              <a:buFont typeface="Arial"/>
              <a:buNone/>
            </a:pPr>
            <a:r>
              <a:rPr lang="en" sz="1050" b="0" i="0" u="none" strike="noStrike" cap="none">
                <a:solidFill>
                  <a:srgbClr val="000000"/>
                </a:solidFill>
                <a:latin typeface="Nanum Gothic"/>
                <a:ea typeface="Nanum Gothic"/>
                <a:cs typeface="Nanum Gothic"/>
                <a:sym typeface="Nanum Gothic"/>
              </a:rPr>
              <a:t>: 상품을 배송 받을때 대금을 지불하는 </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050"/>
              <a:buFont typeface="Arial"/>
              <a:buNone/>
            </a:pPr>
            <a:r>
              <a:rPr lang="en" sz="1050" b="0" i="0" u="none" strike="noStrike" cap="none">
                <a:solidFill>
                  <a:srgbClr val="000000"/>
                </a:solidFill>
                <a:latin typeface="Nanum Gothic"/>
                <a:ea typeface="Nanum Gothic"/>
                <a:cs typeface="Nanum Gothic"/>
                <a:sym typeface="Nanum Gothic"/>
              </a:rPr>
              <a:t> 결제 방식입니다. </a:t>
            </a:r>
            <a:endParaRPr sz="1050" b="0" i="0" u="none" strike="noStrike" cap="none">
              <a:solidFill>
                <a:srgbClr val="000000"/>
              </a:solidFill>
              <a:latin typeface="Nanum Gothic"/>
              <a:ea typeface="Nanum Gothic"/>
              <a:cs typeface="Nanum Gothic"/>
              <a:sym typeface="Nanum Gothic"/>
            </a:endParaRPr>
          </a:p>
          <a:p>
            <a:pPr marL="0" marR="0" lvl="0" indent="0" algn="l" rtl="0">
              <a:lnSpc>
                <a:spcPct val="100000"/>
              </a:lnSpc>
              <a:spcBef>
                <a:spcPts val="0"/>
              </a:spcBef>
              <a:spcAft>
                <a:spcPts val="0"/>
              </a:spcAft>
              <a:buClr>
                <a:srgbClr val="000000"/>
              </a:buClr>
              <a:buSzPts val="1600"/>
              <a:buFont typeface="Arial"/>
              <a:buNone/>
            </a:pPr>
            <a:r>
              <a:rPr lang="en" sz="1600" b="0" i="0" u="none" strike="noStrike" cap="none">
                <a:solidFill>
                  <a:srgbClr val="000000"/>
                </a:solidFill>
                <a:latin typeface="Arial"/>
                <a:ea typeface="Arial"/>
                <a:cs typeface="Arial"/>
                <a:sym typeface="Arial"/>
              </a:rPr>
              <a:t> </a:t>
            </a:r>
            <a:endParaRPr sz="1600" b="0" i="0" u="none" strike="noStrike" cap="none">
              <a:solidFill>
                <a:srgbClr val="000000"/>
              </a:solidFill>
              <a:latin typeface="Arial"/>
              <a:ea typeface="Arial"/>
              <a:cs typeface="Arial"/>
              <a:sym typeface="Arial"/>
            </a:endParaRPr>
          </a:p>
        </p:txBody>
      </p:sp>
      <p:graphicFrame>
        <p:nvGraphicFramePr>
          <p:cNvPr id="9" name="Google Shape;1594;p150">
            <a:extLst>
              <a:ext uri="{FF2B5EF4-FFF2-40B4-BE49-F238E27FC236}">
                <a16:creationId xmlns:a16="http://schemas.microsoft.com/office/drawing/2014/main" id="{2B513509-B90E-4DC8-9EC7-9844AE89BE89}"/>
              </a:ext>
            </a:extLst>
          </p:cNvPr>
          <p:cNvGraphicFramePr/>
          <p:nvPr/>
        </p:nvGraphicFramePr>
        <p:xfrm>
          <a:off x="490997" y="1822365"/>
          <a:ext cx="5293500" cy="4292340"/>
        </p:xfrm>
        <a:graphic>
          <a:graphicData uri="http://schemas.openxmlformats.org/drawingml/2006/table">
            <a:tbl>
              <a:tblPr>
                <a:noFill/>
              </a:tblPr>
              <a:tblGrid>
                <a:gridCol w="537800">
                  <a:extLst>
                    <a:ext uri="{9D8B030D-6E8A-4147-A177-3AD203B41FA5}">
                      <a16:colId xmlns:a16="http://schemas.microsoft.com/office/drawing/2014/main" val="20000"/>
                    </a:ext>
                  </a:extLst>
                </a:gridCol>
                <a:gridCol w="1054475">
                  <a:extLst>
                    <a:ext uri="{9D8B030D-6E8A-4147-A177-3AD203B41FA5}">
                      <a16:colId xmlns:a16="http://schemas.microsoft.com/office/drawing/2014/main" val="20001"/>
                    </a:ext>
                  </a:extLst>
                </a:gridCol>
                <a:gridCol w="1054475">
                  <a:extLst>
                    <a:ext uri="{9D8B030D-6E8A-4147-A177-3AD203B41FA5}">
                      <a16:colId xmlns:a16="http://schemas.microsoft.com/office/drawing/2014/main" val="20002"/>
                    </a:ext>
                  </a:extLst>
                </a:gridCol>
                <a:gridCol w="2646750">
                  <a:extLst>
                    <a:ext uri="{9D8B030D-6E8A-4147-A177-3AD203B41FA5}">
                      <a16:colId xmlns:a16="http://schemas.microsoft.com/office/drawing/2014/main" val="20003"/>
                    </a:ext>
                  </a:extLst>
                </a:gridCol>
              </a:tblGrid>
              <a:tr h="376875">
                <a:tc>
                  <a:txBody>
                    <a:bodyPr/>
                    <a:lstStyle/>
                    <a:p>
                      <a:pPr marL="0" marR="0" lvl="0" indent="0" algn="l" rtl="0">
                        <a:lnSpc>
                          <a:spcPct val="100000"/>
                        </a:lnSpc>
                        <a:spcBef>
                          <a:spcPts val="0"/>
                        </a:spcBef>
                        <a:spcAft>
                          <a:spcPts val="0"/>
                        </a:spcAft>
                        <a:buNone/>
                      </a:pPr>
                      <a:endParaRPr sz="1100" u="none" strike="noStrike" cap="none"/>
                    </a:p>
                  </a:txBody>
                  <a:tcPr marL="17000" marR="17000" marT="11325" marB="11325" anchor="b">
                    <a:lnL w="9525" cap="flat" cmpd="sng">
                      <a:solidFill>
                        <a:srgbClr val="000000">
                          <a:alpha val="0"/>
                        </a:srgbClr>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None/>
                      </a:pPr>
                      <a:r>
                        <a:rPr lang="en" sz="1200" b="1" u="none" strike="noStrike" cap="none">
                          <a:solidFill>
                            <a:srgbClr val="FFFFFF"/>
                          </a:solidFill>
                          <a:latin typeface="Nanum Gothic"/>
                          <a:ea typeface="Nanum Gothic"/>
                          <a:cs typeface="Nanum Gothic"/>
                          <a:sym typeface="Nanum Gothic"/>
                        </a:rPr>
                        <a:t>국가</a:t>
                      </a:r>
                      <a:endParaRPr/>
                    </a:p>
                  </a:txBody>
                  <a:tcPr marL="17000" marR="17000" marT="11325" marB="1132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FF6D01"/>
                    </a:solidFill>
                  </a:tcPr>
                </a:tc>
                <a:tc>
                  <a:txBody>
                    <a:bodyPr/>
                    <a:lstStyle/>
                    <a:p>
                      <a:pPr marL="0" marR="0" lvl="0" indent="0" algn="ctr" rtl="0">
                        <a:lnSpc>
                          <a:spcPct val="100000"/>
                        </a:lnSpc>
                        <a:spcBef>
                          <a:spcPts val="0"/>
                        </a:spcBef>
                        <a:spcAft>
                          <a:spcPts val="0"/>
                        </a:spcAft>
                        <a:buNone/>
                      </a:pPr>
                      <a:r>
                        <a:rPr lang="en" sz="1200" b="1" u="none" strike="noStrike" cap="none">
                          <a:solidFill>
                            <a:srgbClr val="FFFFFF"/>
                          </a:solidFill>
                          <a:latin typeface="Nanum Gothic"/>
                          <a:ea typeface="Nanum Gothic"/>
                          <a:cs typeface="Nanum Gothic"/>
                          <a:sym typeface="Nanum Gothic"/>
                        </a:rPr>
                        <a:t>배송사명</a:t>
                      </a:r>
                      <a:endParaRPr/>
                    </a:p>
                  </a:txBody>
                  <a:tcPr marL="17000" marR="17000" marT="11325" marB="1132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FF6D01"/>
                    </a:solidFill>
                  </a:tcPr>
                </a:tc>
                <a:tc>
                  <a:txBody>
                    <a:bodyPr/>
                    <a:lstStyle/>
                    <a:p>
                      <a:pPr marL="0" marR="0" lvl="0" indent="0" algn="ctr" rtl="0">
                        <a:lnSpc>
                          <a:spcPct val="100000"/>
                        </a:lnSpc>
                        <a:spcBef>
                          <a:spcPts val="0"/>
                        </a:spcBef>
                        <a:spcAft>
                          <a:spcPts val="0"/>
                        </a:spcAft>
                        <a:buNone/>
                      </a:pPr>
                      <a:r>
                        <a:rPr lang="en" sz="1200" b="1" u="none" strike="noStrike" cap="none">
                          <a:solidFill>
                            <a:srgbClr val="FFFFFF"/>
                          </a:solidFill>
                          <a:latin typeface="Nanum Gothic"/>
                          <a:ea typeface="Nanum Gothic"/>
                          <a:cs typeface="Nanum Gothic"/>
                          <a:sym typeface="Nanum Gothic"/>
                        </a:rPr>
                        <a:t>셀러센터 배송사 코드</a:t>
                      </a:r>
                      <a:endParaRPr/>
                    </a:p>
                  </a:txBody>
                  <a:tcPr marL="17000" marR="17000" marT="11325" marB="1132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FF6D01"/>
                    </a:solidFill>
                  </a:tcPr>
                </a:tc>
                <a:extLst>
                  <a:ext uri="{0D108BD9-81ED-4DB2-BD59-A6C34878D82A}">
                    <a16:rowId xmlns:a16="http://schemas.microsoft.com/office/drawing/2014/main" val="10000"/>
                  </a:ext>
                </a:extLst>
              </a:tr>
              <a:tr h="204800">
                <a:tc rowSpan="7">
                  <a:txBody>
                    <a:bodyPr/>
                    <a:lstStyle/>
                    <a:p>
                      <a:pPr marL="0" lvl="0" indent="0" algn="ctr" rtl="0">
                        <a:spcBef>
                          <a:spcPts val="0"/>
                        </a:spcBef>
                        <a:spcAft>
                          <a:spcPts val="0"/>
                        </a:spcAft>
                        <a:buNone/>
                      </a:pPr>
                      <a:r>
                        <a:rPr lang="en" sz="1200" b="1"/>
                        <a:t>SLS</a:t>
                      </a:r>
                      <a:endParaRPr/>
                    </a:p>
                  </a:txBody>
                  <a:tcPr marL="17000" marR="17000" marT="11325" marB="1132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FBBC04"/>
                    </a:solidFill>
                  </a:tcPr>
                </a:tc>
                <a:tc>
                  <a:txBody>
                    <a:bodyPr/>
                    <a:lstStyle/>
                    <a:p>
                      <a:pPr marL="0" marR="0" lvl="0" indent="0" algn="ctr" rtl="0">
                        <a:lnSpc>
                          <a:spcPct val="100000"/>
                        </a:lnSpc>
                        <a:spcBef>
                          <a:spcPts val="0"/>
                        </a:spcBef>
                        <a:spcAft>
                          <a:spcPts val="0"/>
                        </a:spcAft>
                        <a:buNone/>
                      </a:pPr>
                      <a:r>
                        <a:rPr lang="en" sz="1100" b="1" u="none" strike="noStrike" cap="none">
                          <a:latin typeface="Nanum Gothic"/>
                          <a:ea typeface="Nanum Gothic"/>
                          <a:cs typeface="Nanum Gothic"/>
                          <a:sym typeface="Nanum Gothic"/>
                        </a:rPr>
                        <a:t>SG</a:t>
                      </a:r>
                      <a:endParaRPr sz="1300"/>
                    </a:p>
                  </a:txBody>
                  <a:tcPr marL="17000" marR="17000" marT="11325" marB="1132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rowSpan="7">
                  <a:txBody>
                    <a:bodyPr/>
                    <a:lstStyle/>
                    <a:p>
                      <a:pPr marL="0" lvl="0" indent="0" algn="ctr" rtl="0">
                        <a:spcBef>
                          <a:spcPts val="0"/>
                        </a:spcBef>
                        <a:spcAft>
                          <a:spcPts val="0"/>
                        </a:spcAft>
                        <a:buNone/>
                      </a:pPr>
                      <a:r>
                        <a:rPr lang="en" sz="1100">
                          <a:latin typeface="Nanum Gothic"/>
                          <a:ea typeface="Nanum Gothic"/>
                          <a:cs typeface="Nanum Gothic"/>
                          <a:sym typeface="Nanum Gothic"/>
                        </a:rPr>
                        <a:t>Doora</a:t>
                      </a:r>
                      <a:endParaRPr sz="1100">
                        <a:latin typeface="Nanum Gothic"/>
                        <a:ea typeface="Nanum Gothic"/>
                        <a:cs typeface="Nanum Gothic"/>
                        <a:sym typeface="Nanum Gothic"/>
                      </a:endParaRPr>
                    </a:p>
                  </a:txBody>
                  <a:tcPr marL="17000" marR="17000" marT="11325" marB="1132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rowSpan="3">
                  <a:txBody>
                    <a:bodyPr/>
                    <a:lstStyle/>
                    <a:p>
                      <a:pPr marL="0" marR="0" lvl="0" indent="0" algn="ctr" rtl="0">
                        <a:lnSpc>
                          <a:spcPct val="100000"/>
                        </a:lnSpc>
                        <a:spcBef>
                          <a:spcPts val="0"/>
                        </a:spcBef>
                        <a:spcAft>
                          <a:spcPts val="0"/>
                        </a:spcAft>
                        <a:buNone/>
                      </a:pPr>
                      <a:r>
                        <a:rPr lang="en" sz="1000" u="none" strike="noStrike" cap="none">
                          <a:latin typeface="Nanum Gothic"/>
                          <a:ea typeface="Nanum Gothic"/>
                          <a:cs typeface="Nanum Gothic"/>
                          <a:sym typeface="Nanum Gothic"/>
                        </a:rPr>
                        <a:t>Standard Express - Korea</a:t>
                      </a:r>
                      <a:endParaRPr sz="1000" u="none" strike="noStrike" cap="none">
                        <a:latin typeface="Nanum Gothic"/>
                        <a:ea typeface="Nanum Gothic"/>
                        <a:cs typeface="Nanum Gothic"/>
                        <a:sym typeface="Nanum Gothic"/>
                      </a:endParaRPr>
                    </a:p>
                    <a:p>
                      <a:pPr marL="0" marR="0" lvl="0" indent="0" algn="ctr" rtl="0">
                        <a:lnSpc>
                          <a:spcPct val="100000"/>
                        </a:lnSpc>
                        <a:spcBef>
                          <a:spcPts val="0"/>
                        </a:spcBef>
                        <a:spcAft>
                          <a:spcPts val="0"/>
                        </a:spcAft>
                        <a:buNone/>
                      </a:pPr>
                      <a:endParaRPr sz="1000">
                        <a:latin typeface="Nanum Gothic"/>
                        <a:ea typeface="Nanum Gothic"/>
                        <a:cs typeface="Nanum Gothic"/>
                        <a:sym typeface="Nanum Gothic"/>
                      </a:endParaRPr>
                    </a:p>
                    <a:p>
                      <a:pPr marL="0" lvl="0" indent="0" algn="ctr" rtl="0">
                        <a:lnSpc>
                          <a:spcPct val="115000"/>
                        </a:lnSpc>
                        <a:spcBef>
                          <a:spcPts val="0"/>
                        </a:spcBef>
                        <a:spcAft>
                          <a:spcPts val="0"/>
                        </a:spcAft>
                        <a:buSzPts val="1100"/>
                        <a:buNone/>
                      </a:pPr>
                      <a:r>
                        <a:rPr lang="en" sz="800" b="1">
                          <a:solidFill>
                            <a:srgbClr val="FF0000"/>
                          </a:solidFill>
                          <a:latin typeface="Nanum Gothic"/>
                          <a:ea typeface="Nanum Gothic"/>
                          <a:cs typeface="Nanum Gothic"/>
                          <a:sym typeface="Nanum Gothic"/>
                        </a:rPr>
                        <a:t>*VN 마켓</a:t>
                      </a:r>
                      <a:r>
                        <a:rPr lang="en" sz="800">
                          <a:solidFill>
                            <a:srgbClr val="FF0000"/>
                          </a:solidFill>
                          <a:latin typeface="Nanum Gothic"/>
                          <a:ea typeface="Nanum Gothic"/>
                          <a:cs typeface="Nanum Gothic"/>
                          <a:sym typeface="Nanum Gothic"/>
                        </a:rPr>
                        <a:t>: COD가 기본값으로 켜져 있으므로 </a:t>
                      </a:r>
                      <a:br>
                        <a:rPr lang="en" sz="800">
                          <a:solidFill>
                            <a:srgbClr val="FF0000"/>
                          </a:solidFill>
                          <a:latin typeface="Nanum Gothic"/>
                          <a:ea typeface="Nanum Gothic"/>
                          <a:cs typeface="Nanum Gothic"/>
                          <a:sym typeface="Nanum Gothic"/>
                        </a:rPr>
                      </a:br>
                      <a:r>
                        <a:rPr lang="en" sz="800">
                          <a:solidFill>
                            <a:srgbClr val="FF0000"/>
                          </a:solidFill>
                          <a:latin typeface="Nanum Gothic"/>
                          <a:ea typeface="Nanum Gothic"/>
                          <a:cs typeface="Nanum Gothic"/>
                          <a:sym typeface="Nanum Gothic"/>
                        </a:rPr>
                        <a:t>COD 판매를 원치 않을 경우 OFF로 변경</a:t>
                      </a:r>
                      <a:endParaRPr sz="700">
                        <a:latin typeface="Nanum Gothic"/>
                        <a:ea typeface="Nanum Gothic"/>
                        <a:cs typeface="Nanum Gothic"/>
                        <a:sym typeface="Nanum Gothic"/>
                      </a:endParaRPr>
                    </a:p>
                  </a:txBody>
                  <a:tcPr marL="17000" marR="17000" marT="11325" marB="1132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1"/>
                  </a:ext>
                </a:extLst>
              </a:tr>
              <a:tr h="204800">
                <a:tc vMerge="1">
                  <a:txBody>
                    <a:bodyPr/>
                    <a:lstStyle/>
                    <a:p>
                      <a:endParaRPr lang="ko-KR"/>
                    </a:p>
                  </a:txBody>
                  <a:tcPr/>
                </a:tc>
                <a:tc>
                  <a:txBody>
                    <a:bodyPr/>
                    <a:lstStyle/>
                    <a:p>
                      <a:pPr marL="0" marR="0" lvl="0" indent="0" algn="ctr" rtl="0">
                        <a:lnSpc>
                          <a:spcPct val="100000"/>
                        </a:lnSpc>
                        <a:spcBef>
                          <a:spcPts val="0"/>
                        </a:spcBef>
                        <a:spcAft>
                          <a:spcPts val="0"/>
                        </a:spcAft>
                        <a:buNone/>
                      </a:pPr>
                      <a:r>
                        <a:rPr lang="en" sz="1100" b="1" u="none" strike="noStrike" cap="none">
                          <a:latin typeface="Nanum Gothic"/>
                          <a:ea typeface="Nanum Gothic"/>
                          <a:cs typeface="Nanum Gothic"/>
                          <a:sym typeface="Nanum Gothic"/>
                        </a:rPr>
                        <a:t>ID</a:t>
                      </a:r>
                      <a:endParaRPr sz="1300"/>
                    </a:p>
                  </a:txBody>
                  <a:tcPr marL="17000" marR="17000" marT="11325" marB="1132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vMerge="1">
                  <a:txBody>
                    <a:bodyPr/>
                    <a:lstStyle/>
                    <a:p>
                      <a:endParaRPr lang="ko-KR"/>
                    </a:p>
                  </a:txBody>
                  <a:tcPr/>
                </a:tc>
                <a:tc vMerge="1">
                  <a:txBody>
                    <a:bodyPr/>
                    <a:lstStyle/>
                    <a:p>
                      <a:endParaRPr lang="ko-KR"/>
                    </a:p>
                  </a:txBody>
                  <a:tcPr/>
                </a:tc>
                <a:extLst>
                  <a:ext uri="{0D108BD9-81ED-4DB2-BD59-A6C34878D82A}">
                    <a16:rowId xmlns:a16="http://schemas.microsoft.com/office/drawing/2014/main" val="10002"/>
                  </a:ext>
                </a:extLst>
              </a:tr>
              <a:tr h="204800">
                <a:tc vMerge="1">
                  <a:txBody>
                    <a:bodyPr/>
                    <a:lstStyle/>
                    <a:p>
                      <a:endParaRPr lang="ko-KR"/>
                    </a:p>
                  </a:txBody>
                  <a:tcPr/>
                </a:tc>
                <a:tc>
                  <a:txBody>
                    <a:bodyPr/>
                    <a:lstStyle/>
                    <a:p>
                      <a:pPr marL="0" marR="0" lvl="0" indent="0" algn="ctr" rtl="0">
                        <a:lnSpc>
                          <a:spcPct val="100000"/>
                        </a:lnSpc>
                        <a:spcBef>
                          <a:spcPts val="0"/>
                        </a:spcBef>
                        <a:spcAft>
                          <a:spcPts val="0"/>
                        </a:spcAft>
                        <a:buNone/>
                      </a:pPr>
                      <a:r>
                        <a:rPr lang="en" sz="1100" b="1" u="none" strike="noStrike" cap="none">
                          <a:latin typeface="Nanum Gothic"/>
                          <a:ea typeface="Nanum Gothic"/>
                          <a:cs typeface="Nanum Gothic"/>
                          <a:sym typeface="Nanum Gothic"/>
                        </a:rPr>
                        <a:t>VN</a:t>
                      </a:r>
                      <a:endParaRPr sz="1300"/>
                    </a:p>
                  </a:txBody>
                  <a:tcPr marL="17000" marR="17000" marT="11325" marB="1132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vMerge="1">
                  <a:txBody>
                    <a:bodyPr/>
                    <a:lstStyle/>
                    <a:p>
                      <a:endParaRPr lang="ko-KR"/>
                    </a:p>
                  </a:txBody>
                  <a:tcPr/>
                </a:tc>
                <a:tc vMerge="1">
                  <a:txBody>
                    <a:bodyPr/>
                    <a:lstStyle/>
                    <a:p>
                      <a:endParaRPr lang="ko-KR"/>
                    </a:p>
                  </a:txBody>
                  <a:tcPr/>
                </a:tc>
                <a:extLst>
                  <a:ext uri="{0D108BD9-81ED-4DB2-BD59-A6C34878D82A}">
                    <a16:rowId xmlns:a16="http://schemas.microsoft.com/office/drawing/2014/main" val="10003"/>
                  </a:ext>
                </a:extLst>
              </a:tr>
              <a:tr h="679150">
                <a:tc vMerge="1">
                  <a:txBody>
                    <a:bodyPr/>
                    <a:lstStyle/>
                    <a:p>
                      <a:endParaRPr lang="ko-KR"/>
                    </a:p>
                  </a:txBody>
                  <a:tcPr/>
                </a:tc>
                <a:tc>
                  <a:txBody>
                    <a:bodyPr/>
                    <a:lstStyle/>
                    <a:p>
                      <a:pPr marL="0" marR="0" lvl="0" indent="0" algn="ctr" rtl="0">
                        <a:lnSpc>
                          <a:spcPct val="100000"/>
                        </a:lnSpc>
                        <a:spcBef>
                          <a:spcPts val="0"/>
                        </a:spcBef>
                        <a:spcAft>
                          <a:spcPts val="0"/>
                        </a:spcAft>
                        <a:buNone/>
                      </a:pPr>
                      <a:r>
                        <a:rPr lang="en" sz="1100" b="1" u="none" strike="noStrike" cap="none">
                          <a:latin typeface="Nanum Gothic"/>
                          <a:ea typeface="Nanum Gothic"/>
                          <a:cs typeface="Nanum Gothic"/>
                          <a:sym typeface="Nanum Gothic"/>
                        </a:rPr>
                        <a:t>PH</a:t>
                      </a:r>
                      <a:endParaRPr sz="1300"/>
                    </a:p>
                  </a:txBody>
                  <a:tcPr marL="17000" marR="17000" marT="11325" marB="1132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vMerge="1">
                  <a:txBody>
                    <a:bodyPr/>
                    <a:lstStyle/>
                    <a:p>
                      <a:endParaRPr lang="ko-KR"/>
                    </a:p>
                  </a:txBody>
                  <a:tcPr/>
                </a:tc>
                <a:tc>
                  <a:txBody>
                    <a:bodyPr/>
                    <a:lstStyle/>
                    <a:p>
                      <a:pPr marL="0" marR="0" lvl="0" indent="0" algn="ctr" rtl="0">
                        <a:lnSpc>
                          <a:spcPct val="100000"/>
                        </a:lnSpc>
                        <a:spcBef>
                          <a:spcPts val="0"/>
                        </a:spcBef>
                        <a:spcAft>
                          <a:spcPts val="0"/>
                        </a:spcAft>
                        <a:buNone/>
                      </a:pPr>
                      <a:r>
                        <a:rPr lang="en" sz="1000" i="0" u="none" strike="noStrike" cap="none">
                          <a:latin typeface="Nanum Gothic"/>
                          <a:ea typeface="Nanum Gothic"/>
                          <a:cs typeface="Nanum Gothic"/>
                          <a:sym typeface="Nanum Gothic"/>
                        </a:rPr>
                        <a:t>Standard International</a:t>
                      </a:r>
                      <a:br>
                        <a:rPr lang="en" sz="800" i="0" u="none" strike="noStrike" cap="none">
                          <a:latin typeface="Nanum Gothic"/>
                          <a:ea typeface="Nanum Gothic"/>
                          <a:cs typeface="Nanum Gothic"/>
                          <a:sym typeface="Nanum Gothic"/>
                        </a:rPr>
                      </a:br>
                      <a:br>
                        <a:rPr lang="en" sz="800" i="0" u="none" strike="noStrike" cap="none">
                          <a:latin typeface="Nanum Gothic"/>
                          <a:ea typeface="Nanum Gothic"/>
                          <a:cs typeface="Nanum Gothic"/>
                          <a:sym typeface="Nanum Gothic"/>
                        </a:rPr>
                      </a:br>
                      <a:r>
                        <a:rPr lang="en" sz="800" i="0" u="none" strike="noStrike" cap="none">
                          <a:solidFill>
                            <a:srgbClr val="FF0000"/>
                          </a:solidFill>
                          <a:latin typeface="Nanum Gothic"/>
                          <a:ea typeface="Nanum Gothic"/>
                          <a:cs typeface="Nanum Gothic"/>
                          <a:sym typeface="Nanum Gothic"/>
                        </a:rPr>
                        <a:t>*PH 마켓: COD가 기본값으로 켜져 있으므로 </a:t>
                      </a:r>
                      <a:br>
                        <a:rPr lang="en" sz="800" i="0" u="none" strike="noStrike" cap="none">
                          <a:solidFill>
                            <a:srgbClr val="FF0000"/>
                          </a:solidFill>
                          <a:latin typeface="Nanum Gothic"/>
                          <a:ea typeface="Nanum Gothic"/>
                          <a:cs typeface="Nanum Gothic"/>
                          <a:sym typeface="Nanum Gothic"/>
                        </a:rPr>
                      </a:br>
                      <a:r>
                        <a:rPr lang="en" sz="800" i="0" u="none" strike="noStrike" cap="none">
                          <a:solidFill>
                            <a:srgbClr val="FF0000"/>
                          </a:solidFill>
                          <a:latin typeface="Nanum Gothic"/>
                          <a:ea typeface="Nanum Gothic"/>
                          <a:cs typeface="Nanum Gothic"/>
                          <a:sym typeface="Nanum Gothic"/>
                        </a:rPr>
                        <a:t>COD 판매를 원치 않을 경우 OFF로 변경</a:t>
                      </a:r>
                      <a:endParaRPr sz="1200" u="none" strike="noStrike" cap="none">
                        <a:latin typeface="Nanum Gothic"/>
                        <a:ea typeface="Nanum Gothic"/>
                        <a:cs typeface="Nanum Gothic"/>
                        <a:sym typeface="Nanum Gothic"/>
                      </a:endParaRPr>
                    </a:p>
                  </a:txBody>
                  <a:tcPr marL="17000" marR="17000" marT="11325" marB="1132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4"/>
                  </a:ext>
                </a:extLst>
              </a:tr>
              <a:tr h="204800">
                <a:tc vMerge="1">
                  <a:txBody>
                    <a:bodyPr/>
                    <a:lstStyle/>
                    <a:p>
                      <a:endParaRPr lang="ko-KR"/>
                    </a:p>
                  </a:txBody>
                  <a:tcPr/>
                </a:tc>
                <a:tc>
                  <a:txBody>
                    <a:bodyPr/>
                    <a:lstStyle/>
                    <a:p>
                      <a:pPr marL="0" marR="0" lvl="0" indent="0" algn="ctr" rtl="0">
                        <a:lnSpc>
                          <a:spcPct val="100000"/>
                        </a:lnSpc>
                        <a:spcBef>
                          <a:spcPts val="0"/>
                        </a:spcBef>
                        <a:spcAft>
                          <a:spcPts val="0"/>
                        </a:spcAft>
                        <a:buNone/>
                      </a:pPr>
                      <a:r>
                        <a:rPr lang="en" sz="1100" b="1" u="none" strike="noStrike" cap="none">
                          <a:latin typeface="Nanum Gothic"/>
                          <a:ea typeface="Nanum Gothic"/>
                          <a:cs typeface="Nanum Gothic"/>
                          <a:sym typeface="Nanum Gothic"/>
                        </a:rPr>
                        <a:t>MY</a:t>
                      </a:r>
                      <a:endParaRPr sz="1300"/>
                    </a:p>
                  </a:txBody>
                  <a:tcPr marL="17000" marR="17000" marT="11325" marB="1132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vMerge="1">
                  <a:txBody>
                    <a:bodyPr/>
                    <a:lstStyle/>
                    <a:p>
                      <a:endParaRPr lang="ko-KR"/>
                    </a:p>
                  </a:txBody>
                  <a:tcPr/>
                </a:tc>
                <a:tc>
                  <a:txBody>
                    <a:bodyPr/>
                    <a:lstStyle/>
                    <a:p>
                      <a:pPr marL="0" lvl="0" indent="0" algn="ctr" rtl="0">
                        <a:spcBef>
                          <a:spcPts val="0"/>
                        </a:spcBef>
                        <a:spcAft>
                          <a:spcPts val="0"/>
                        </a:spcAft>
                        <a:buNone/>
                      </a:pPr>
                      <a:r>
                        <a:rPr lang="en" sz="1000">
                          <a:solidFill>
                            <a:schemeClr val="dk1"/>
                          </a:solidFill>
                          <a:latin typeface="Nanum Gothic"/>
                          <a:ea typeface="Nanum Gothic"/>
                          <a:cs typeface="Nanum Gothic"/>
                          <a:sym typeface="Nanum Gothic"/>
                        </a:rPr>
                        <a:t>Standard Delivery - Korea</a:t>
                      </a:r>
                      <a:endParaRPr sz="1000">
                        <a:latin typeface="Nanum Gothic"/>
                        <a:ea typeface="Nanum Gothic"/>
                        <a:cs typeface="Nanum Gothic"/>
                        <a:sym typeface="Nanum Gothic"/>
                      </a:endParaRPr>
                    </a:p>
                  </a:txBody>
                  <a:tcPr marL="17000" marR="17000" marT="11325" marB="1132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5"/>
                  </a:ext>
                </a:extLst>
              </a:tr>
              <a:tr h="455350">
                <a:tc vMerge="1">
                  <a:txBody>
                    <a:bodyPr/>
                    <a:lstStyle/>
                    <a:p>
                      <a:endParaRPr lang="ko-KR"/>
                    </a:p>
                  </a:txBody>
                  <a:tcPr/>
                </a:tc>
                <a:tc>
                  <a:txBody>
                    <a:bodyPr/>
                    <a:lstStyle/>
                    <a:p>
                      <a:pPr marL="0" marR="0" lvl="0" indent="0" algn="ctr" rtl="0">
                        <a:lnSpc>
                          <a:spcPct val="100000"/>
                        </a:lnSpc>
                        <a:spcBef>
                          <a:spcPts val="0"/>
                        </a:spcBef>
                        <a:spcAft>
                          <a:spcPts val="0"/>
                        </a:spcAft>
                        <a:buNone/>
                      </a:pPr>
                      <a:r>
                        <a:rPr lang="en" sz="1100" b="1" u="none" strike="noStrike" cap="none">
                          <a:latin typeface="Nanum Gothic"/>
                          <a:ea typeface="Nanum Gothic"/>
                          <a:cs typeface="Nanum Gothic"/>
                          <a:sym typeface="Nanum Gothic"/>
                        </a:rPr>
                        <a:t>BR</a:t>
                      </a:r>
                      <a:endParaRPr sz="1300"/>
                    </a:p>
                  </a:txBody>
                  <a:tcPr marL="17000" marR="17000" marT="11325" marB="1132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vMerge="1">
                  <a:txBody>
                    <a:bodyPr/>
                    <a:lstStyle/>
                    <a:p>
                      <a:endParaRPr lang="ko-KR"/>
                    </a:p>
                  </a:txBody>
                  <a:tcPr/>
                </a:tc>
                <a:tc>
                  <a:txBody>
                    <a:bodyPr/>
                    <a:lstStyle/>
                    <a:p>
                      <a:pPr marL="0" marR="0" lvl="0" indent="0" algn="ctr" rtl="0">
                        <a:lnSpc>
                          <a:spcPct val="100000"/>
                        </a:lnSpc>
                        <a:spcBef>
                          <a:spcPts val="0"/>
                        </a:spcBef>
                        <a:spcAft>
                          <a:spcPts val="0"/>
                        </a:spcAft>
                        <a:buNone/>
                      </a:pPr>
                      <a:r>
                        <a:rPr lang="en" sz="950" i="0" u="none" strike="noStrike" cap="none">
                          <a:latin typeface="Nanum Gothic"/>
                          <a:ea typeface="Nanum Gothic"/>
                          <a:cs typeface="Nanum Gothic"/>
                          <a:sym typeface="Nanum Gothic"/>
                        </a:rPr>
                        <a:t>Expresso Padrão- Coréia</a:t>
                      </a:r>
                      <a:br>
                        <a:rPr lang="en" sz="800" i="0" u="none" strike="noStrike" cap="none">
                          <a:latin typeface="Nanum Gothic"/>
                          <a:ea typeface="Nanum Gothic"/>
                          <a:cs typeface="Nanum Gothic"/>
                          <a:sym typeface="Nanum Gothic"/>
                        </a:rPr>
                      </a:br>
                      <a:br>
                        <a:rPr lang="en" sz="800" i="0" u="none" strike="noStrike" cap="none">
                          <a:latin typeface="Nanum Gothic"/>
                          <a:ea typeface="Nanum Gothic"/>
                          <a:cs typeface="Nanum Gothic"/>
                          <a:sym typeface="Nanum Gothic"/>
                        </a:rPr>
                      </a:br>
                      <a:r>
                        <a:rPr lang="en" sz="800" i="0" u="none" strike="noStrike" cap="none">
                          <a:solidFill>
                            <a:srgbClr val="FF0000"/>
                          </a:solidFill>
                          <a:latin typeface="Nanum Gothic"/>
                          <a:ea typeface="Nanum Gothic"/>
                          <a:cs typeface="Nanum Gothic"/>
                          <a:sym typeface="Nanum Gothic"/>
                        </a:rPr>
                        <a:t>*COD 적용 불가</a:t>
                      </a:r>
                      <a:endParaRPr sz="1200" u="none" strike="noStrike" cap="none">
                        <a:latin typeface="Nanum Gothic"/>
                        <a:ea typeface="Nanum Gothic"/>
                        <a:cs typeface="Nanum Gothic"/>
                        <a:sym typeface="Nanum Gothic"/>
                      </a:endParaRPr>
                    </a:p>
                  </a:txBody>
                  <a:tcPr marL="17000" marR="17000" marT="11325" marB="1132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6"/>
                  </a:ext>
                </a:extLst>
              </a:tr>
              <a:tr h="455350">
                <a:tc vMerge="1">
                  <a:txBody>
                    <a:bodyPr/>
                    <a:lstStyle/>
                    <a:p>
                      <a:endParaRPr lang="ko-KR"/>
                    </a:p>
                  </a:txBody>
                  <a:tcPr/>
                </a:tc>
                <a:tc>
                  <a:txBody>
                    <a:bodyPr/>
                    <a:lstStyle/>
                    <a:p>
                      <a:pPr marL="0" marR="0" lvl="0" indent="0" algn="ctr" rtl="0">
                        <a:lnSpc>
                          <a:spcPct val="100000"/>
                        </a:lnSpc>
                        <a:spcBef>
                          <a:spcPts val="0"/>
                        </a:spcBef>
                        <a:spcAft>
                          <a:spcPts val="0"/>
                        </a:spcAft>
                        <a:buNone/>
                      </a:pPr>
                      <a:r>
                        <a:rPr lang="en" sz="1100" b="1">
                          <a:latin typeface="Nanum Gothic"/>
                          <a:ea typeface="Nanum Gothic"/>
                          <a:cs typeface="Nanum Gothic"/>
                          <a:sym typeface="Nanum Gothic"/>
                        </a:rPr>
                        <a:t>MX</a:t>
                      </a:r>
                      <a:endParaRPr sz="1100" b="1" u="none" strike="noStrike" cap="none">
                        <a:latin typeface="Nanum Gothic"/>
                        <a:ea typeface="Nanum Gothic"/>
                        <a:cs typeface="Nanum Gothic"/>
                        <a:sym typeface="Nanum Gothic"/>
                      </a:endParaRPr>
                    </a:p>
                  </a:txBody>
                  <a:tcPr marL="17000" marR="17000" marT="11325" marB="1132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vMerge="1">
                  <a:txBody>
                    <a:bodyPr/>
                    <a:lstStyle/>
                    <a:p>
                      <a:endParaRPr lang="ko-KR"/>
                    </a:p>
                  </a:txBody>
                  <a:tcPr/>
                </a:tc>
                <a:tc>
                  <a:txBody>
                    <a:bodyPr/>
                    <a:lstStyle/>
                    <a:p>
                      <a:pPr marL="0" marR="0" lvl="0" indent="0" algn="ctr" rtl="0">
                        <a:lnSpc>
                          <a:spcPct val="100000"/>
                        </a:lnSpc>
                        <a:spcBef>
                          <a:spcPts val="0"/>
                        </a:spcBef>
                        <a:spcAft>
                          <a:spcPts val="0"/>
                        </a:spcAft>
                        <a:buNone/>
                      </a:pPr>
                      <a:r>
                        <a:rPr lang="en" sz="950">
                          <a:solidFill>
                            <a:srgbClr val="333333"/>
                          </a:solidFill>
                          <a:highlight>
                            <a:srgbClr val="FFFFFF"/>
                          </a:highlight>
                          <a:latin typeface="Nanum Gothic"/>
                          <a:ea typeface="Nanum Gothic"/>
                          <a:cs typeface="Nanum Gothic"/>
                          <a:sym typeface="Nanum Gothic"/>
                        </a:rPr>
                        <a:t>Standard: Estándar Rápido - Corea</a:t>
                      </a:r>
                      <a:endParaRPr sz="950">
                        <a:solidFill>
                          <a:srgbClr val="333333"/>
                        </a:solidFill>
                        <a:highlight>
                          <a:srgbClr val="FFFFFF"/>
                        </a:highlight>
                        <a:latin typeface="Nanum Gothic"/>
                        <a:ea typeface="Nanum Gothic"/>
                        <a:cs typeface="Nanum Gothic"/>
                        <a:sym typeface="Nanum Gothic"/>
                      </a:endParaRPr>
                    </a:p>
                    <a:p>
                      <a:pPr marL="0" marR="0" lvl="0" indent="0" algn="ctr" rtl="0">
                        <a:lnSpc>
                          <a:spcPct val="100000"/>
                        </a:lnSpc>
                        <a:spcBef>
                          <a:spcPts val="0"/>
                        </a:spcBef>
                        <a:spcAft>
                          <a:spcPts val="0"/>
                        </a:spcAft>
                        <a:buNone/>
                      </a:pPr>
                      <a:r>
                        <a:rPr lang="en" sz="950">
                          <a:solidFill>
                            <a:srgbClr val="333333"/>
                          </a:solidFill>
                          <a:highlight>
                            <a:srgbClr val="FFFFFF"/>
                          </a:highlight>
                          <a:latin typeface="Nanum Gothic"/>
                          <a:ea typeface="Nanum Gothic"/>
                          <a:cs typeface="Nanum Gothic"/>
                          <a:sym typeface="Nanum Gothic"/>
                        </a:rPr>
                        <a:t>Cosmetic: Envío Estándar - Productos Especiales - Corea</a:t>
                      </a:r>
                      <a:endParaRPr sz="950">
                        <a:solidFill>
                          <a:srgbClr val="333333"/>
                        </a:solidFill>
                        <a:highlight>
                          <a:srgbClr val="FFFFFF"/>
                        </a:highlight>
                        <a:latin typeface="Nanum Gothic"/>
                        <a:ea typeface="Nanum Gothic"/>
                        <a:cs typeface="Nanum Gothic"/>
                        <a:sym typeface="Nanum Gothic"/>
                      </a:endParaRPr>
                    </a:p>
                  </a:txBody>
                  <a:tcPr marL="17000" marR="17000" marT="11325" marB="1132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7"/>
                  </a:ext>
                </a:extLst>
              </a:tr>
              <a:tr h="1057025">
                <a:tc rowSpan="2">
                  <a:txBody>
                    <a:bodyPr/>
                    <a:lstStyle/>
                    <a:p>
                      <a:pPr marL="0" marR="0" lvl="0" indent="0" algn="ctr" rtl="0">
                        <a:lnSpc>
                          <a:spcPct val="100000"/>
                        </a:lnSpc>
                        <a:spcBef>
                          <a:spcPts val="0"/>
                        </a:spcBef>
                        <a:spcAft>
                          <a:spcPts val="0"/>
                        </a:spcAft>
                        <a:buNone/>
                      </a:pPr>
                      <a:r>
                        <a:rPr lang="en" sz="1200" b="1" u="none" strike="noStrike" cap="none"/>
                        <a:t>Non-</a:t>
                      </a:r>
                      <a:br>
                        <a:rPr lang="en" sz="1200" b="1" u="none" strike="noStrike" cap="none"/>
                      </a:br>
                      <a:r>
                        <a:rPr lang="en" sz="1200" b="1" u="none" strike="noStrike" cap="none"/>
                        <a:t>SLS</a:t>
                      </a:r>
                      <a:endParaRPr/>
                    </a:p>
                  </a:txBody>
                  <a:tcPr marL="17000" marR="17000" marT="11325" marB="1132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FBBC04"/>
                    </a:solidFill>
                  </a:tcPr>
                </a:tc>
                <a:tc>
                  <a:txBody>
                    <a:bodyPr/>
                    <a:lstStyle/>
                    <a:p>
                      <a:pPr marL="0" marR="0" lvl="0" indent="0" algn="ctr" rtl="0">
                        <a:lnSpc>
                          <a:spcPct val="100000"/>
                        </a:lnSpc>
                        <a:spcBef>
                          <a:spcPts val="0"/>
                        </a:spcBef>
                        <a:spcAft>
                          <a:spcPts val="0"/>
                        </a:spcAft>
                        <a:buNone/>
                      </a:pPr>
                      <a:r>
                        <a:rPr lang="en" sz="1100" b="1" u="none" strike="noStrike" cap="none">
                          <a:latin typeface="Nanum Gothic"/>
                          <a:ea typeface="Nanum Gothic"/>
                          <a:cs typeface="Nanum Gothic"/>
                          <a:sym typeface="Nanum Gothic"/>
                        </a:rPr>
                        <a:t>TW</a:t>
                      </a:r>
                      <a:endParaRPr sz="1300"/>
                    </a:p>
                  </a:txBody>
                  <a:tcPr marL="17000" marR="17000" marT="11325" marB="1132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None/>
                      </a:pPr>
                      <a:r>
                        <a:rPr lang="en" sz="1100" u="none" strike="noStrike" cap="none">
                          <a:latin typeface="Nanum Gothic"/>
                          <a:ea typeface="Nanum Gothic"/>
                          <a:cs typeface="Nanum Gothic"/>
                          <a:sym typeface="Nanum Gothic"/>
                        </a:rPr>
                        <a:t>YTO</a:t>
                      </a:r>
                      <a:endParaRPr sz="1300"/>
                    </a:p>
                  </a:txBody>
                  <a:tcPr marL="17000" marR="17000" marT="11325" marB="1132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lnSpc>
                          <a:spcPct val="115000"/>
                        </a:lnSpc>
                        <a:spcBef>
                          <a:spcPts val="0"/>
                        </a:spcBef>
                        <a:spcAft>
                          <a:spcPts val="0"/>
                        </a:spcAft>
                        <a:buClr>
                          <a:schemeClr val="dk1"/>
                        </a:buClr>
                        <a:buSzPts val="1100"/>
                        <a:buFont typeface="Arial"/>
                        <a:buNone/>
                      </a:pPr>
                      <a:r>
                        <a:rPr lang="en" sz="1100">
                          <a:solidFill>
                            <a:schemeClr val="dk1"/>
                          </a:solidFill>
                          <a:latin typeface="Nanum Gothic"/>
                          <a:ea typeface="Nanum Gothic"/>
                          <a:cs typeface="Nanum Gothic"/>
                          <a:sym typeface="Nanum Gothic"/>
                        </a:rPr>
                        <a:t>蝦皮韓國 - 宅配</a:t>
                      </a:r>
                      <a:endParaRPr sz="1100">
                        <a:solidFill>
                          <a:schemeClr val="dk1"/>
                        </a:solidFill>
                        <a:latin typeface="Nanum Gothic"/>
                        <a:ea typeface="Nanum Gothic"/>
                        <a:cs typeface="Nanum Gothic"/>
                        <a:sym typeface="Nanum Gothic"/>
                      </a:endParaRPr>
                    </a:p>
                    <a:p>
                      <a:pPr marL="0" marR="0" lvl="0" indent="0" algn="ctr" rtl="0">
                        <a:lnSpc>
                          <a:spcPct val="100000"/>
                        </a:lnSpc>
                        <a:spcBef>
                          <a:spcPts val="0"/>
                        </a:spcBef>
                        <a:spcAft>
                          <a:spcPts val="0"/>
                        </a:spcAft>
                        <a:buNone/>
                      </a:pPr>
                      <a:r>
                        <a:rPr lang="en" sz="1100">
                          <a:solidFill>
                            <a:schemeClr val="dk1"/>
                          </a:solidFill>
                          <a:latin typeface="Nanum Gothic"/>
                          <a:ea typeface="Nanum Gothic"/>
                          <a:cs typeface="Nanum Gothic"/>
                          <a:sym typeface="Nanum Gothic"/>
                        </a:rPr>
                        <a:t>蝦皮韓國 - 7-11</a:t>
                      </a:r>
                      <a:br>
                        <a:rPr lang="en" sz="800" i="0" u="none" strike="noStrike" cap="none">
                          <a:latin typeface="Nanum Gothic"/>
                          <a:ea typeface="Nanum Gothic"/>
                          <a:cs typeface="Nanum Gothic"/>
                          <a:sym typeface="Nanum Gothic"/>
                        </a:rPr>
                      </a:br>
                      <a:br>
                        <a:rPr lang="en" sz="800" i="0" u="none" strike="noStrike" cap="none">
                          <a:latin typeface="Nanum Gothic"/>
                          <a:ea typeface="Nanum Gothic"/>
                          <a:cs typeface="Nanum Gothic"/>
                          <a:sym typeface="Nanum Gothic"/>
                        </a:rPr>
                      </a:br>
                      <a:r>
                        <a:rPr lang="en" sz="800" i="0" u="none" strike="noStrike" cap="none">
                          <a:solidFill>
                            <a:srgbClr val="FF0000"/>
                          </a:solidFill>
                          <a:latin typeface="Nanum Gothic"/>
                          <a:ea typeface="Nanum Gothic"/>
                          <a:cs typeface="Nanum Gothic"/>
                          <a:sym typeface="Nanum Gothic"/>
                        </a:rPr>
                        <a:t>*주의* COD가 기본값으로 켜져 있으므로 </a:t>
                      </a:r>
                      <a:br>
                        <a:rPr lang="en" sz="800" i="0" u="none" strike="noStrike" cap="none">
                          <a:solidFill>
                            <a:srgbClr val="FF0000"/>
                          </a:solidFill>
                          <a:latin typeface="Nanum Gothic"/>
                          <a:ea typeface="Nanum Gothic"/>
                          <a:cs typeface="Nanum Gothic"/>
                          <a:sym typeface="Nanum Gothic"/>
                        </a:rPr>
                      </a:br>
                      <a:r>
                        <a:rPr lang="en" sz="800" i="0" u="none" strike="noStrike" cap="none">
                          <a:solidFill>
                            <a:srgbClr val="FF0000"/>
                          </a:solidFill>
                          <a:latin typeface="Nanum Gothic"/>
                          <a:ea typeface="Nanum Gothic"/>
                          <a:cs typeface="Nanum Gothic"/>
                          <a:sym typeface="Nanum Gothic"/>
                        </a:rPr>
                        <a:t>COD 판매를 원치 않을 경우 OFF로 변경</a:t>
                      </a:r>
                      <a:endParaRPr sz="1200" u="none" strike="noStrike" cap="none">
                        <a:latin typeface="Nanum Gothic"/>
                        <a:ea typeface="Nanum Gothic"/>
                        <a:cs typeface="Nanum Gothic"/>
                        <a:sym typeface="Nanum Gothic"/>
                      </a:endParaRPr>
                    </a:p>
                  </a:txBody>
                  <a:tcPr marL="17000" marR="17000" marT="11325" marB="1132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8"/>
                  </a:ext>
                </a:extLst>
              </a:tr>
              <a:tr h="447750">
                <a:tc vMerge="1">
                  <a:txBody>
                    <a:bodyPr/>
                    <a:lstStyle/>
                    <a:p>
                      <a:endParaRPr lang="ko-KR"/>
                    </a:p>
                  </a:txBody>
                  <a:tcPr/>
                </a:tc>
                <a:tc>
                  <a:txBody>
                    <a:bodyPr/>
                    <a:lstStyle/>
                    <a:p>
                      <a:pPr marL="0" marR="0" lvl="0" indent="0" algn="ctr" rtl="0">
                        <a:lnSpc>
                          <a:spcPct val="100000"/>
                        </a:lnSpc>
                        <a:spcBef>
                          <a:spcPts val="0"/>
                        </a:spcBef>
                        <a:spcAft>
                          <a:spcPts val="0"/>
                        </a:spcAft>
                        <a:buNone/>
                      </a:pPr>
                      <a:r>
                        <a:rPr lang="en" sz="1100" b="1" u="none" strike="noStrike" cap="none">
                          <a:latin typeface="Nanum Gothic"/>
                          <a:ea typeface="Nanum Gothic"/>
                          <a:cs typeface="Nanum Gothic"/>
                          <a:sym typeface="Nanum Gothic"/>
                        </a:rPr>
                        <a:t>TH</a:t>
                      </a:r>
                      <a:endParaRPr sz="1300"/>
                    </a:p>
                  </a:txBody>
                  <a:tcPr marL="17000" marR="17000" marT="11325" marB="1132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None/>
                      </a:pPr>
                      <a:r>
                        <a:rPr lang="en" sz="1100">
                          <a:latin typeface="Nanum Gothic"/>
                          <a:ea typeface="Nanum Gothic"/>
                          <a:cs typeface="Nanum Gothic"/>
                          <a:sym typeface="Nanum Gothic"/>
                        </a:rPr>
                        <a:t>KERRY</a:t>
                      </a:r>
                      <a:endParaRPr sz="1300"/>
                    </a:p>
                  </a:txBody>
                  <a:tcPr marL="17000" marR="17000" marT="11325" marB="1132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lnSpc>
                          <a:spcPct val="115000"/>
                        </a:lnSpc>
                        <a:spcBef>
                          <a:spcPts val="0"/>
                        </a:spcBef>
                        <a:spcAft>
                          <a:spcPts val="0"/>
                        </a:spcAft>
                        <a:buSzPts val="1100"/>
                        <a:buNone/>
                      </a:pPr>
                      <a:r>
                        <a:rPr lang="en" sz="1000">
                          <a:solidFill>
                            <a:schemeClr val="dk1"/>
                          </a:solidFill>
                          <a:latin typeface="Nanum Gothic"/>
                          <a:ea typeface="Nanum Gothic"/>
                          <a:cs typeface="Nanum Gothic"/>
                          <a:sym typeface="Nanum Gothic"/>
                        </a:rPr>
                        <a:t>Other Logistics Providers - Korea (21/06/25~)</a:t>
                      </a:r>
                      <a:endParaRPr sz="1000">
                        <a:solidFill>
                          <a:schemeClr val="dk1"/>
                        </a:solidFill>
                        <a:latin typeface="Nanum Gothic"/>
                        <a:ea typeface="Nanum Gothic"/>
                        <a:cs typeface="Nanum Gothic"/>
                        <a:sym typeface="Nanum Gothic"/>
                      </a:endParaRPr>
                    </a:p>
                    <a:p>
                      <a:pPr marL="0" lvl="0" indent="0" algn="ctr" rtl="0">
                        <a:lnSpc>
                          <a:spcPct val="115000"/>
                        </a:lnSpc>
                        <a:spcBef>
                          <a:spcPts val="0"/>
                        </a:spcBef>
                        <a:spcAft>
                          <a:spcPts val="0"/>
                        </a:spcAft>
                        <a:buSzPts val="1100"/>
                        <a:buNone/>
                      </a:pPr>
                      <a:r>
                        <a:rPr lang="en" sz="1000" b="1" u="sng">
                          <a:solidFill>
                            <a:srgbClr val="1C3678"/>
                          </a:solidFill>
                          <a:latin typeface="Nanum Gothic"/>
                          <a:ea typeface="Nanum Gothic"/>
                          <a:cs typeface="Nanum Gothic"/>
                          <a:sym typeface="Nanum Gothic"/>
                          <a:hlinkClick r:id="rId2">
                            <a:extLst>
                              <a:ext uri="{A12FA001-AC4F-418D-AE19-62706E023703}">
                                <ahyp:hlinkClr xmlns:ahyp="http://schemas.microsoft.com/office/drawing/2018/hyperlinkcolor" val="tx"/>
                              </a:ext>
                            </a:extLst>
                          </a:hlinkClick>
                        </a:rPr>
                        <a:t>일부재개</a:t>
                      </a:r>
                      <a:r>
                        <a:rPr lang="en" sz="1000" b="1">
                          <a:solidFill>
                            <a:schemeClr val="dk1"/>
                          </a:solidFill>
                          <a:latin typeface="Nanum Gothic"/>
                          <a:ea typeface="Nanum Gothic"/>
                          <a:cs typeface="Nanum Gothic"/>
                          <a:sym typeface="Nanum Gothic"/>
                        </a:rPr>
                        <a:t> / </a:t>
                      </a:r>
                      <a:r>
                        <a:rPr lang="en" sz="1000" b="1" u="sng">
                          <a:solidFill>
                            <a:srgbClr val="1C3678"/>
                          </a:solidFill>
                          <a:latin typeface="Nanum Gothic"/>
                          <a:ea typeface="Nanum Gothic"/>
                          <a:cs typeface="Nanum Gothic"/>
                          <a:sym typeface="Nanum Gothic"/>
                          <a:hlinkClick r:id="rId3">
                            <a:extLst>
                              <a:ext uri="{A12FA001-AC4F-418D-AE19-62706E023703}">
                                <ahyp:hlinkClr xmlns:ahyp="http://schemas.microsoft.com/office/drawing/2018/hyperlinkcolor" val="tx"/>
                              </a:ext>
                            </a:extLst>
                          </a:hlinkClick>
                        </a:rPr>
                        <a:t>배송채널 가이드</a:t>
                      </a:r>
                      <a:r>
                        <a:rPr lang="en" sz="1000" b="1">
                          <a:solidFill>
                            <a:schemeClr val="dk1"/>
                          </a:solidFill>
                          <a:latin typeface="Nanum Gothic"/>
                          <a:ea typeface="Nanum Gothic"/>
                          <a:cs typeface="Nanum Gothic"/>
                          <a:sym typeface="Nanum Gothic"/>
                        </a:rPr>
                        <a:t> </a:t>
                      </a:r>
                      <a:r>
                        <a:rPr lang="en" sz="1000">
                          <a:solidFill>
                            <a:schemeClr val="dk1"/>
                          </a:solidFill>
                          <a:latin typeface="Nanum Gothic"/>
                          <a:ea typeface="Nanum Gothic"/>
                          <a:cs typeface="Nanum Gothic"/>
                          <a:sym typeface="Nanum Gothic"/>
                        </a:rPr>
                        <a:t>필수 확인</a:t>
                      </a:r>
                      <a:endParaRPr sz="700">
                        <a:latin typeface="Nanum Gothic"/>
                        <a:ea typeface="Nanum Gothic"/>
                        <a:cs typeface="Nanum Gothic"/>
                        <a:sym typeface="Nanum Gothic"/>
                      </a:endParaRPr>
                    </a:p>
                  </a:txBody>
                  <a:tcPr marL="17000" marR="17000" marT="11325" marB="1132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9"/>
                  </a:ext>
                </a:extLst>
              </a:tr>
            </a:tbl>
          </a:graphicData>
        </a:graphic>
      </p:graphicFrame>
    </p:spTree>
    <p:extLst>
      <p:ext uri="{BB962C8B-B14F-4D97-AF65-F5344CB8AC3E}">
        <p14:creationId xmlns:p14="http://schemas.microsoft.com/office/powerpoint/2010/main" val="148333903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직사각형 12">
            <a:extLst>
              <a:ext uri="{FF2B5EF4-FFF2-40B4-BE49-F238E27FC236}">
                <a16:creationId xmlns:a16="http://schemas.microsoft.com/office/drawing/2014/main" id="{1DFC32BF-0F18-4DD2-9124-E525419304B3}"/>
              </a:ext>
            </a:extLst>
          </p:cNvPr>
          <p:cNvSpPr/>
          <p:nvPr/>
        </p:nvSpPr>
        <p:spPr>
          <a:xfrm>
            <a:off x="7992380" y="-11113"/>
            <a:ext cx="1151620" cy="77284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나눔스퀘어라운드 ExtraBold" panose="020B0600000101010101" pitchFamily="50" charset="-127"/>
              <a:ea typeface="나눔스퀘어라운드 ExtraBold" panose="020B0600000101010101" pitchFamily="50" charset="-127"/>
            </a:endParaRPr>
          </a:p>
        </p:txBody>
      </p:sp>
      <p:cxnSp>
        <p:nvCxnSpPr>
          <p:cNvPr id="15" name="직선 연결선 14">
            <a:extLst>
              <a:ext uri="{FF2B5EF4-FFF2-40B4-BE49-F238E27FC236}">
                <a16:creationId xmlns:a16="http://schemas.microsoft.com/office/drawing/2014/main" id="{89D05493-380A-4BB8-BCEC-267A5E6AF795}"/>
              </a:ext>
            </a:extLst>
          </p:cNvPr>
          <p:cNvCxnSpPr>
            <a:cxnSpLocks/>
          </p:cNvCxnSpPr>
          <p:nvPr/>
        </p:nvCxnSpPr>
        <p:spPr>
          <a:xfrm>
            <a:off x="0" y="789864"/>
            <a:ext cx="7812360" cy="0"/>
          </a:xfrm>
          <a:prstGeom prst="line">
            <a:avLst/>
          </a:prstGeom>
          <a:ln w="28575" cmpd="sng">
            <a:solidFill>
              <a:srgbClr val="FFC000"/>
            </a:solidFill>
          </a:ln>
        </p:spPr>
        <p:style>
          <a:lnRef idx="1">
            <a:schemeClr val="accent1"/>
          </a:lnRef>
          <a:fillRef idx="0">
            <a:schemeClr val="accent1"/>
          </a:fillRef>
          <a:effectRef idx="0">
            <a:schemeClr val="accent1"/>
          </a:effectRef>
          <a:fontRef idx="minor">
            <a:schemeClr val="tx1"/>
          </a:fontRef>
        </p:style>
      </p:cxnSp>
      <p:sp>
        <p:nvSpPr>
          <p:cNvPr id="7" name="제목 1">
            <a:extLst>
              <a:ext uri="{FF2B5EF4-FFF2-40B4-BE49-F238E27FC236}">
                <a16:creationId xmlns:a16="http://schemas.microsoft.com/office/drawing/2014/main" id="{390C2AC6-713B-4994-A91B-B528A993F5A9}"/>
              </a:ext>
            </a:extLst>
          </p:cNvPr>
          <p:cNvSpPr>
            <a:spLocks noGrp="1"/>
          </p:cNvSpPr>
          <p:nvPr>
            <p:ph type="title"/>
          </p:nvPr>
        </p:nvSpPr>
        <p:spPr>
          <a:xfrm>
            <a:off x="134559" y="-367026"/>
            <a:ext cx="8397881" cy="1707794"/>
          </a:xfrm>
          <a:prstGeom prst="rect">
            <a:avLst/>
          </a:prstGeom>
        </p:spPr>
        <p:txBody>
          <a:bodyPr/>
          <a:lstStyle>
            <a:lvl1pPr marL="457200" marR="0" indent="-457200" algn="l" defTabSz="914400" rtl="0" eaLnBrk="1" fontAlgn="auto" latinLnBrk="1" hangingPunct="1">
              <a:lnSpc>
                <a:spcPct val="100000"/>
              </a:lnSpc>
              <a:spcBef>
                <a:spcPts val="0"/>
              </a:spcBef>
              <a:spcAft>
                <a:spcPts val="0"/>
              </a:spcAft>
              <a:buClrTx/>
              <a:buSzTx/>
              <a:buFontTx/>
              <a:buAutoNum type="arabicPeriod"/>
              <a:tabLst/>
              <a:defRPr b="1" i="0">
                <a:latin typeface="NanumSquare ExtraBold" panose="020B0600000101010101" pitchFamily="34" charset="-127"/>
                <a:ea typeface="NanumSquare ExtraBold" panose="020B0600000101010101" pitchFamily="34" charset="-127"/>
              </a:defRPr>
            </a:lvl1pPr>
          </a:lstStyle>
          <a:p>
            <a:pPr marL="0" lvl="0" indent="0">
              <a:buNone/>
            </a:pPr>
            <a:r>
              <a:rPr kumimoji="1" lang="en-US" altLang="ko-KR" sz="2800" dirty="0">
                <a:solidFill>
                  <a:prstClr val="black"/>
                </a:solidFill>
                <a:latin typeface="나눔스퀘어라운드 ExtraBold" panose="020B0600000101010101" pitchFamily="50" charset="-127"/>
                <a:ea typeface="나눔스퀘어라운드 ExtraBold" panose="020B0600000101010101" pitchFamily="50" charset="-127"/>
              </a:rPr>
              <a:t>4. </a:t>
            </a:r>
            <a:r>
              <a:rPr kumimoji="1" lang="ko-KR" altLang="en-US" sz="2800" dirty="0">
                <a:solidFill>
                  <a:prstClr val="black"/>
                </a:solidFill>
                <a:latin typeface="나눔스퀘어라운드 ExtraBold" panose="020B0600000101010101" pitchFamily="50" charset="-127"/>
                <a:ea typeface="나눔스퀘어라운드 ExtraBold" panose="020B0600000101010101" pitchFamily="50" charset="-127"/>
              </a:rPr>
              <a:t>해외 직판 </a:t>
            </a:r>
            <a:r>
              <a:rPr kumimoji="1" lang="en-US" altLang="ko-KR" sz="2800" dirty="0">
                <a:solidFill>
                  <a:prstClr val="black"/>
                </a:solidFill>
                <a:latin typeface="나눔스퀘어라운드 ExtraBold" panose="020B0600000101010101" pitchFamily="50" charset="-127"/>
                <a:ea typeface="나눔스퀘어라운드 ExtraBold" panose="020B0600000101010101" pitchFamily="50" charset="-127"/>
              </a:rPr>
              <a:t>Shopee </a:t>
            </a:r>
            <a:r>
              <a:rPr kumimoji="1" lang="ko-KR" altLang="en-US" sz="2800" dirty="0">
                <a:solidFill>
                  <a:prstClr val="black"/>
                </a:solidFill>
                <a:latin typeface="나눔스퀘어라운드 ExtraBold" panose="020B0600000101010101" pitchFamily="50" charset="-127"/>
                <a:ea typeface="나눔스퀘어라운드 ExtraBold" panose="020B0600000101010101" pitchFamily="50" charset="-127"/>
              </a:rPr>
              <a:t>상품등록 가이드</a:t>
            </a:r>
            <a:endParaRPr kumimoji="1" lang="ko-KR" altLang="en-US" sz="2800" b="1" i="0" u="none" strike="noStrike" kern="1200" cap="none" spc="0" normalizeH="0" baseline="0" noProof="0" dirty="0">
              <a:ln>
                <a:noFill/>
              </a:ln>
              <a:solidFill>
                <a:prstClr val="black"/>
              </a:solidFill>
              <a:effectLst/>
              <a:uLnTx/>
              <a:uFillTx/>
              <a:latin typeface="나눔스퀘어라운드 ExtraBold" panose="020B0600000101010101" pitchFamily="50" charset="-127"/>
              <a:ea typeface="나눔스퀘어라운드 ExtraBold" panose="020B0600000101010101" pitchFamily="50" charset="-127"/>
              <a:cs typeface="+mn-cs"/>
            </a:endParaRPr>
          </a:p>
        </p:txBody>
      </p:sp>
      <p:sp>
        <p:nvSpPr>
          <p:cNvPr id="5" name="Google Shape;1600;p151">
            <a:extLst>
              <a:ext uri="{FF2B5EF4-FFF2-40B4-BE49-F238E27FC236}">
                <a16:creationId xmlns:a16="http://schemas.microsoft.com/office/drawing/2014/main" id="{D01D65ED-18C4-4040-BA30-05FE1AA4A9DC}"/>
              </a:ext>
            </a:extLst>
          </p:cNvPr>
          <p:cNvSpPr txBox="1">
            <a:spLocks/>
          </p:cNvSpPr>
          <p:nvPr/>
        </p:nvSpPr>
        <p:spPr>
          <a:xfrm>
            <a:off x="494399" y="1340768"/>
            <a:ext cx="8172600" cy="234900"/>
          </a:xfrm>
          <a:prstGeom prst="rect">
            <a:avLst/>
          </a:prstGeom>
          <a:noFill/>
          <a:ln>
            <a:noFill/>
          </a:ln>
        </p:spPr>
        <p:txBody>
          <a:bodyPr spcFirstLastPara="1" vert="horz" wrap="square" lIns="91425" tIns="91425" rIns="91425" bIns="91425" rtlCol="0" anchor="ctr" anchorCtr="0">
            <a:noAutofit/>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115000"/>
              </a:lnSpc>
              <a:spcBef>
                <a:spcPts val="0"/>
              </a:spcBef>
              <a:buSzPts val="1800"/>
              <a:buFont typeface="Arial" pitchFamily="34" charset="0"/>
              <a:buNone/>
            </a:pPr>
            <a:r>
              <a:rPr lang="ko-KR" altLang="en-US">
                <a:solidFill>
                  <a:srgbClr val="000000"/>
                </a:solidFill>
                <a:latin typeface="Nanum Gothic"/>
                <a:ea typeface="Nanum Gothic"/>
                <a:cs typeface="Nanum Gothic"/>
                <a:sym typeface="Nanum Gothic"/>
              </a:rPr>
              <a:t>주문이 취소되는 유형</a:t>
            </a:r>
          </a:p>
        </p:txBody>
      </p:sp>
      <p:sp>
        <p:nvSpPr>
          <p:cNvPr id="6" name="Google Shape;1601;p151">
            <a:extLst>
              <a:ext uri="{FF2B5EF4-FFF2-40B4-BE49-F238E27FC236}">
                <a16:creationId xmlns:a16="http://schemas.microsoft.com/office/drawing/2014/main" id="{1AC353A2-44A8-4729-B35F-A10C325107DA}"/>
              </a:ext>
            </a:extLst>
          </p:cNvPr>
          <p:cNvSpPr txBox="1"/>
          <p:nvPr/>
        </p:nvSpPr>
        <p:spPr>
          <a:xfrm>
            <a:off x="443765" y="1669787"/>
            <a:ext cx="7914900" cy="845100"/>
          </a:xfrm>
          <a:prstGeom prst="rect">
            <a:avLst/>
          </a:prstGeom>
          <a:noFill/>
          <a:ln>
            <a:noFill/>
          </a:ln>
        </p:spPr>
        <p:txBody>
          <a:bodyPr spcFirstLastPara="1" wrap="square" lIns="91425" tIns="91425" rIns="91425" bIns="91425" anchor="t" anchorCtr="0">
            <a:noAutofit/>
          </a:bodyPr>
          <a:lstStyle/>
          <a:p>
            <a:pPr marL="285750" marR="0" lvl="0" indent="-285750" algn="l" rtl="0">
              <a:lnSpc>
                <a:spcPct val="150000"/>
              </a:lnSpc>
              <a:spcBef>
                <a:spcPts val="0"/>
              </a:spcBef>
              <a:spcAft>
                <a:spcPts val="0"/>
              </a:spcAft>
              <a:buClr>
                <a:srgbClr val="000000"/>
              </a:buClr>
              <a:buSzPts val="1400"/>
              <a:buFont typeface="Arial"/>
              <a:buChar char="•"/>
            </a:pPr>
            <a:r>
              <a:rPr lang="en" sz="1400" b="1" i="0" u="none" strike="noStrike" cap="none">
                <a:solidFill>
                  <a:srgbClr val="000000"/>
                </a:solidFill>
                <a:latin typeface="Nanum Gothic"/>
                <a:ea typeface="Nanum Gothic"/>
                <a:cs typeface="Nanum Gothic"/>
                <a:sym typeface="Nanum Gothic"/>
              </a:rPr>
              <a:t>주문이 취소되는 유형은 총 4가지가 있습니다.</a:t>
            </a:r>
            <a:endParaRPr sz="1400" b="1" i="0" u="none" strike="noStrike" cap="none">
              <a:solidFill>
                <a:srgbClr val="000000"/>
              </a:solidFill>
              <a:latin typeface="Nanum Gothic"/>
              <a:ea typeface="Nanum Gothic"/>
              <a:cs typeface="Nanum Gothic"/>
              <a:sym typeface="Nanum Gothic"/>
            </a:endParaRPr>
          </a:p>
        </p:txBody>
      </p:sp>
      <p:grpSp>
        <p:nvGrpSpPr>
          <p:cNvPr id="8" name="Google Shape;1603;p151">
            <a:extLst>
              <a:ext uri="{FF2B5EF4-FFF2-40B4-BE49-F238E27FC236}">
                <a16:creationId xmlns:a16="http://schemas.microsoft.com/office/drawing/2014/main" id="{5B2BA3CF-F616-4102-988F-13586F82E05C}"/>
              </a:ext>
            </a:extLst>
          </p:cNvPr>
          <p:cNvGrpSpPr/>
          <p:nvPr/>
        </p:nvGrpSpPr>
        <p:grpSpPr>
          <a:xfrm>
            <a:off x="977898" y="2231082"/>
            <a:ext cx="7101277" cy="3790949"/>
            <a:chOff x="468775" y="2077803"/>
            <a:chExt cx="5392419" cy="3809616"/>
          </a:xfrm>
        </p:grpSpPr>
        <p:sp>
          <p:nvSpPr>
            <p:cNvPr id="9" name="Google Shape;1604;p151">
              <a:extLst>
                <a:ext uri="{FF2B5EF4-FFF2-40B4-BE49-F238E27FC236}">
                  <a16:creationId xmlns:a16="http://schemas.microsoft.com/office/drawing/2014/main" id="{761F7432-2156-4343-8F74-6148198E62DA}"/>
                </a:ext>
              </a:extLst>
            </p:cNvPr>
            <p:cNvSpPr/>
            <p:nvPr/>
          </p:nvSpPr>
          <p:spPr>
            <a:xfrm>
              <a:off x="468776" y="2077803"/>
              <a:ext cx="2550000" cy="1767900"/>
            </a:xfrm>
            <a:prstGeom prst="rect">
              <a:avLst/>
            </a:prstGeom>
            <a:solidFill>
              <a:srgbClr val="F0F0F0"/>
            </a:solidFill>
            <a:ln w="9525" cap="flat" cmpd="sng">
              <a:solidFill>
                <a:schemeClr val="dk1"/>
              </a:solidFill>
              <a:prstDash val="solid"/>
              <a:round/>
              <a:headEnd type="none" w="sm" len="sm"/>
              <a:tailEnd type="none" w="sm" len="sm"/>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900"/>
                <a:buFont typeface="Arial"/>
                <a:buNone/>
              </a:pPr>
              <a:endParaRPr sz="900" b="0" i="0" u="none" strike="noStrike" cap="none">
                <a:solidFill>
                  <a:srgbClr val="333333"/>
                </a:solidFill>
                <a:latin typeface="Inter Light"/>
                <a:ea typeface="Inter Light"/>
                <a:cs typeface="Inter Light"/>
                <a:sym typeface="Inter Light"/>
              </a:endParaRPr>
            </a:p>
          </p:txBody>
        </p:sp>
        <p:sp>
          <p:nvSpPr>
            <p:cNvPr id="10" name="Google Shape;1605;p151">
              <a:extLst>
                <a:ext uri="{FF2B5EF4-FFF2-40B4-BE49-F238E27FC236}">
                  <a16:creationId xmlns:a16="http://schemas.microsoft.com/office/drawing/2014/main" id="{C054EA73-6B9F-4E60-880E-E2A069D19F37}"/>
                </a:ext>
              </a:extLst>
            </p:cNvPr>
            <p:cNvSpPr/>
            <p:nvPr/>
          </p:nvSpPr>
          <p:spPr>
            <a:xfrm>
              <a:off x="625002" y="2591175"/>
              <a:ext cx="2237700" cy="1254600"/>
            </a:xfrm>
            <a:prstGeom prst="rect">
              <a:avLst/>
            </a:prstGeom>
            <a:noFill/>
            <a:ln>
              <a:noFill/>
            </a:ln>
          </p:spPr>
          <p:txBody>
            <a:bodyPr spcFirstLastPara="1" wrap="square" lIns="27000" tIns="35100" rIns="67500" bIns="35100" anchor="t" anchorCtr="0">
              <a:noAutofit/>
            </a:bodyPr>
            <a:lstStyle/>
            <a:p>
              <a:pPr marL="71437" marR="0" lvl="0" indent="-71437" algn="l" rtl="0">
                <a:lnSpc>
                  <a:spcPct val="120000"/>
                </a:lnSpc>
                <a:spcBef>
                  <a:spcPts val="0"/>
                </a:spcBef>
                <a:spcAft>
                  <a:spcPts val="0"/>
                </a:spcAft>
                <a:buClr>
                  <a:srgbClr val="646464"/>
                </a:buClr>
                <a:buSzPts val="880"/>
                <a:buFont typeface="Malgun Gothic"/>
                <a:buChar char="▶"/>
              </a:pPr>
              <a:r>
                <a:rPr lang="en" sz="1100" b="0" i="0" u="none" strike="noStrike" cap="none">
                  <a:solidFill>
                    <a:srgbClr val="333333"/>
                  </a:solidFill>
                  <a:latin typeface="Nanum Gothic"/>
                  <a:ea typeface="Nanum Gothic"/>
                  <a:cs typeface="Nanum Gothic"/>
                  <a:sym typeface="Nanum Gothic"/>
                </a:rPr>
                <a:t>Days to Ship 기간 안에 셀러 센터 안에서 발송처리가 되지 않으면 자동으로 주문 취소</a:t>
              </a:r>
              <a:endParaRPr sz="1100" b="0" i="0" u="none" strike="noStrike" cap="none">
                <a:solidFill>
                  <a:srgbClr val="333333"/>
                </a:solidFill>
                <a:latin typeface="Nanum Gothic"/>
                <a:ea typeface="Nanum Gothic"/>
                <a:cs typeface="Nanum Gothic"/>
                <a:sym typeface="Nanum Gothic"/>
              </a:endParaRPr>
            </a:p>
            <a:p>
              <a:pPr marL="0" marR="0" lvl="0" indent="0" algn="l" rtl="0">
                <a:lnSpc>
                  <a:spcPct val="130000"/>
                </a:lnSpc>
                <a:spcBef>
                  <a:spcPts val="1600"/>
                </a:spcBef>
                <a:spcAft>
                  <a:spcPts val="0"/>
                </a:spcAft>
                <a:buClr>
                  <a:srgbClr val="000000"/>
                </a:buClr>
                <a:buSzPts val="1100"/>
                <a:buFont typeface="Arial"/>
                <a:buNone/>
              </a:pPr>
              <a:r>
                <a:rPr lang="en" sz="1100" b="0" i="0" u="none" strike="noStrike" cap="none">
                  <a:solidFill>
                    <a:srgbClr val="000000"/>
                  </a:solidFill>
                  <a:latin typeface="Nanum Gothic"/>
                  <a:ea typeface="Nanum Gothic"/>
                  <a:cs typeface="Nanum Gothic"/>
                  <a:sym typeface="Nanum Gothic"/>
                </a:rPr>
                <a:t>※꼭 셀러센터에서 </a:t>
              </a:r>
              <a:r>
                <a:rPr lang="en" sz="1100" b="1" i="0" u="none" strike="noStrike" cap="none">
                  <a:solidFill>
                    <a:srgbClr val="D0011B"/>
                  </a:solidFill>
                  <a:latin typeface="Nanum Gothic"/>
                  <a:ea typeface="Nanum Gothic"/>
                  <a:cs typeface="Nanum Gothic"/>
                  <a:sym typeface="Nanum Gothic"/>
                </a:rPr>
                <a:t>To ship &gt;  Shipping</a:t>
              </a:r>
              <a:r>
                <a:rPr lang="en" sz="1100" b="0" i="0" u="none" strike="noStrike" cap="none">
                  <a:solidFill>
                    <a:srgbClr val="000000"/>
                  </a:solidFill>
                  <a:latin typeface="Nanum Gothic"/>
                  <a:ea typeface="Nanum Gothic"/>
                  <a:cs typeface="Nanum Gothic"/>
                  <a:sym typeface="Nanum Gothic"/>
                </a:rPr>
                <a:t>으로 처리</a:t>
              </a:r>
              <a:endParaRPr sz="1000" b="0" i="0" u="none" strike="noStrike" cap="none">
                <a:solidFill>
                  <a:srgbClr val="000000"/>
                </a:solidFill>
                <a:latin typeface="Nanum Gothic"/>
                <a:ea typeface="Nanum Gothic"/>
                <a:cs typeface="Nanum Gothic"/>
                <a:sym typeface="Nanum Gothic"/>
              </a:endParaRPr>
            </a:p>
          </p:txBody>
        </p:sp>
        <p:sp>
          <p:nvSpPr>
            <p:cNvPr id="11" name="Google Shape;1606;p151">
              <a:extLst>
                <a:ext uri="{FF2B5EF4-FFF2-40B4-BE49-F238E27FC236}">
                  <a16:creationId xmlns:a16="http://schemas.microsoft.com/office/drawing/2014/main" id="{F70AC2EB-B249-4020-8BEF-9E0F214CFB76}"/>
                </a:ext>
              </a:extLst>
            </p:cNvPr>
            <p:cNvSpPr/>
            <p:nvPr/>
          </p:nvSpPr>
          <p:spPr>
            <a:xfrm>
              <a:off x="3283983" y="2077803"/>
              <a:ext cx="2550000" cy="1767900"/>
            </a:xfrm>
            <a:prstGeom prst="rect">
              <a:avLst/>
            </a:prstGeom>
            <a:solidFill>
              <a:srgbClr val="F0F0F0"/>
            </a:solidFill>
            <a:ln w="9525" cap="flat" cmpd="sng">
              <a:solidFill>
                <a:schemeClr val="dk1"/>
              </a:solidFill>
              <a:prstDash val="solid"/>
              <a:round/>
              <a:headEnd type="none" w="sm" len="sm"/>
              <a:tailEnd type="none" w="sm" len="sm"/>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1050"/>
                <a:buFont typeface="Arial"/>
                <a:buNone/>
              </a:pPr>
              <a:endParaRPr sz="1050" b="0" i="0" u="none" strike="noStrike" cap="none">
                <a:solidFill>
                  <a:srgbClr val="333333"/>
                </a:solidFill>
                <a:latin typeface="Inter Light"/>
                <a:ea typeface="Inter Light"/>
                <a:cs typeface="Inter Light"/>
                <a:sym typeface="Inter Light"/>
              </a:endParaRPr>
            </a:p>
          </p:txBody>
        </p:sp>
        <p:sp>
          <p:nvSpPr>
            <p:cNvPr id="12" name="Google Shape;1607;p151">
              <a:extLst>
                <a:ext uri="{FF2B5EF4-FFF2-40B4-BE49-F238E27FC236}">
                  <a16:creationId xmlns:a16="http://schemas.microsoft.com/office/drawing/2014/main" id="{5F555B3D-EDF2-43CF-978B-5A0037D26C0E}"/>
                </a:ext>
              </a:extLst>
            </p:cNvPr>
            <p:cNvSpPr/>
            <p:nvPr/>
          </p:nvSpPr>
          <p:spPr>
            <a:xfrm>
              <a:off x="468775" y="3999945"/>
              <a:ext cx="2550000" cy="1866900"/>
            </a:xfrm>
            <a:prstGeom prst="rect">
              <a:avLst/>
            </a:prstGeom>
            <a:solidFill>
              <a:srgbClr val="F0F0F0"/>
            </a:solidFill>
            <a:ln w="9525" cap="flat" cmpd="sng">
              <a:solidFill>
                <a:schemeClr val="dk1"/>
              </a:solidFill>
              <a:prstDash val="solid"/>
              <a:round/>
              <a:headEnd type="none" w="sm" len="sm"/>
              <a:tailEnd type="none" w="sm" len="sm"/>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900"/>
                <a:buFont typeface="Arial"/>
                <a:buNone/>
              </a:pPr>
              <a:endParaRPr sz="900" b="0" i="0" u="none" strike="noStrike" cap="none">
                <a:solidFill>
                  <a:srgbClr val="333333"/>
                </a:solidFill>
                <a:latin typeface="Inter Light"/>
                <a:ea typeface="Inter Light"/>
                <a:cs typeface="Inter Light"/>
                <a:sym typeface="Inter Light"/>
              </a:endParaRPr>
            </a:p>
          </p:txBody>
        </p:sp>
        <p:sp>
          <p:nvSpPr>
            <p:cNvPr id="14" name="Google Shape;1608;p151">
              <a:extLst>
                <a:ext uri="{FF2B5EF4-FFF2-40B4-BE49-F238E27FC236}">
                  <a16:creationId xmlns:a16="http://schemas.microsoft.com/office/drawing/2014/main" id="{5E3BA12D-DBE9-40D2-99E4-3311CB199197}"/>
                </a:ext>
              </a:extLst>
            </p:cNvPr>
            <p:cNvSpPr/>
            <p:nvPr/>
          </p:nvSpPr>
          <p:spPr>
            <a:xfrm>
              <a:off x="625002" y="4472958"/>
              <a:ext cx="2326800" cy="1011300"/>
            </a:xfrm>
            <a:prstGeom prst="rect">
              <a:avLst/>
            </a:prstGeom>
            <a:noFill/>
            <a:ln>
              <a:noFill/>
            </a:ln>
          </p:spPr>
          <p:txBody>
            <a:bodyPr spcFirstLastPara="1" wrap="square" lIns="27000" tIns="35100" rIns="67500" bIns="35100" anchor="t" anchorCtr="0">
              <a:noAutofit/>
            </a:bodyPr>
            <a:lstStyle/>
            <a:p>
              <a:pPr marL="71437" marR="0" lvl="0" indent="-71437" algn="l" rtl="0">
                <a:lnSpc>
                  <a:spcPct val="120000"/>
                </a:lnSpc>
                <a:spcBef>
                  <a:spcPts val="0"/>
                </a:spcBef>
                <a:spcAft>
                  <a:spcPts val="0"/>
                </a:spcAft>
                <a:buClr>
                  <a:srgbClr val="646464"/>
                </a:buClr>
                <a:buSzPts val="880"/>
                <a:buFont typeface="Malgun Gothic"/>
                <a:buChar char="▶"/>
              </a:pPr>
              <a:r>
                <a:rPr lang="en" sz="1100" b="0" i="0" u="none" strike="noStrike" cap="none">
                  <a:solidFill>
                    <a:schemeClr val="dk1"/>
                  </a:solidFill>
                  <a:latin typeface="Nanum Gothic"/>
                  <a:ea typeface="Nanum Gothic"/>
                  <a:cs typeface="Nanum Gothic"/>
                  <a:sym typeface="Nanum Gothic"/>
                </a:rPr>
                <a:t>To Ship 상태의 주문건들은 셀러가 직접 취소 가능</a:t>
              </a:r>
              <a:endParaRPr sz="1100" b="0" i="0" u="none" strike="noStrike" cap="none">
                <a:solidFill>
                  <a:schemeClr val="dk1"/>
                </a:solidFill>
                <a:latin typeface="Nanum Gothic"/>
                <a:ea typeface="Nanum Gothic"/>
                <a:cs typeface="Nanum Gothic"/>
                <a:sym typeface="Nanum Gothic"/>
              </a:endParaRPr>
            </a:p>
            <a:p>
              <a:pPr marL="0" marR="0" lvl="0" indent="0" algn="l" rtl="0">
                <a:lnSpc>
                  <a:spcPct val="120000"/>
                </a:lnSpc>
                <a:spcBef>
                  <a:spcPts val="0"/>
                </a:spcBef>
                <a:spcAft>
                  <a:spcPts val="0"/>
                </a:spcAft>
                <a:buNone/>
              </a:pPr>
              <a:endParaRPr sz="1100" b="0" i="0" u="none" strike="noStrike" cap="none">
                <a:solidFill>
                  <a:srgbClr val="000000"/>
                </a:solidFill>
                <a:latin typeface="Arial"/>
                <a:ea typeface="Arial"/>
                <a:cs typeface="Arial"/>
                <a:sym typeface="Arial"/>
              </a:endParaRPr>
            </a:p>
            <a:p>
              <a:pPr marL="0" marR="0" lvl="0" indent="0" algn="l" rtl="0">
                <a:lnSpc>
                  <a:spcPct val="120000"/>
                </a:lnSpc>
                <a:spcBef>
                  <a:spcPts val="0"/>
                </a:spcBef>
                <a:spcAft>
                  <a:spcPts val="0"/>
                </a:spcAft>
                <a:buNone/>
              </a:pPr>
              <a:r>
                <a:rPr lang="en" sz="1100" b="0" i="0" u="none" strike="noStrike" cap="none">
                  <a:solidFill>
                    <a:srgbClr val="000000"/>
                  </a:solidFill>
                  <a:latin typeface="Arial"/>
                  <a:ea typeface="Arial"/>
                  <a:cs typeface="Arial"/>
                  <a:sym typeface="Arial"/>
                </a:rPr>
                <a:t>※ 취소하는 주문건의 비율이 높아지면 </a:t>
              </a:r>
              <a:endParaRPr sz="1100" b="0" i="0" u="none" strike="noStrike" cap="none">
                <a:solidFill>
                  <a:srgbClr val="000000"/>
                </a:solidFill>
                <a:latin typeface="Arial"/>
                <a:ea typeface="Arial"/>
                <a:cs typeface="Arial"/>
                <a:sym typeface="Arial"/>
              </a:endParaRPr>
            </a:p>
            <a:p>
              <a:pPr marL="0" marR="0" lvl="0" indent="0" algn="l" rtl="0">
                <a:lnSpc>
                  <a:spcPct val="120000"/>
                </a:lnSpc>
                <a:spcBef>
                  <a:spcPts val="0"/>
                </a:spcBef>
                <a:spcAft>
                  <a:spcPts val="0"/>
                </a:spcAft>
                <a:buNone/>
              </a:pPr>
              <a:r>
                <a:rPr lang="en" sz="1100" b="0" i="0" u="none" strike="noStrike" cap="none">
                  <a:solidFill>
                    <a:srgbClr val="000000"/>
                  </a:solidFill>
                  <a:latin typeface="Arial"/>
                  <a:ea typeface="Arial"/>
                  <a:cs typeface="Arial"/>
                  <a:sym typeface="Arial"/>
                </a:rPr>
                <a:t>    패널티 부과</a:t>
              </a:r>
              <a:endParaRPr/>
            </a:p>
            <a:p>
              <a:pPr marL="71437" marR="0" lvl="0" indent="-15557" algn="l" rtl="0">
                <a:lnSpc>
                  <a:spcPct val="120000"/>
                </a:lnSpc>
                <a:spcBef>
                  <a:spcPts val="0"/>
                </a:spcBef>
                <a:spcAft>
                  <a:spcPts val="0"/>
                </a:spcAft>
                <a:buClr>
                  <a:srgbClr val="646464"/>
                </a:buClr>
                <a:buSzPts val="880"/>
                <a:buFont typeface="Malgun Gothic"/>
                <a:buNone/>
              </a:pPr>
              <a:endParaRPr sz="1100" b="0" i="0" u="none" strike="noStrike" cap="none">
                <a:solidFill>
                  <a:srgbClr val="333333"/>
                </a:solidFill>
                <a:latin typeface="Nanum Gothic"/>
                <a:ea typeface="Nanum Gothic"/>
                <a:cs typeface="Nanum Gothic"/>
                <a:sym typeface="Nanum Gothic"/>
              </a:endParaRPr>
            </a:p>
          </p:txBody>
        </p:sp>
        <p:sp>
          <p:nvSpPr>
            <p:cNvPr id="16" name="Google Shape;1609;p151">
              <a:extLst>
                <a:ext uri="{FF2B5EF4-FFF2-40B4-BE49-F238E27FC236}">
                  <a16:creationId xmlns:a16="http://schemas.microsoft.com/office/drawing/2014/main" id="{B186435C-9B17-436B-BB78-0FE367344566}"/>
                </a:ext>
              </a:extLst>
            </p:cNvPr>
            <p:cNvSpPr/>
            <p:nvPr/>
          </p:nvSpPr>
          <p:spPr>
            <a:xfrm>
              <a:off x="3280570" y="4020519"/>
              <a:ext cx="2550000" cy="1866900"/>
            </a:xfrm>
            <a:prstGeom prst="rect">
              <a:avLst/>
            </a:prstGeom>
            <a:solidFill>
              <a:srgbClr val="F0F0F0"/>
            </a:solidFill>
            <a:ln w="9525" cap="flat" cmpd="sng">
              <a:solidFill>
                <a:schemeClr val="dk1"/>
              </a:solidFill>
              <a:prstDash val="solid"/>
              <a:round/>
              <a:headEnd type="none" w="sm" len="sm"/>
              <a:tailEnd type="none" w="sm" len="sm"/>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333333"/>
                </a:solidFill>
                <a:latin typeface="Nanum Gothic"/>
                <a:ea typeface="Nanum Gothic"/>
                <a:cs typeface="Nanum Gothic"/>
                <a:sym typeface="Nanum Gothic"/>
              </a:endParaRPr>
            </a:p>
          </p:txBody>
        </p:sp>
        <p:sp>
          <p:nvSpPr>
            <p:cNvPr id="17" name="Google Shape;1610;p151">
              <a:extLst>
                <a:ext uri="{FF2B5EF4-FFF2-40B4-BE49-F238E27FC236}">
                  <a16:creationId xmlns:a16="http://schemas.microsoft.com/office/drawing/2014/main" id="{A2740E9D-77D8-4411-8E00-CE4456AF39DB}"/>
                </a:ext>
              </a:extLst>
            </p:cNvPr>
            <p:cNvSpPr/>
            <p:nvPr/>
          </p:nvSpPr>
          <p:spPr>
            <a:xfrm>
              <a:off x="3456883" y="4552209"/>
              <a:ext cx="2237700" cy="1011300"/>
            </a:xfrm>
            <a:prstGeom prst="rect">
              <a:avLst/>
            </a:prstGeom>
            <a:noFill/>
            <a:ln>
              <a:noFill/>
            </a:ln>
          </p:spPr>
          <p:txBody>
            <a:bodyPr spcFirstLastPara="1" wrap="square" lIns="27000" tIns="35100" rIns="67500" bIns="35100" anchor="t" anchorCtr="0">
              <a:noAutofit/>
            </a:bodyPr>
            <a:lstStyle/>
            <a:p>
              <a:pPr marL="71437" marR="0" lvl="0" indent="-71437" algn="l" rtl="0">
                <a:lnSpc>
                  <a:spcPct val="120000"/>
                </a:lnSpc>
                <a:spcBef>
                  <a:spcPts val="0"/>
                </a:spcBef>
                <a:spcAft>
                  <a:spcPts val="0"/>
                </a:spcAft>
                <a:buClr>
                  <a:srgbClr val="646464"/>
                </a:buClr>
                <a:buSzPts val="880"/>
                <a:buFont typeface="Malgun Gothic"/>
                <a:buChar char="▶"/>
              </a:pPr>
              <a:r>
                <a:rPr lang="en" sz="1100" b="0" i="0" u="none" strike="noStrike" cap="none">
                  <a:solidFill>
                    <a:srgbClr val="333333"/>
                  </a:solidFill>
                  <a:latin typeface="Nanum Gothic"/>
                  <a:ea typeface="Nanum Gothic"/>
                  <a:cs typeface="Nanum Gothic"/>
                  <a:sym typeface="Nanum Gothic"/>
                </a:rPr>
                <a:t>고객이 주문을 취소하는 경우에는 패널티 </a:t>
              </a:r>
              <a:r>
                <a:rPr lang="en" sz="1100" b="1" i="0" u="sng" strike="noStrike" cap="none">
                  <a:solidFill>
                    <a:srgbClr val="333333"/>
                  </a:solidFill>
                  <a:latin typeface="Nanum Gothic"/>
                  <a:ea typeface="Nanum Gothic"/>
                  <a:cs typeface="Nanum Gothic"/>
                  <a:sym typeface="Nanum Gothic"/>
                </a:rPr>
                <a:t>없음</a:t>
              </a:r>
              <a:endParaRPr/>
            </a:p>
          </p:txBody>
        </p:sp>
        <p:grpSp>
          <p:nvGrpSpPr>
            <p:cNvPr id="18" name="Google Shape;1611;p151">
              <a:extLst>
                <a:ext uri="{FF2B5EF4-FFF2-40B4-BE49-F238E27FC236}">
                  <a16:creationId xmlns:a16="http://schemas.microsoft.com/office/drawing/2014/main" id="{40C1602C-BF1B-4934-8BE8-CA0481EFC6DE}"/>
                </a:ext>
              </a:extLst>
            </p:cNvPr>
            <p:cNvGrpSpPr/>
            <p:nvPr/>
          </p:nvGrpSpPr>
          <p:grpSpPr>
            <a:xfrm>
              <a:off x="692043" y="2229644"/>
              <a:ext cx="4953833" cy="308068"/>
              <a:chOff x="755116" y="2263812"/>
              <a:chExt cx="4561961" cy="308068"/>
            </a:xfrm>
          </p:grpSpPr>
          <p:grpSp>
            <p:nvGrpSpPr>
              <p:cNvPr id="27" name="Google Shape;1612;p151">
                <a:extLst>
                  <a:ext uri="{FF2B5EF4-FFF2-40B4-BE49-F238E27FC236}">
                    <a16:creationId xmlns:a16="http://schemas.microsoft.com/office/drawing/2014/main" id="{87DA80B1-98D2-4D19-B025-A36CEE54CC76}"/>
                  </a:ext>
                </a:extLst>
              </p:cNvPr>
              <p:cNvGrpSpPr/>
              <p:nvPr/>
            </p:nvGrpSpPr>
            <p:grpSpPr>
              <a:xfrm>
                <a:off x="755116" y="2263812"/>
                <a:ext cx="1937101" cy="308068"/>
                <a:chOff x="755116" y="2263812"/>
                <a:chExt cx="1937101" cy="308068"/>
              </a:xfrm>
            </p:grpSpPr>
            <p:sp>
              <p:nvSpPr>
                <p:cNvPr id="31" name="Google Shape;1613;p151">
                  <a:extLst>
                    <a:ext uri="{FF2B5EF4-FFF2-40B4-BE49-F238E27FC236}">
                      <a16:creationId xmlns:a16="http://schemas.microsoft.com/office/drawing/2014/main" id="{D65B5E17-D0D0-4F2E-9C43-5498C6BA9C15}"/>
                    </a:ext>
                  </a:extLst>
                </p:cNvPr>
                <p:cNvSpPr/>
                <p:nvPr/>
              </p:nvSpPr>
              <p:spPr>
                <a:xfrm>
                  <a:off x="755117" y="2263812"/>
                  <a:ext cx="1937100" cy="268500"/>
                </a:xfrm>
                <a:prstGeom prst="rect">
                  <a:avLst/>
                </a:prstGeom>
                <a:noFill/>
                <a:ln>
                  <a:noFill/>
                </a:ln>
              </p:spPr>
              <p:txBody>
                <a:bodyPr spcFirstLastPara="1" wrap="square" lIns="27000" tIns="35100" rIns="27000" bIns="35100" anchor="ctr" anchorCtr="0">
                  <a:noAutofit/>
                </a:bodyPr>
                <a:lstStyle/>
                <a:p>
                  <a:pPr marL="0" marR="0" lvl="0" indent="0" algn="ctr" rtl="0">
                    <a:lnSpc>
                      <a:spcPct val="100000"/>
                    </a:lnSpc>
                    <a:spcBef>
                      <a:spcPts val="0"/>
                    </a:spcBef>
                    <a:spcAft>
                      <a:spcPts val="0"/>
                    </a:spcAft>
                    <a:buClr>
                      <a:srgbClr val="333333"/>
                    </a:buClr>
                    <a:buSzPts val="1200"/>
                    <a:buFont typeface="Arial"/>
                    <a:buNone/>
                  </a:pPr>
                  <a:r>
                    <a:rPr lang="en" sz="1200" b="1" i="0" u="none" strike="noStrike" cap="none">
                      <a:solidFill>
                        <a:srgbClr val="333333"/>
                      </a:solidFill>
                      <a:latin typeface="Nanum Gothic"/>
                      <a:ea typeface="Nanum Gothic"/>
                      <a:cs typeface="Nanum Gothic"/>
                      <a:sym typeface="Nanum Gothic"/>
                    </a:rPr>
                    <a:t>자동 주문 취소</a:t>
                  </a:r>
                  <a:endParaRPr sz="1200" b="1" i="0" u="none" strike="noStrike" cap="none">
                    <a:solidFill>
                      <a:srgbClr val="333333"/>
                    </a:solidFill>
                    <a:latin typeface="Nanum Gothic"/>
                    <a:ea typeface="Nanum Gothic"/>
                    <a:cs typeface="Nanum Gothic"/>
                    <a:sym typeface="Nanum Gothic"/>
                  </a:endParaRPr>
                </a:p>
              </p:txBody>
            </p:sp>
            <p:cxnSp>
              <p:nvCxnSpPr>
                <p:cNvPr id="32" name="Google Shape;1614;p151">
                  <a:extLst>
                    <a:ext uri="{FF2B5EF4-FFF2-40B4-BE49-F238E27FC236}">
                      <a16:creationId xmlns:a16="http://schemas.microsoft.com/office/drawing/2014/main" id="{21BB1972-99B0-4F45-8659-CEB30BB445C8}"/>
                    </a:ext>
                  </a:extLst>
                </p:cNvPr>
                <p:cNvCxnSpPr/>
                <p:nvPr/>
              </p:nvCxnSpPr>
              <p:spPr>
                <a:xfrm>
                  <a:off x="755116" y="2571880"/>
                  <a:ext cx="1937100" cy="0"/>
                </a:xfrm>
                <a:prstGeom prst="straightConnector1">
                  <a:avLst/>
                </a:prstGeom>
                <a:noFill/>
                <a:ln w="9525" cap="flat" cmpd="sng">
                  <a:solidFill>
                    <a:srgbClr val="808080"/>
                  </a:solidFill>
                  <a:prstDash val="solid"/>
                  <a:round/>
                  <a:headEnd type="none" w="sm" len="sm"/>
                  <a:tailEnd type="none" w="sm" len="sm"/>
                </a:ln>
              </p:spPr>
            </p:cxnSp>
          </p:grpSp>
          <p:grpSp>
            <p:nvGrpSpPr>
              <p:cNvPr id="28" name="Google Shape;1615;p151">
                <a:extLst>
                  <a:ext uri="{FF2B5EF4-FFF2-40B4-BE49-F238E27FC236}">
                    <a16:creationId xmlns:a16="http://schemas.microsoft.com/office/drawing/2014/main" id="{4F91E1C2-72E3-4747-899D-3E1C51912CB3}"/>
                  </a:ext>
                </a:extLst>
              </p:cNvPr>
              <p:cNvGrpSpPr/>
              <p:nvPr/>
            </p:nvGrpSpPr>
            <p:grpSpPr>
              <a:xfrm>
                <a:off x="3366065" y="2263812"/>
                <a:ext cx="1951012" cy="308068"/>
                <a:chOff x="3366065" y="2426158"/>
                <a:chExt cx="1951012" cy="308068"/>
              </a:xfrm>
            </p:grpSpPr>
            <p:sp>
              <p:nvSpPr>
                <p:cNvPr id="29" name="Google Shape;1616;p151">
                  <a:extLst>
                    <a:ext uri="{FF2B5EF4-FFF2-40B4-BE49-F238E27FC236}">
                      <a16:creationId xmlns:a16="http://schemas.microsoft.com/office/drawing/2014/main" id="{233BEDFC-706F-419B-A151-93D9B0BD3AB3}"/>
                    </a:ext>
                  </a:extLst>
                </p:cNvPr>
                <p:cNvSpPr/>
                <p:nvPr/>
              </p:nvSpPr>
              <p:spPr>
                <a:xfrm>
                  <a:off x="3366065" y="2426158"/>
                  <a:ext cx="1937100" cy="268500"/>
                </a:xfrm>
                <a:prstGeom prst="rect">
                  <a:avLst/>
                </a:prstGeom>
                <a:noFill/>
                <a:ln>
                  <a:noFill/>
                </a:ln>
              </p:spPr>
              <p:txBody>
                <a:bodyPr spcFirstLastPara="1" wrap="square" lIns="27000" tIns="35100" rIns="27000" bIns="35100" anchor="ctr" anchorCtr="0">
                  <a:noAutofit/>
                </a:bodyPr>
                <a:lstStyle/>
                <a:p>
                  <a:pPr marL="0" marR="0" lvl="0" indent="0" algn="ctr" rtl="0">
                    <a:lnSpc>
                      <a:spcPct val="100000"/>
                    </a:lnSpc>
                    <a:spcBef>
                      <a:spcPts val="0"/>
                    </a:spcBef>
                    <a:spcAft>
                      <a:spcPts val="0"/>
                    </a:spcAft>
                    <a:buClr>
                      <a:srgbClr val="333333"/>
                    </a:buClr>
                    <a:buSzPts val="1200"/>
                    <a:buFont typeface="Arial"/>
                    <a:buNone/>
                  </a:pPr>
                  <a:r>
                    <a:rPr lang="en" sz="1200" b="1" i="0" u="none" strike="noStrike" cap="none">
                      <a:solidFill>
                        <a:srgbClr val="333333"/>
                      </a:solidFill>
                      <a:latin typeface="Nanum Gothic"/>
                      <a:ea typeface="Nanum Gothic"/>
                      <a:cs typeface="Nanum Gothic"/>
                      <a:sym typeface="Nanum Gothic"/>
                    </a:rPr>
                    <a:t>배송기간 경과로 인한 취소</a:t>
                  </a:r>
                  <a:endParaRPr sz="1200" b="1" i="0" u="none" strike="noStrike" cap="none">
                    <a:solidFill>
                      <a:srgbClr val="333333"/>
                    </a:solidFill>
                    <a:latin typeface="Nanum Gothic"/>
                    <a:ea typeface="Nanum Gothic"/>
                    <a:cs typeface="Nanum Gothic"/>
                    <a:sym typeface="Nanum Gothic"/>
                  </a:endParaRPr>
                </a:p>
              </p:txBody>
            </p:sp>
            <p:cxnSp>
              <p:nvCxnSpPr>
                <p:cNvPr id="30" name="Google Shape;1617;p151">
                  <a:extLst>
                    <a:ext uri="{FF2B5EF4-FFF2-40B4-BE49-F238E27FC236}">
                      <a16:creationId xmlns:a16="http://schemas.microsoft.com/office/drawing/2014/main" id="{82280EBA-2DBF-46B5-B954-153B12F440C5}"/>
                    </a:ext>
                  </a:extLst>
                </p:cNvPr>
                <p:cNvCxnSpPr/>
                <p:nvPr/>
              </p:nvCxnSpPr>
              <p:spPr>
                <a:xfrm>
                  <a:off x="3379977" y="2734226"/>
                  <a:ext cx="1937100" cy="0"/>
                </a:xfrm>
                <a:prstGeom prst="straightConnector1">
                  <a:avLst/>
                </a:prstGeom>
                <a:noFill/>
                <a:ln w="9525" cap="flat" cmpd="sng">
                  <a:solidFill>
                    <a:srgbClr val="808080"/>
                  </a:solidFill>
                  <a:prstDash val="solid"/>
                  <a:round/>
                  <a:headEnd type="none" w="sm" len="sm"/>
                  <a:tailEnd type="none" w="sm" len="sm"/>
                </a:ln>
              </p:spPr>
            </p:cxnSp>
          </p:grpSp>
        </p:grpSp>
        <p:grpSp>
          <p:nvGrpSpPr>
            <p:cNvPr id="19" name="Google Shape;1618;p151">
              <a:extLst>
                <a:ext uri="{FF2B5EF4-FFF2-40B4-BE49-F238E27FC236}">
                  <a16:creationId xmlns:a16="http://schemas.microsoft.com/office/drawing/2014/main" id="{929D85C6-23F5-4335-B49B-8213B092D512}"/>
                </a:ext>
              </a:extLst>
            </p:cNvPr>
            <p:cNvGrpSpPr/>
            <p:nvPr/>
          </p:nvGrpSpPr>
          <p:grpSpPr>
            <a:xfrm>
              <a:off x="546872" y="4116390"/>
              <a:ext cx="5080486" cy="323649"/>
              <a:chOff x="621427" y="1919900"/>
              <a:chExt cx="4678595" cy="323649"/>
            </a:xfrm>
          </p:grpSpPr>
          <p:grpSp>
            <p:nvGrpSpPr>
              <p:cNvPr id="21" name="Google Shape;1619;p151">
                <a:extLst>
                  <a:ext uri="{FF2B5EF4-FFF2-40B4-BE49-F238E27FC236}">
                    <a16:creationId xmlns:a16="http://schemas.microsoft.com/office/drawing/2014/main" id="{8CD639EC-67AF-46ED-A16D-D1D317386300}"/>
                  </a:ext>
                </a:extLst>
              </p:cNvPr>
              <p:cNvGrpSpPr/>
              <p:nvPr/>
            </p:nvGrpSpPr>
            <p:grpSpPr>
              <a:xfrm>
                <a:off x="621427" y="1919900"/>
                <a:ext cx="2204400" cy="300453"/>
                <a:chOff x="621427" y="1919900"/>
                <a:chExt cx="2204400" cy="300453"/>
              </a:xfrm>
            </p:grpSpPr>
            <p:sp>
              <p:nvSpPr>
                <p:cNvPr id="25" name="Google Shape;1620;p151">
                  <a:extLst>
                    <a:ext uri="{FF2B5EF4-FFF2-40B4-BE49-F238E27FC236}">
                      <a16:creationId xmlns:a16="http://schemas.microsoft.com/office/drawing/2014/main" id="{2C192644-5BE2-42DE-AB69-947D52BBE417}"/>
                    </a:ext>
                  </a:extLst>
                </p:cNvPr>
                <p:cNvSpPr/>
                <p:nvPr/>
              </p:nvSpPr>
              <p:spPr>
                <a:xfrm>
                  <a:off x="693362" y="1919900"/>
                  <a:ext cx="1937100" cy="268500"/>
                </a:xfrm>
                <a:prstGeom prst="rect">
                  <a:avLst/>
                </a:prstGeom>
                <a:noFill/>
                <a:ln>
                  <a:noFill/>
                </a:ln>
              </p:spPr>
              <p:txBody>
                <a:bodyPr spcFirstLastPara="1" wrap="square" lIns="27000" tIns="35100" rIns="27000" bIns="35100" anchor="ctr" anchorCtr="0">
                  <a:noAutofit/>
                </a:bodyPr>
                <a:lstStyle/>
                <a:p>
                  <a:pPr marL="0" marR="0" lvl="0" indent="0" algn="ctr" rtl="0">
                    <a:lnSpc>
                      <a:spcPct val="100000"/>
                    </a:lnSpc>
                    <a:spcBef>
                      <a:spcPts val="0"/>
                    </a:spcBef>
                    <a:spcAft>
                      <a:spcPts val="0"/>
                    </a:spcAft>
                    <a:buClr>
                      <a:srgbClr val="333333"/>
                    </a:buClr>
                    <a:buSzPts val="1200"/>
                    <a:buFont typeface="Arial"/>
                    <a:buNone/>
                  </a:pPr>
                  <a:r>
                    <a:rPr lang="en" sz="1200" b="1" i="0" u="none" strike="noStrike" cap="none">
                      <a:solidFill>
                        <a:srgbClr val="333333"/>
                      </a:solidFill>
                      <a:latin typeface="Nanum Gothic"/>
                      <a:ea typeface="Nanum Gothic"/>
                      <a:cs typeface="Nanum Gothic"/>
                      <a:sym typeface="Nanum Gothic"/>
                    </a:rPr>
                    <a:t>셀러에 의한 주문 취소</a:t>
                  </a:r>
                  <a:endParaRPr sz="1200" b="1" i="0" u="none" strike="noStrike" cap="none">
                    <a:solidFill>
                      <a:srgbClr val="333333"/>
                    </a:solidFill>
                    <a:latin typeface="Nanum Gothic"/>
                    <a:ea typeface="Nanum Gothic"/>
                    <a:cs typeface="Nanum Gothic"/>
                    <a:sym typeface="Nanum Gothic"/>
                  </a:endParaRPr>
                </a:p>
              </p:txBody>
            </p:sp>
            <p:cxnSp>
              <p:nvCxnSpPr>
                <p:cNvPr id="26" name="Google Shape;1621;p151">
                  <a:extLst>
                    <a:ext uri="{FF2B5EF4-FFF2-40B4-BE49-F238E27FC236}">
                      <a16:creationId xmlns:a16="http://schemas.microsoft.com/office/drawing/2014/main" id="{D823C6BF-4EC5-4BAB-A611-0EFE7D3F9B69}"/>
                    </a:ext>
                  </a:extLst>
                </p:cNvPr>
                <p:cNvCxnSpPr/>
                <p:nvPr/>
              </p:nvCxnSpPr>
              <p:spPr>
                <a:xfrm>
                  <a:off x="621427" y="2206553"/>
                  <a:ext cx="2204400" cy="13800"/>
                </a:xfrm>
                <a:prstGeom prst="straightConnector1">
                  <a:avLst/>
                </a:prstGeom>
                <a:noFill/>
                <a:ln w="9525" cap="flat" cmpd="sng">
                  <a:solidFill>
                    <a:srgbClr val="808080"/>
                  </a:solidFill>
                  <a:prstDash val="solid"/>
                  <a:round/>
                  <a:headEnd type="none" w="sm" len="sm"/>
                  <a:tailEnd type="none" w="sm" len="sm"/>
                </a:ln>
              </p:spPr>
            </p:cxnSp>
          </p:grpSp>
          <p:grpSp>
            <p:nvGrpSpPr>
              <p:cNvPr id="22" name="Google Shape;1622;p151">
                <a:extLst>
                  <a:ext uri="{FF2B5EF4-FFF2-40B4-BE49-F238E27FC236}">
                    <a16:creationId xmlns:a16="http://schemas.microsoft.com/office/drawing/2014/main" id="{68217C77-3649-4261-B0F3-D9F1B4248BBC}"/>
                  </a:ext>
                </a:extLst>
              </p:cNvPr>
              <p:cNvGrpSpPr/>
              <p:nvPr/>
            </p:nvGrpSpPr>
            <p:grpSpPr>
              <a:xfrm>
                <a:off x="3362922" y="1935482"/>
                <a:ext cx="1937100" cy="308067"/>
                <a:chOff x="3362922" y="2097828"/>
                <a:chExt cx="1937100" cy="308067"/>
              </a:xfrm>
            </p:grpSpPr>
            <p:sp>
              <p:nvSpPr>
                <p:cNvPr id="23" name="Google Shape;1623;p151">
                  <a:extLst>
                    <a:ext uri="{FF2B5EF4-FFF2-40B4-BE49-F238E27FC236}">
                      <a16:creationId xmlns:a16="http://schemas.microsoft.com/office/drawing/2014/main" id="{17E7AE54-101A-4019-B769-895E4687E7C3}"/>
                    </a:ext>
                  </a:extLst>
                </p:cNvPr>
                <p:cNvSpPr/>
                <p:nvPr/>
              </p:nvSpPr>
              <p:spPr>
                <a:xfrm>
                  <a:off x="3362922" y="2097828"/>
                  <a:ext cx="1937100" cy="268500"/>
                </a:xfrm>
                <a:prstGeom prst="rect">
                  <a:avLst/>
                </a:prstGeom>
                <a:noFill/>
                <a:ln>
                  <a:noFill/>
                </a:ln>
              </p:spPr>
              <p:txBody>
                <a:bodyPr spcFirstLastPara="1" wrap="square" lIns="27000" tIns="35100" rIns="27000" bIns="35100" anchor="ctr" anchorCtr="0">
                  <a:noAutofit/>
                </a:bodyPr>
                <a:lstStyle/>
                <a:p>
                  <a:pPr marL="0" marR="0" lvl="0" indent="0" algn="ctr" rtl="0">
                    <a:lnSpc>
                      <a:spcPct val="100000"/>
                    </a:lnSpc>
                    <a:spcBef>
                      <a:spcPts val="0"/>
                    </a:spcBef>
                    <a:spcAft>
                      <a:spcPts val="0"/>
                    </a:spcAft>
                    <a:buClr>
                      <a:srgbClr val="333333"/>
                    </a:buClr>
                    <a:buSzPts val="1200"/>
                    <a:buFont typeface="Arial"/>
                    <a:buNone/>
                  </a:pPr>
                  <a:r>
                    <a:rPr lang="en" sz="1200" b="1" i="0" u="none" strike="noStrike" cap="none">
                      <a:solidFill>
                        <a:srgbClr val="333333"/>
                      </a:solidFill>
                      <a:latin typeface="Nanum Gothic"/>
                      <a:ea typeface="Nanum Gothic"/>
                      <a:cs typeface="Nanum Gothic"/>
                      <a:sym typeface="Nanum Gothic"/>
                    </a:rPr>
                    <a:t>고객에 의한 주문 취소</a:t>
                  </a:r>
                  <a:endParaRPr sz="1200" b="1" i="0" u="none" strike="noStrike" cap="none">
                    <a:solidFill>
                      <a:srgbClr val="333333"/>
                    </a:solidFill>
                    <a:latin typeface="Nanum Gothic"/>
                    <a:ea typeface="Nanum Gothic"/>
                    <a:cs typeface="Nanum Gothic"/>
                    <a:sym typeface="Nanum Gothic"/>
                  </a:endParaRPr>
                </a:p>
              </p:txBody>
            </p:sp>
            <p:cxnSp>
              <p:nvCxnSpPr>
                <p:cNvPr id="24" name="Google Shape;1624;p151">
                  <a:extLst>
                    <a:ext uri="{FF2B5EF4-FFF2-40B4-BE49-F238E27FC236}">
                      <a16:creationId xmlns:a16="http://schemas.microsoft.com/office/drawing/2014/main" id="{84847646-A72A-4212-B228-7022732440B0}"/>
                    </a:ext>
                  </a:extLst>
                </p:cNvPr>
                <p:cNvCxnSpPr/>
                <p:nvPr/>
              </p:nvCxnSpPr>
              <p:spPr>
                <a:xfrm>
                  <a:off x="3362922" y="2405895"/>
                  <a:ext cx="1937100" cy="0"/>
                </a:xfrm>
                <a:prstGeom prst="straightConnector1">
                  <a:avLst/>
                </a:prstGeom>
                <a:noFill/>
                <a:ln w="9525" cap="flat" cmpd="sng">
                  <a:solidFill>
                    <a:srgbClr val="808080"/>
                  </a:solidFill>
                  <a:prstDash val="solid"/>
                  <a:round/>
                  <a:headEnd type="none" w="sm" len="sm"/>
                  <a:tailEnd type="none" w="sm" len="sm"/>
                </a:ln>
              </p:spPr>
            </p:cxnSp>
          </p:grpSp>
        </p:grpSp>
        <p:sp>
          <p:nvSpPr>
            <p:cNvPr id="20" name="Google Shape;1625;p151">
              <a:extLst>
                <a:ext uri="{FF2B5EF4-FFF2-40B4-BE49-F238E27FC236}">
                  <a16:creationId xmlns:a16="http://schemas.microsoft.com/office/drawing/2014/main" id="{2DCB40B6-0787-45DB-8BFA-03C95EA0C371}"/>
                </a:ext>
              </a:extLst>
            </p:cNvPr>
            <p:cNvSpPr/>
            <p:nvPr/>
          </p:nvSpPr>
          <p:spPr>
            <a:xfrm>
              <a:off x="3460294" y="2591176"/>
              <a:ext cx="2400900" cy="1254600"/>
            </a:xfrm>
            <a:prstGeom prst="rect">
              <a:avLst/>
            </a:prstGeom>
            <a:noFill/>
            <a:ln>
              <a:noFill/>
            </a:ln>
          </p:spPr>
          <p:txBody>
            <a:bodyPr spcFirstLastPara="1" wrap="square" lIns="27000" tIns="35100" rIns="67500" bIns="35100" anchor="t" anchorCtr="0">
              <a:noAutofit/>
            </a:bodyPr>
            <a:lstStyle/>
            <a:p>
              <a:pPr marL="71437" marR="0" lvl="0" indent="-71437" algn="l" rtl="0">
                <a:lnSpc>
                  <a:spcPct val="120000"/>
                </a:lnSpc>
                <a:spcBef>
                  <a:spcPts val="0"/>
                </a:spcBef>
                <a:spcAft>
                  <a:spcPts val="0"/>
                </a:spcAft>
                <a:buClr>
                  <a:srgbClr val="646464"/>
                </a:buClr>
                <a:buSzPts val="880"/>
                <a:buFont typeface="Malgun Gothic"/>
                <a:buChar char="▶"/>
              </a:pPr>
              <a:r>
                <a:rPr lang="en" sz="1100" b="0" i="0" u="none" strike="noStrike" cap="none">
                  <a:solidFill>
                    <a:srgbClr val="333333"/>
                  </a:solidFill>
                  <a:latin typeface="Nanum Gothic"/>
                  <a:ea typeface="Nanum Gothic"/>
                  <a:cs typeface="Nanum Gothic"/>
                  <a:sym typeface="Nanum Gothic"/>
                </a:rPr>
                <a:t>7일 이내 집하지에 제품이 도착하지 않을 경우, 자동으로 주문 취소</a:t>
              </a:r>
              <a:endParaRPr/>
            </a:p>
          </p:txBody>
        </p:sp>
      </p:grpSp>
    </p:spTree>
    <p:extLst>
      <p:ext uri="{BB962C8B-B14F-4D97-AF65-F5344CB8AC3E}">
        <p14:creationId xmlns:p14="http://schemas.microsoft.com/office/powerpoint/2010/main" val="311315174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직사각형 12">
            <a:extLst>
              <a:ext uri="{FF2B5EF4-FFF2-40B4-BE49-F238E27FC236}">
                <a16:creationId xmlns:a16="http://schemas.microsoft.com/office/drawing/2014/main" id="{1DFC32BF-0F18-4DD2-9124-E525419304B3}"/>
              </a:ext>
            </a:extLst>
          </p:cNvPr>
          <p:cNvSpPr/>
          <p:nvPr/>
        </p:nvSpPr>
        <p:spPr>
          <a:xfrm>
            <a:off x="7992380" y="-11113"/>
            <a:ext cx="1151620" cy="77284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나눔스퀘어라운드 ExtraBold" panose="020B0600000101010101" pitchFamily="50" charset="-127"/>
              <a:ea typeface="나눔스퀘어라운드 ExtraBold" panose="020B0600000101010101" pitchFamily="50" charset="-127"/>
            </a:endParaRPr>
          </a:p>
        </p:txBody>
      </p:sp>
      <p:cxnSp>
        <p:nvCxnSpPr>
          <p:cNvPr id="15" name="직선 연결선 14">
            <a:extLst>
              <a:ext uri="{FF2B5EF4-FFF2-40B4-BE49-F238E27FC236}">
                <a16:creationId xmlns:a16="http://schemas.microsoft.com/office/drawing/2014/main" id="{89D05493-380A-4BB8-BCEC-267A5E6AF795}"/>
              </a:ext>
            </a:extLst>
          </p:cNvPr>
          <p:cNvCxnSpPr>
            <a:cxnSpLocks/>
          </p:cNvCxnSpPr>
          <p:nvPr/>
        </p:nvCxnSpPr>
        <p:spPr>
          <a:xfrm>
            <a:off x="0" y="789864"/>
            <a:ext cx="7812360" cy="0"/>
          </a:xfrm>
          <a:prstGeom prst="line">
            <a:avLst/>
          </a:prstGeom>
          <a:ln w="28575" cmpd="sng">
            <a:solidFill>
              <a:srgbClr val="FFC000"/>
            </a:solidFill>
          </a:ln>
        </p:spPr>
        <p:style>
          <a:lnRef idx="1">
            <a:schemeClr val="accent1"/>
          </a:lnRef>
          <a:fillRef idx="0">
            <a:schemeClr val="accent1"/>
          </a:fillRef>
          <a:effectRef idx="0">
            <a:schemeClr val="accent1"/>
          </a:effectRef>
          <a:fontRef idx="minor">
            <a:schemeClr val="tx1"/>
          </a:fontRef>
        </p:style>
      </p:cxnSp>
      <p:sp>
        <p:nvSpPr>
          <p:cNvPr id="7" name="제목 1">
            <a:extLst>
              <a:ext uri="{FF2B5EF4-FFF2-40B4-BE49-F238E27FC236}">
                <a16:creationId xmlns:a16="http://schemas.microsoft.com/office/drawing/2014/main" id="{390C2AC6-713B-4994-A91B-B528A993F5A9}"/>
              </a:ext>
            </a:extLst>
          </p:cNvPr>
          <p:cNvSpPr>
            <a:spLocks noGrp="1"/>
          </p:cNvSpPr>
          <p:nvPr>
            <p:ph type="title"/>
          </p:nvPr>
        </p:nvSpPr>
        <p:spPr>
          <a:xfrm>
            <a:off x="134559" y="-367026"/>
            <a:ext cx="8397881" cy="1707794"/>
          </a:xfrm>
          <a:prstGeom prst="rect">
            <a:avLst/>
          </a:prstGeom>
        </p:spPr>
        <p:txBody>
          <a:bodyPr/>
          <a:lstStyle>
            <a:lvl1pPr marL="457200" marR="0" indent="-457200" algn="l" defTabSz="914400" rtl="0" eaLnBrk="1" fontAlgn="auto" latinLnBrk="1" hangingPunct="1">
              <a:lnSpc>
                <a:spcPct val="100000"/>
              </a:lnSpc>
              <a:spcBef>
                <a:spcPts val="0"/>
              </a:spcBef>
              <a:spcAft>
                <a:spcPts val="0"/>
              </a:spcAft>
              <a:buClrTx/>
              <a:buSzTx/>
              <a:buFontTx/>
              <a:buAutoNum type="arabicPeriod"/>
              <a:tabLst/>
              <a:defRPr b="1" i="0">
                <a:latin typeface="NanumSquare ExtraBold" panose="020B0600000101010101" pitchFamily="34" charset="-127"/>
                <a:ea typeface="NanumSquare ExtraBold" panose="020B0600000101010101" pitchFamily="34" charset="-127"/>
              </a:defRPr>
            </a:lvl1pPr>
          </a:lstStyle>
          <a:p>
            <a:pPr marL="0" lvl="0" indent="0">
              <a:buNone/>
            </a:pPr>
            <a:r>
              <a:rPr kumimoji="1" lang="en-US" altLang="ko-KR" sz="2800" dirty="0">
                <a:solidFill>
                  <a:prstClr val="black"/>
                </a:solidFill>
                <a:latin typeface="나눔스퀘어라운드 ExtraBold" panose="020B0600000101010101" pitchFamily="50" charset="-127"/>
                <a:ea typeface="나눔스퀘어라운드 ExtraBold" panose="020B0600000101010101" pitchFamily="50" charset="-127"/>
              </a:rPr>
              <a:t>4. </a:t>
            </a:r>
            <a:r>
              <a:rPr kumimoji="1" lang="ko-KR" altLang="en-US" sz="2800" dirty="0">
                <a:solidFill>
                  <a:prstClr val="black"/>
                </a:solidFill>
                <a:latin typeface="나눔스퀘어라운드 ExtraBold" panose="020B0600000101010101" pitchFamily="50" charset="-127"/>
                <a:ea typeface="나눔스퀘어라운드 ExtraBold" panose="020B0600000101010101" pitchFamily="50" charset="-127"/>
              </a:rPr>
              <a:t>해외 직판 </a:t>
            </a:r>
            <a:r>
              <a:rPr kumimoji="1" lang="en-US" altLang="ko-KR" sz="2800" dirty="0">
                <a:solidFill>
                  <a:prstClr val="black"/>
                </a:solidFill>
                <a:latin typeface="나눔스퀘어라운드 ExtraBold" panose="020B0600000101010101" pitchFamily="50" charset="-127"/>
                <a:ea typeface="나눔스퀘어라운드 ExtraBold" panose="020B0600000101010101" pitchFamily="50" charset="-127"/>
              </a:rPr>
              <a:t>Shopee </a:t>
            </a:r>
            <a:r>
              <a:rPr kumimoji="1" lang="ko-KR" altLang="en-US" sz="2800" dirty="0">
                <a:solidFill>
                  <a:prstClr val="black"/>
                </a:solidFill>
                <a:latin typeface="나눔스퀘어라운드 ExtraBold" panose="020B0600000101010101" pitchFamily="50" charset="-127"/>
                <a:ea typeface="나눔스퀘어라운드 ExtraBold" panose="020B0600000101010101" pitchFamily="50" charset="-127"/>
              </a:rPr>
              <a:t>상품등록 가이드</a:t>
            </a:r>
            <a:endParaRPr kumimoji="1" lang="ko-KR" altLang="en-US" sz="2800" b="1" i="0" u="none" strike="noStrike" kern="1200" cap="none" spc="0" normalizeH="0" baseline="0" noProof="0" dirty="0">
              <a:ln>
                <a:noFill/>
              </a:ln>
              <a:solidFill>
                <a:prstClr val="black"/>
              </a:solidFill>
              <a:effectLst/>
              <a:uLnTx/>
              <a:uFillTx/>
              <a:latin typeface="나눔스퀘어라운드 ExtraBold" panose="020B0600000101010101" pitchFamily="50" charset="-127"/>
              <a:ea typeface="나눔스퀘어라운드 ExtraBold" panose="020B0600000101010101" pitchFamily="50" charset="-127"/>
              <a:cs typeface="+mn-cs"/>
            </a:endParaRPr>
          </a:p>
        </p:txBody>
      </p:sp>
      <p:sp>
        <p:nvSpPr>
          <p:cNvPr id="5" name="Google Shape;1631;p152">
            <a:extLst>
              <a:ext uri="{FF2B5EF4-FFF2-40B4-BE49-F238E27FC236}">
                <a16:creationId xmlns:a16="http://schemas.microsoft.com/office/drawing/2014/main" id="{C0540826-CE90-4BEE-BC14-0C169E5503CA}"/>
              </a:ext>
            </a:extLst>
          </p:cNvPr>
          <p:cNvSpPr txBox="1">
            <a:spLocks/>
          </p:cNvSpPr>
          <p:nvPr/>
        </p:nvSpPr>
        <p:spPr>
          <a:xfrm>
            <a:off x="485700" y="1461781"/>
            <a:ext cx="8172600" cy="234900"/>
          </a:xfrm>
          <a:prstGeom prst="rect">
            <a:avLst/>
          </a:prstGeom>
          <a:noFill/>
          <a:ln>
            <a:noFill/>
          </a:ln>
        </p:spPr>
        <p:txBody>
          <a:bodyPr spcFirstLastPara="1" vert="horz" wrap="square" lIns="91425" tIns="91425" rIns="91425" bIns="91425" rtlCol="0" anchor="ctr" anchorCtr="0">
            <a:noAutofit/>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115000"/>
              </a:lnSpc>
              <a:spcBef>
                <a:spcPts val="0"/>
              </a:spcBef>
              <a:buSzPts val="1800"/>
              <a:buFont typeface="Arial" pitchFamily="34" charset="0"/>
              <a:buNone/>
            </a:pPr>
            <a:r>
              <a:rPr lang="ko-KR" altLang="en-US">
                <a:solidFill>
                  <a:srgbClr val="000000"/>
                </a:solidFill>
                <a:latin typeface="Nanum Gothic"/>
                <a:ea typeface="Nanum Gothic"/>
                <a:cs typeface="Nanum Gothic"/>
                <a:sym typeface="Nanum Gothic"/>
              </a:rPr>
              <a:t>단계별 주문 취소 및 환불 처리 방식</a:t>
            </a:r>
          </a:p>
        </p:txBody>
      </p:sp>
      <p:sp>
        <p:nvSpPr>
          <p:cNvPr id="6" name="Google Shape;1632;p152">
            <a:extLst>
              <a:ext uri="{FF2B5EF4-FFF2-40B4-BE49-F238E27FC236}">
                <a16:creationId xmlns:a16="http://schemas.microsoft.com/office/drawing/2014/main" id="{84C31AFD-50CD-44E1-918E-A79D649D5313}"/>
              </a:ext>
            </a:extLst>
          </p:cNvPr>
          <p:cNvSpPr txBox="1"/>
          <p:nvPr/>
        </p:nvSpPr>
        <p:spPr>
          <a:xfrm>
            <a:off x="435066" y="1763233"/>
            <a:ext cx="7914900" cy="845100"/>
          </a:xfrm>
          <a:prstGeom prst="rect">
            <a:avLst/>
          </a:prstGeom>
          <a:noFill/>
          <a:ln>
            <a:noFill/>
          </a:ln>
        </p:spPr>
        <p:txBody>
          <a:bodyPr spcFirstLastPara="1" wrap="square" lIns="91425" tIns="91425" rIns="91425" bIns="91425" anchor="t" anchorCtr="0">
            <a:noAutofit/>
          </a:bodyPr>
          <a:lstStyle/>
          <a:p>
            <a:pPr marL="285750" marR="0" lvl="0" indent="-285750" algn="l" rtl="0">
              <a:lnSpc>
                <a:spcPct val="150000"/>
              </a:lnSpc>
              <a:spcBef>
                <a:spcPts val="0"/>
              </a:spcBef>
              <a:spcAft>
                <a:spcPts val="0"/>
              </a:spcAft>
              <a:buClr>
                <a:srgbClr val="000000"/>
              </a:buClr>
              <a:buSzPts val="1400"/>
              <a:buFont typeface="Arial"/>
              <a:buChar char="•"/>
            </a:pPr>
            <a:r>
              <a:rPr lang="en" b="1">
                <a:latin typeface="Nanum Gothic"/>
                <a:ea typeface="Nanum Gothic"/>
                <a:cs typeface="Nanum Gothic"/>
                <a:sym typeface="Nanum Gothic"/>
              </a:rPr>
              <a:t>주문</a:t>
            </a:r>
            <a:r>
              <a:rPr lang="en" sz="1400" b="1" i="0" u="none" strike="noStrike" cap="none">
                <a:solidFill>
                  <a:srgbClr val="000000"/>
                </a:solidFill>
                <a:latin typeface="Nanum Gothic"/>
                <a:ea typeface="Nanum Gothic"/>
                <a:cs typeface="Nanum Gothic"/>
                <a:sym typeface="Nanum Gothic"/>
              </a:rPr>
              <a:t> 처리 전과 후로 처리방식이 나뉘어 집니다.</a:t>
            </a:r>
            <a:endParaRPr sz="1400" b="1" i="0" u="none" strike="noStrike" cap="none">
              <a:solidFill>
                <a:srgbClr val="000000"/>
              </a:solidFill>
              <a:latin typeface="Nanum Gothic"/>
              <a:ea typeface="Nanum Gothic"/>
              <a:cs typeface="Nanum Gothic"/>
              <a:sym typeface="Nanum Gothic"/>
            </a:endParaRPr>
          </a:p>
        </p:txBody>
      </p:sp>
      <p:grpSp>
        <p:nvGrpSpPr>
          <p:cNvPr id="8" name="Google Shape;1634;p152">
            <a:extLst>
              <a:ext uri="{FF2B5EF4-FFF2-40B4-BE49-F238E27FC236}">
                <a16:creationId xmlns:a16="http://schemas.microsoft.com/office/drawing/2014/main" id="{8DAF3B75-3CE8-4286-93B6-53E802D76B0A}"/>
              </a:ext>
            </a:extLst>
          </p:cNvPr>
          <p:cNvGrpSpPr/>
          <p:nvPr/>
        </p:nvGrpSpPr>
        <p:grpSpPr>
          <a:xfrm>
            <a:off x="275620" y="2279119"/>
            <a:ext cx="8592734" cy="3975230"/>
            <a:chOff x="250374" y="944790"/>
            <a:chExt cx="8770781" cy="4158191"/>
          </a:xfrm>
        </p:grpSpPr>
        <p:sp>
          <p:nvSpPr>
            <p:cNvPr id="9" name="Google Shape;1635;p152">
              <a:extLst>
                <a:ext uri="{FF2B5EF4-FFF2-40B4-BE49-F238E27FC236}">
                  <a16:creationId xmlns:a16="http://schemas.microsoft.com/office/drawing/2014/main" id="{D089E9A7-8286-4F63-9287-DC52A4B0D1A2}"/>
                </a:ext>
              </a:extLst>
            </p:cNvPr>
            <p:cNvSpPr/>
            <p:nvPr/>
          </p:nvSpPr>
          <p:spPr>
            <a:xfrm>
              <a:off x="258291" y="1753668"/>
              <a:ext cx="742200" cy="724800"/>
            </a:xfrm>
            <a:prstGeom prst="rect">
              <a:avLst/>
            </a:prstGeom>
            <a:solidFill>
              <a:schemeClr val="lt2"/>
            </a:solidFill>
            <a:ln w="9525" cap="flat" cmpd="sng">
              <a:solidFill>
                <a:schemeClr val="dk1"/>
              </a:solidFill>
              <a:prstDash val="solid"/>
              <a:round/>
              <a:headEnd type="none" w="sm" len="sm"/>
              <a:tailEnd type="none" w="sm" len="sm"/>
            </a:ln>
          </p:spPr>
          <p:txBody>
            <a:bodyPr spcFirstLastPara="1" wrap="square" lIns="0" tIns="45700" rIns="0" bIns="45700" anchor="ctr" anchorCtr="0">
              <a:noAutofit/>
            </a:bodyPr>
            <a:lstStyle/>
            <a:p>
              <a:pPr marL="0" marR="0" lvl="0" indent="0" algn="ctr" rtl="0">
                <a:lnSpc>
                  <a:spcPct val="110000"/>
                </a:lnSpc>
                <a:spcBef>
                  <a:spcPts val="0"/>
                </a:spcBef>
                <a:spcAft>
                  <a:spcPts val="0"/>
                </a:spcAft>
                <a:buNone/>
              </a:pPr>
              <a:r>
                <a:rPr lang="en" sz="900" b="1" i="0" u="none" strike="noStrike" cap="none">
                  <a:solidFill>
                    <a:srgbClr val="333333"/>
                  </a:solidFill>
                  <a:latin typeface="Nanum Gothic"/>
                  <a:ea typeface="Nanum Gothic"/>
                  <a:cs typeface="Nanum Gothic"/>
                  <a:sym typeface="Nanum Gothic"/>
                </a:rPr>
                <a:t>바이어의 취소 (환불)</a:t>
              </a:r>
              <a:endParaRPr/>
            </a:p>
            <a:p>
              <a:pPr marL="0" marR="0" lvl="0" indent="0" algn="ctr" rtl="0">
                <a:lnSpc>
                  <a:spcPct val="110000"/>
                </a:lnSpc>
                <a:spcBef>
                  <a:spcPts val="0"/>
                </a:spcBef>
                <a:spcAft>
                  <a:spcPts val="0"/>
                </a:spcAft>
                <a:buNone/>
              </a:pPr>
              <a:r>
                <a:rPr lang="en" sz="900" b="1" i="0" u="none" strike="noStrike" cap="none">
                  <a:solidFill>
                    <a:srgbClr val="333333"/>
                  </a:solidFill>
                  <a:latin typeface="Nanum Gothic"/>
                  <a:ea typeface="Nanum Gothic"/>
                  <a:cs typeface="Nanum Gothic"/>
                  <a:sym typeface="Nanum Gothic"/>
                </a:rPr>
                <a:t>요청 가능</a:t>
              </a:r>
              <a:endParaRPr/>
            </a:p>
          </p:txBody>
        </p:sp>
        <p:sp>
          <p:nvSpPr>
            <p:cNvPr id="10" name="Google Shape;1636;p152">
              <a:extLst>
                <a:ext uri="{FF2B5EF4-FFF2-40B4-BE49-F238E27FC236}">
                  <a16:creationId xmlns:a16="http://schemas.microsoft.com/office/drawing/2014/main" id="{ED13D1B2-F9A4-45C7-BAFF-78699B276399}"/>
                </a:ext>
              </a:extLst>
            </p:cNvPr>
            <p:cNvSpPr/>
            <p:nvPr/>
          </p:nvSpPr>
          <p:spPr>
            <a:xfrm>
              <a:off x="258291" y="3368546"/>
              <a:ext cx="742200" cy="724800"/>
            </a:xfrm>
            <a:prstGeom prst="rect">
              <a:avLst/>
            </a:prstGeom>
            <a:solidFill>
              <a:srgbClr val="999999"/>
            </a:solidFill>
            <a:ln w="9525" cap="flat" cmpd="sng">
              <a:solidFill>
                <a:schemeClr val="dk1"/>
              </a:solidFill>
              <a:prstDash val="solid"/>
              <a:round/>
              <a:headEnd type="none" w="sm" len="sm"/>
              <a:tailEnd type="none" w="sm" len="sm"/>
            </a:ln>
          </p:spPr>
          <p:txBody>
            <a:bodyPr spcFirstLastPara="1" wrap="square" lIns="0" tIns="45700" rIns="0" bIns="45700" anchor="ctr" anchorCtr="0">
              <a:noAutofit/>
            </a:bodyPr>
            <a:lstStyle/>
            <a:p>
              <a:pPr marL="0" marR="0" lvl="0" indent="0" algn="ctr" rtl="0">
                <a:lnSpc>
                  <a:spcPct val="110000"/>
                </a:lnSpc>
                <a:spcBef>
                  <a:spcPts val="0"/>
                </a:spcBef>
                <a:spcAft>
                  <a:spcPts val="0"/>
                </a:spcAft>
                <a:buNone/>
              </a:pPr>
              <a:r>
                <a:rPr lang="en" sz="900" b="1" i="0" u="none" strike="noStrike" cap="none">
                  <a:solidFill>
                    <a:srgbClr val="FFFFFF"/>
                  </a:solidFill>
                  <a:latin typeface="Nanum Gothic"/>
                  <a:ea typeface="Nanum Gothic"/>
                  <a:cs typeface="Nanum Gothic"/>
                  <a:sym typeface="Nanum Gothic"/>
                </a:rPr>
                <a:t>비용 부담 주체</a:t>
              </a:r>
              <a:endParaRPr/>
            </a:p>
          </p:txBody>
        </p:sp>
        <p:sp>
          <p:nvSpPr>
            <p:cNvPr id="11" name="Google Shape;1637;p152">
              <a:extLst>
                <a:ext uri="{FF2B5EF4-FFF2-40B4-BE49-F238E27FC236}">
                  <a16:creationId xmlns:a16="http://schemas.microsoft.com/office/drawing/2014/main" id="{F80B7CC9-A69B-49F8-BEAC-A86CB45787D0}"/>
                </a:ext>
              </a:extLst>
            </p:cNvPr>
            <p:cNvSpPr/>
            <p:nvPr/>
          </p:nvSpPr>
          <p:spPr>
            <a:xfrm>
              <a:off x="250374" y="4180927"/>
              <a:ext cx="735300" cy="837900"/>
            </a:xfrm>
            <a:prstGeom prst="rect">
              <a:avLst/>
            </a:prstGeom>
            <a:solidFill>
              <a:srgbClr val="FFC000"/>
            </a:solidFill>
            <a:ln w="9525" cap="flat" cmpd="sng">
              <a:solidFill>
                <a:schemeClr val="dk1"/>
              </a:solidFill>
              <a:prstDash val="solid"/>
              <a:round/>
              <a:headEnd type="none" w="sm" len="sm"/>
              <a:tailEnd type="none" w="sm" len="sm"/>
            </a:ln>
          </p:spPr>
          <p:txBody>
            <a:bodyPr spcFirstLastPara="1" wrap="square" lIns="0" tIns="45700" rIns="0" bIns="45700" anchor="ctr" anchorCtr="0">
              <a:noAutofit/>
            </a:bodyPr>
            <a:lstStyle/>
            <a:p>
              <a:pPr marL="0" marR="0" lvl="0" indent="0" algn="ctr" rtl="0">
                <a:lnSpc>
                  <a:spcPct val="110000"/>
                </a:lnSpc>
                <a:spcBef>
                  <a:spcPts val="0"/>
                </a:spcBef>
                <a:spcAft>
                  <a:spcPts val="0"/>
                </a:spcAft>
                <a:buClr>
                  <a:srgbClr val="FFD200"/>
                </a:buClr>
                <a:buSzPts val="900"/>
                <a:buFont typeface="Arial"/>
                <a:buNone/>
              </a:pPr>
              <a:r>
                <a:rPr lang="en" sz="900" b="1" i="0" u="none" strike="noStrike" cap="none">
                  <a:solidFill>
                    <a:srgbClr val="333333"/>
                  </a:solidFill>
                  <a:latin typeface="Nanum Gothic"/>
                  <a:ea typeface="Nanum Gothic"/>
                  <a:cs typeface="Nanum Gothic"/>
                  <a:sym typeface="Nanum Gothic"/>
                </a:rPr>
                <a:t>처리 방식</a:t>
              </a:r>
              <a:endParaRPr/>
            </a:p>
          </p:txBody>
        </p:sp>
        <p:sp>
          <p:nvSpPr>
            <p:cNvPr id="12" name="Google Shape;1638;p152">
              <a:extLst>
                <a:ext uri="{FF2B5EF4-FFF2-40B4-BE49-F238E27FC236}">
                  <a16:creationId xmlns:a16="http://schemas.microsoft.com/office/drawing/2014/main" id="{2E649098-342C-4A5A-B11D-B690BBAF871F}"/>
                </a:ext>
              </a:extLst>
            </p:cNvPr>
            <p:cNvSpPr/>
            <p:nvPr/>
          </p:nvSpPr>
          <p:spPr>
            <a:xfrm>
              <a:off x="4161112" y="944790"/>
              <a:ext cx="4659000" cy="425700"/>
            </a:xfrm>
            <a:prstGeom prst="homePlate">
              <a:avLst>
                <a:gd name="adj" fmla="val 13547"/>
              </a:avLst>
            </a:prstGeom>
            <a:solidFill>
              <a:srgbClr val="EDA500"/>
            </a:solidFill>
            <a:ln w="38100" cap="sq" cmpd="sng">
              <a:solidFill>
                <a:srgbClr val="FFFFFF"/>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750"/>
                <a:buFont typeface="Arial"/>
                <a:buNone/>
              </a:pPr>
              <a:endParaRPr sz="750" b="1" i="0" u="none" strike="noStrike" cap="none">
                <a:solidFill>
                  <a:srgbClr val="000000"/>
                </a:solidFill>
                <a:latin typeface="Arial"/>
                <a:ea typeface="Arial"/>
                <a:cs typeface="Arial"/>
                <a:sym typeface="Arial"/>
              </a:endParaRPr>
            </a:p>
          </p:txBody>
        </p:sp>
        <p:sp>
          <p:nvSpPr>
            <p:cNvPr id="14" name="Google Shape;1639;p152">
              <a:extLst>
                <a:ext uri="{FF2B5EF4-FFF2-40B4-BE49-F238E27FC236}">
                  <a16:creationId xmlns:a16="http://schemas.microsoft.com/office/drawing/2014/main" id="{EAED20E5-B110-44A6-8924-251C946DBE38}"/>
                </a:ext>
              </a:extLst>
            </p:cNvPr>
            <p:cNvSpPr/>
            <p:nvPr/>
          </p:nvSpPr>
          <p:spPr>
            <a:xfrm>
              <a:off x="4530881" y="1065856"/>
              <a:ext cx="3689100" cy="204600"/>
            </a:xfrm>
            <a:prstGeom prst="rect">
              <a:avLst/>
            </a:prstGeom>
            <a:noFill/>
            <a:ln>
              <a:noFill/>
            </a:ln>
          </p:spPr>
          <p:txBody>
            <a:bodyPr spcFirstLastPara="1" wrap="square" lIns="0" tIns="0" rIns="108000" bIns="0" anchor="ctr" anchorCtr="0">
              <a:noAutofit/>
            </a:bodyPr>
            <a:lstStyle/>
            <a:p>
              <a:pPr marL="0" marR="0" lvl="0" indent="0" algn="ctr" rtl="0">
                <a:lnSpc>
                  <a:spcPct val="100000"/>
                </a:lnSpc>
                <a:spcBef>
                  <a:spcPts val="0"/>
                </a:spcBef>
                <a:spcAft>
                  <a:spcPts val="0"/>
                </a:spcAft>
                <a:buNone/>
              </a:pPr>
              <a:r>
                <a:rPr lang="en" sz="1200" b="1">
                  <a:solidFill>
                    <a:srgbClr val="FFFFFF"/>
                  </a:solidFill>
                  <a:latin typeface="Malgun Gothic"/>
                  <a:ea typeface="Malgun Gothic"/>
                  <a:cs typeface="Malgun Gothic"/>
                  <a:sym typeface="Malgun Gothic"/>
                </a:rPr>
                <a:t>주문</a:t>
              </a:r>
              <a:r>
                <a:rPr lang="en" sz="1200" b="1" i="0" u="none" strike="noStrike" cap="none">
                  <a:solidFill>
                    <a:srgbClr val="FFFFFF"/>
                  </a:solidFill>
                  <a:latin typeface="Malgun Gothic"/>
                  <a:ea typeface="Malgun Gothic"/>
                  <a:cs typeface="Malgun Gothic"/>
                  <a:sym typeface="Malgun Gothic"/>
                </a:rPr>
                <a:t> 처리 후</a:t>
              </a:r>
              <a:endParaRPr/>
            </a:p>
          </p:txBody>
        </p:sp>
        <p:sp>
          <p:nvSpPr>
            <p:cNvPr id="16" name="Google Shape;1640;p152">
              <a:extLst>
                <a:ext uri="{FF2B5EF4-FFF2-40B4-BE49-F238E27FC236}">
                  <a16:creationId xmlns:a16="http://schemas.microsoft.com/office/drawing/2014/main" id="{A5168F25-77AC-4E56-9EAE-81862DED8EE6}"/>
                </a:ext>
              </a:extLst>
            </p:cNvPr>
            <p:cNvSpPr/>
            <p:nvPr/>
          </p:nvSpPr>
          <p:spPr>
            <a:xfrm>
              <a:off x="1100294" y="952644"/>
              <a:ext cx="3012600" cy="425700"/>
            </a:xfrm>
            <a:prstGeom prst="homePlate">
              <a:avLst>
                <a:gd name="adj" fmla="val 13547"/>
              </a:avLst>
            </a:prstGeom>
            <a:solidFill>
              <a:srgbClr val="EDA500"/>
            </a:solidFill>
            <a:ln w="38100" cap="sq" cmpd="sng">
              <a:solidFill>
                <a:srgbClr val="FFFFFF"/>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750"/>
                <a:buFont typeface="Arial"/>
                <a:buNone/>
              </a:pPr>
              <a:endParaRPr sz="750" b="1" i="0" u="none" strike="noStrike" cap="none">
                <a:solidFill>
                  <a:srgbClr val="000000"/>
                </a:solidFill>
                <a:latin typeface="Arial"/>
                <a:ea typeface="Arial"/>
                <a:cs typeface="Arial"/>
                <a:sym typeface="Arial"/>
              </a:endParaRPr>
            </a:p>
          </p:txBody>
        </p:sp>
        <p:sp>
          <p:nvSpPr>
            <p:cNvPr id="17" name="Google Shape;1641;p152">
              <a:extLst>
                <a:ext uri="{FF2B5EF4-FFF2-40B4-BE49-F238E27FC236}">
                  <a16:creationId xmlns:a16="http://schemas.microsoft.com/office/drawing/2014/main" id="{024C0193-7129-41D7-A3E7-48485A8CC84E}"/>
                </a:ext>
              </a:extLst>
            </p:cNvPr>
            <p:cNvSpPr/>
            <p:nvPr/>
          </p:nvSpPr>
          <p:spPr>
            <a:xfrm>
              <a:off x="1470060" y="1073711"/>
              <a:ext cx="2406900" cy="204600"/>
            </a:xfrm>
            <a:prstGeom prst="rect">
              <a:avLst/>
            </a:prstGeom>
            <a:noFill/>
            <a:ln>
              <a:noFill/>
            </a:ln>
          </p:spPr>
          <p:txBody>
            <a:bodyPr spcFirstLastPara="1" wrap="square" lIns="0" tIns="0" rIns="108000" bIns="0" anchor="ctr" anchorCtr="0">
              <a:noAutofit/>
            </a:bodyPr>
            <a:lstStyle/>
            <a:p>
              <a:pPr marL="0" marR="0" lvl="0" indent="0" algn="ctr" rtl="0">
                <a:lnSpc>
                  <a:spcPct val="100000"/>
                </a:lnSpc>
                <a:spcBef>
                  <a:spcPts val="0"/>
                </a:spcBef>
                <a:spcAft>
                  <a:spcPts val="0"/>
                </a:spcAft>
                <a:buNone/>
              </a:pPr>
              <a:r>
                <a:rPr lang="en" sz="1200" b="1">
                  <a:solidFill>
                    <a:srgbClr val="FFFFFF"/>
                  </a:solidFill>
                  <a:latin typeface="Malgun Gothic"/>
                  <a:ea typeface="Malgun Gothic"/>
                  <a:cs typeface="Malgun Gothic"/>
                  <a:sym typeface="Malgun Gothic"/>
                </a:rPr>
                <a:t>주문</a:t>
              </a:r>
              <a:r>
                <a:rPr lang="en" sz="1200" b="1" i="0" u="none" strike="noStrike" cap="none">
                  <a:solidFill>
                    <a:srgbClr val="FFFFFF"/>
                  </a:solidFill>
                  <a:latin typeface="Malgun Gothic"/>
                  <a:ea typeface="Malgun Gothic"/>
                  <a:cs typeface="Malgun Gothic"/>
                  <a:sym typeface="Malgun Gothic"/>
                </a:rPr>
                <a:t> 처리 전</a:t>
              </a:r>
              <a:endParaRPr/>
            </a:p>
          </p:txBody>
        </p:sp>
        <p:sp>
          <p:nvSpPr>
            <p:cNvPr id="18" name="Google Shape;1642;p152">
              <a:extLst>
                <a:ext uri="{FF2B5EF4-FFF2-40B4-BE49-F238E27FC236}">
                  <a16:creationId xmlns:a16="http://schemas.microsoft.com/office/drawing/2014/main" id="{1113F892-C8F1-4932-9FF1-5D6EF07F7E2F}"/>
                </a:ext>
              </a:extLst>
            </p:cNvPr>
            <p:cNvSpPr/>
            <p:nvPr/>
          </p:nvSpPr>
          <p:spPr>
            <a:xfrm>
              <a:off x="4143693" y="1665332"/>
              <a:ext cx="4609500" cy="863100"/>
            </a:xfrm>
            <a:prstGeom prst="rect">
              <a:avLst/>
            </a:prstGeom>
            <a:noFill/>
            <a:ln>
              <a:noFill/>
            </a:ln>
          </p:spPr>
          <p:txBody>
            <a:bodyPr spcFirstLastPara="1" wrap="square" lIns="0" tIns="0" rIns="0" bIns="0" anchor="ctr" anchorCtr="0">
              <a:noAutofit/>
            </a:bodyPr>
            <a:lstStyle/>
            <a:p>
              <a:pPr marL="0" marR="0" lvl="0" indent="0" algn="ctr" rtl="0">
                <a:lnSpc>
                  <a:spcPct val="110000"/>
                </a:lnSpc>
                <a:spcBef>
                  <a:spcPts val="0"/>
                </a:spcBef>
                <a:spcAft>
                  <a:spcPts val="0"/>
                </a:spcAft>
                <a:buNone/>
              </a:pPr>
              <a:r>
                <a:rPr lang="en" sz="1050" b="1" i="0" u="none" strike="noStrike" cap="none">
                  <a:solidFill>
                    <a:schemeClr val="dk1"/>
                  </a:solidFill>
                  <a:latin typeface="Nanum Gothic"/>
                  <a:ea typeface="Nanum Gothic"/>
                  <a:cs typeface="Nanum Gothic"/>
                  <a:sym typeface="Nanum Gothic"/>
                </a:rPr>
                <a:t>요청 가능</a:t>
              </a:r>
              <a:endParaRPr/>
            </a:p>
          </p:txBody>
        </p:sp>
        <p:sp>
          <p:nvSpPr>
            <p:cNvPr id="19" name="Google Shape;1643;p152">
              <a:extLst>
                <a:ext uri="{FF2B5EF4-FFF2-40B4-BE49-F238E27FC236}">
                  <a16:creationId xmlns:a16="http://schemas.microsoft.com/office/drawing/2014/main" id="{B5B1A020-B4AF-4A2F-A87D-E9D64367A6A7}"/>
                </a:ext>
              </a:extLst>
            </p:cNvPr>
            <p:cNvSpPr/>
            <p:nvPr/>
          </p:nvSpPr>
          <p:spPr>
            <a:xfrm>
              <a:off x="7281556" y="1405747"/>
              <a:ext cx="1471500" cy="346200"/>
            </a:xfrm>
            <a:prstGeom prst="rect">
              <a:avLst/>
            </a:prstGeom>
            <a:solidFill>
              <a:srgbClr val="FFDDB2"/>
            </a:solidFill>
            <a:ln>
              <a:noFill/>
            </a:ln>
          </p:spPr>
          <p:txBody>
            <a:bodyPr spcFirstLastPara="1" wrap="square" lIns="34275" tIns="45700" rIns="34275" bIns="45700" anchor="ctr" anchorCtr="0">
              <a:noAutofit/>
            </a:bodyPr>
            <a:lstStyle/>
            <a:p>
              <a:pPr marL="0" marR="0" lvl="0" indent="0" algn="ctr" rtl="0">
                <a:lnSpc>
                  <a:spcPct val="100000"/>
                </a:lnSpc>
                <a:spcBef>
                  <a:spcPts val="0"/>
                </a:spcBef>
                <a:spcAft>
                  <a:spcPts val="0"/>
                </a:spcAft>
                <a:buNone/>
              </a:pPr>
              <a:r>
                <a:rPr lang="en" sz="900" b="1" i="0" u="none" strike="noStrike" cap="none">
                  <a:solidFill>
                    <a:schemeClr val="dk1"/>
                  </a:solidFill>
                  <a:latin typeface="Arial"/>
                  <a:ea typeface="Arial"/>
                  <a:cs typeface="Arial"/>
                  <a:sym typeface="Arial"/>
                </a:rPr>
                <a:t>스캐닝 이후</a:t>
              </a:r>
              <a:endParaRPr sz="900" b="1" i="0" u="none" strike="noStrike" cap="none">
                <a:solidFill>
                  <a:schemeClr val="dk1"/>
                </a:solidFill>
                <a:latin typeface="Arial"/>
                <a:ea typeface="Arial"/>
                <a:cs typeface="Arial"/>
                <a:sym typeface="Arial"/>
              </a:endParaRPr>
            </a:p>
            <a:p>
              <a:pPr marL="0" marR="0" lvl="0" indent="0" algn="ctr" rtl="0">
                <a:lnSpc>
                  <a:spcPct val="100000"/>
                </a:lnSpc>
                <a:spcBef>
                  <a:spcPts val="180"/>
                </a:spcBef>
                <a:spcAft>
                  <a:spcPts val="0"/>
                </a:spcAft>
                <a:buNone/>
              </a:pPr>
              <a:r>
                <a:rPr lang="en" sz="900" b="1" i="0" u="none" strike="noStrike" cap="none">
                  <a:solidFill>
                    <a:schemeClr val="dk1"/>
                  </a:solidFill>
                  <a:latin typeface="Arial"/>
                  <a:ea typeface="Arial"/>
                  <a:cs typeface="Arial"/>
                  <a:sym typeface="Arial"/>
                </a:rPr>
                <a:t>(발송 후)</a:t>
              </a:r>
              <a:endParaRPr sz="900" b="1" i="0" u="none" strike="noStrike" cap="none">
                <a:solidFill>
                  <a:schemeClr val="dk1"/>
                </a:solidFill>
                <a:latin typeface="Arial"/>
                <a:ea typeface="Arial"/>
                <a:cs typeface="Arial"/>
                <a:sym typeface="Arial"/>
              </a:endParaRPr>
            </a:p>
          </p:txBody>
        </p:sp>
        <p:sp>
          <p:nvSpPr>
            <p:cNvPr id="20" name="Google Shape;1644;p152">
              <a:extLst>
                <a:ext uri="{FF2B5EF4-FFF2-40B4-BE49-F238E27FC236}">
                  <a16:creationId xmlns:a16="http://schemas.microsoft.com/office/drawing/2014/main" id="{1E427C45-F5D3-45E1-9E66-D2C497C7ACF3}"/>
                </a:ext>
              </a:extLst>
            </p:cNvPr>
            <p:cNvSpPr/>
            <p:nvPr/>
          </p:nvSpPr>
          <p:spPr>
            <a:xfrm>
              <a:off x="5721334" y="1405747"/>
              <a:ext cx="1468500" cy="346200"/>
            </a:xfrm>
            <a:prstGeom prst="rect">
              <a:avLst/>
            </a:prstGeom>
            <a:solidFill>
              <a:srgbClr val="FFDDB2"/>
            </a:solidFill>
            <a:ln>
              <a:noFill/>
            </a:ln>
          </p:spPr>
          <p:txBody>
            <a:bodyPr spcFirstLastPara="1" wrap="square" lIns="34275" tIns="45700" rIns="34275" bIns="45700" anchor="ctr" anchorCtr="0">
              <a:noAutofit/>
            </a:bodyPr>
            <a:lstStyle/>
            <a:p>
              <a:pPr marL="0" marR="0" lvl="0" indent="0" algn="ctr" rtl="0">
                <a:lnSpc>
                  <a:spcPct val="100000"/>
                </a:lnSpc>
                <a:spcBef>
                  <a:spcPts val="0"/>
                </a:spcBef>
                <a:spcAft>
                  <a:spcPts val="0"/>
                </a:spcAft>
                <a:buNone/>
              </a:pPr>
              <a:r>
                <a:rPr lang="en" sz="900" b="1" i="0" u="none" strike="noStrike" cap="none">
                  <a:solidFill>
                    <a:schemeClr val="dk1"/>
                  </a:solidFill>
                  <a:latin typeface="Arial"/>
                  <a:ea typeface="Arial"/>
                  <a:cs typeface="Arial"/>
                  <a:sym typeface="Arial"/>
                </a:rPr>
                <a:t>쇼피 집하지 도착</a:t>
              </a:r>
              <a:endParaRPr sz="900" b="1" i="0" u="none" strike="noStrike" cap="none">
                <a:solidFill>
                  <a:schemeClr val="dk1"/>
                </a:solidFill>
                <a:latin typeface="Arial"/>
                <a:ea typeface="Arial"/>
                <a:cs typeface="Arial"/>
                <a:sym typeface="Arial"/>
              </a:endParaRPr>
            </a:p>
            <a:p>
              <a:pPr marL="0" marR="0" lvl="0" indent="0" algn="ctr" rtl="0">
                <a:lnSpc>
                  <a:spcPct val="100000"/>
                </a:lnSpc>
                <a:spcBef>
                  <a:spcPts val="180"/>
                </a:spcBef>
                <a:spcAft>
                  <a:spcPts val="0"/>
                </a:spcAft>
                <a:buNone/>
              </a:pPr>
              <a:r>
                <a:rPr lang="en" sz="900" b="1" i="0" u="none" strike="noStrike" cap="none">
                  <a:solidFill>
                    <a:schemeClr val="dk1"/>
                  </a:solidFill>
                  <a:latin typeface="Arial"/>
                  <a:ea typeface="Arial"/>
                  <a:cs typeface="Arial"/>
                  <a:sym typeface="Arial"/>
                </a:rPr>
                <a:t>(스캐닝 이전)</a:t>
              </a:r>
              <a:endParaRPr sz="900" b="1" i="0" u="none" strike="noStrike" cap="none">
                <a:solidFill>
                  <a:schemeClr val="dk1"/>
                </a:solidFill>
                <a:latin typeface="Arial"/>
                <a:ea typeface="Arial"/>
                <a:cs typeface="Arial"/>
                <a:sym typeface="Arial"/>
              </a:endParaRPr>
            </a:p>
          </p:txBody>
        </p:sp>
        <p:sp>
          <p:nvSpPr>
            <p:cNvPr id="21" name="Google Shape;1645;p152">
              <a:extLst>
                <a:ext uri="{FF2B5EF4-FFF2-40B4-BE49-F238E27FC236}">
                  <a16:creationId xmlns:a16="http://schemas.microsoft.com/office/drawing/2014/main" id="{1D3DC22A-8CC3-497E-82FE-A8AD5ED5BC1A}"/>
                </a:ext>
              </a:extLst>
            </p:cNvPr>
            <p:cNvSpPr/>
            <p:nvPr/>
          </p:nvSpPr>
          <p:spPr>
            <a:xfrm>
              <a:off x="4161113" y="1405747"/>
              <a:ext cx="1468500" cy="346200"/>
            </a:xfrm>
            <a:prstGeom prst="rect">
              <a:avLst/>
            </a:prstGeom>
            <a:solidFill>
              <a:srgbClr val="FFDDB2"/>
            </a:solidFill>
            <a:ln>
              <a:noFill/>
            </a:ln>
          </p:spPr>
          <p:txBody>
            <a:bodyPr spcFirstLastPara="1" wrap="square" lIns="34275" tIns="45700" rIns="34275" bIns="45700" anchor="ctr" anchorCtr="0">
              <a:noAutofit/>
            </a:bodyPr>
            <a:lstStyle/>
            <a:p>
              <a:pPr marL="0" marR="0" lvl="0" indent="0" algn="ctr" rtl="0">
                <a:lnSpc>
                  <a:spcPct val="100000"/>
                </a:lnSpc>
                <a:spcBef>
                  <a:spcPts val="0"/>
                </a:spcBef>
                <a:spcAft>
                  <a:spcPts val="0"/>
                </a:spcAft>
                <a:buNone/>
              </a:pPr>
              <a:r>
                <a:rPr lang="en" sz="900" b="1">
                  <a:solidFill>
                    <a:schemeClr val="dk1"/>
                  </a:solidFill>
                </a:rPr>
                <a:t>주문</a:t>
              </a:r>
              <a:r>
                <a:rPr lang="en" sz="900" b="1" i="0" u="none" strike="noStrike" cap="none">
                  <a:solidFill>
                    <a:schemeClr val="dk1"/>
                  </a:solidFill>
                  <a:latin typeface="Arial"/>
                  <a:ea typeface="Arial"/>
                  <a:cs typeface="Arial"/>
                  <a:sym typeface="Arial"/>
                </a:rPr>
                <a:t> 처리 후</a:t>
              </a:r>
              <a:endParaRPr/>
            </a:p>
          </p:txBody>
        </p:sp>
        <p:sp>
          <p:nvSpPr>
            <p:cNvPr id="22" name="Google Shape;1646;p152">
              <a:extLst>
                <a:ext uri="{FF2B5EF4-FFF2-40B4-BE49-F238E27FC236}">
                  <a16:creationId xmlns:a16="http://schemas.microsoft.com/office/drawing/2014/main" id="{CAC3F257-37E0-4FB6-9F43-065D7798FA2F}"/>
                </a:ext>
              </a:extLst>
            </p:cNvPr>
            <p:cNvSpPr/>
            <p:nvPr/>
          </p:nvSpPr>
          <p:spPr>
            <a:xfrm>
              <a:off x="2597912" y="1405747"/>
              <a:ext cx="1471500" cy="346200"/>
            </a:xfrm>
            <a:prstGeom prst="rect">
              <a:avLst/>
            </a:prstGeom>
            <a:solidFill>
              <a:srgbClr val="FFDDB2"/>
            </a:solidFill>
            <a:ln>
              <a:noFill/>
            </a:ln>
          </p:spPr>
          <p:txBody>
            <a:bodyPr spcFirstLastPara="1" wrap="square" lIns="34275" tIns="45700" rIns="34275" bIns="45700" anchor="ctr" anchorCtr="0">
              <a:noAutofit/>
            </a:bodyPr>
            <a:lstStyle/>
            <a:p>
              <a:pPr marL="0" marR="0" lvl="0" indent="0" algn="ctr" rtl="0">
                <a:lnSpc>
                  <a:spcPct val="100000"/>
                </a:lnSpc>
                <a:spcBef>
                  <a:spcPts val="0"/>
                </a:spcBef>
                <a:spcAft>
                  <a:spcPts val="0"/>
                </a:spcAft>
                <a:buNone/>
              </a:pPr>
              <a:r>
                <a:rPr lang="en" sz="900" b="1">
                  <a:solidFill>
                    <a:schemeClr val="dk1"/>
                  </a:solidFill>
                </a:rPr>
                <a:t>주문</a:t>
              </a:r>
              <a:r>
                <a:rPr lang="en" sz="900" b="1" i="0" u="none" strike="noStrike" cap="none">
                  <a:solidFill>
                    <a:schemeClr val="dk1"/>
                  </a:solidFill>
                  <a:latin typeface="Arial"/>
                  <a:ea typeface="Arial"/>
                  <a:cs typeface="Arial"/>
                  <a:sym typeface="Arial"/>
                </a:rPr>
                <a:t> 처리 이전</a:t>
              </a:r>
              <a:endParaRPr/>
            </a:p>
          </p:txBody>
        </p:sp>
        <p:sp>
          <p:nvSpPr>
            <p:cNvPr id="23" name="Google Shape;1647;p152">
              <a:extLst>
                <a:ext uri="{FF2B5EF4-FFF2-40B4-BE49-F238E27FC236}">
                  <a16:creationId xmlns:a16="http://schemas.microsoft.com/office/drawing/2014/main" id="{8128E541-EC24-44ED-85C7-B8060095B477}"/>
                </a:ext>
              </a:extLst>
            </p:cNvPr>
            <p:cNvSpPr/>
            <p:nvPr/>
          </p:nvSpPr>
          <p:spPr>
            <a:xfrm>
              <a:off x="1100295" y="1405747"/>
              <a:ext cx="1406100" cy="346200"/>
            </a:xfrm>
            <a:prstGeom prst="rect">
              <a:avLst/>
            </a:prstGeom>
            <a:solidFill>
              <a:srgbClr val="FFDDB2"/>
            </a:solidFill>
            <a:ln>
              <a:noFill/>
            </a:ln>
          </p:spPr>
          <p:txBody>
            <a:bodyPr spcFirstLastPara="1" wrap="square" lIns="34275" tIns="45700" rIns="34275" bIns="45700" anchor="ctr" anchorCtr="0">
              <a:noAutofit/>
            </a:bodyPr>
            <a:lstStyle/>
            <a:p>
              <a:pPr marL="0" marR="0" lvl="0" indent="0" algn="ctr" rtl="0">
                <a:lnSpc>
                  <a:spcPct val="100000"/>
                </a:lnSpc>
                <a:spcBef>
                  <a:spcPts val="0"/>
                </a:spcBef>
                <a:spcAft>
                  <a:spcPts val="0"/>
                </a:spcAft>
                <a:buNone/>
              </a:pPr>
              <a:r>
                <a:rPr lang="en" sz="900" b="1" i="0" u="none" strike="noStrike" cap="none">
                  <a:solidFill>
                    <a:schemeClr val="dk1"/>
                  </a:solidFill>
                  <a:latin typeface="Arial"/>
                  <a:ea typeface="Arial"/>
                  <a:cs typeface="Arial"/>
                  <a:sym typeface="Arial"/>
                </a:rPr>
                <a:t>주문 발생</a:t>
              </a:r>
              <a:endParaRPr/>
            </a:p>
          </p:txBody>
        </p:sp>
        <p:sp>
          <p:nvSpPr>
            <p:cNvPr id="24" name="Google Shape;1648;p152">
              <a:extLst>
                <a:ext uri="{FF2B5EF4-FFF2-40B4-BE49-F238E27FC236}">
                  <a16:creationId xmlns:a16="http://schemas.microsoft.com/office/drawing/2014/main" id="{3276BA00-8E05-478B-9685-783D02570282}"/>
                </a:ext>
              </a:extLst>
            </p:cNvPr>
            <p:cNvSpPr/>
            <p:nvPr/>
          </p:nvSpPr>
          <p:spPr>
            <a:xfrm>
              <a:off x="4213848" y="2507367"/>
              <a:ext cx="4545600" cy="754200"/>
            </a:xfrm>
            <a:prstGeom prst="rect">
              <a:avLst/>
            </a:prstGeom>
            <a:noFill/>
            <a:ln>
              <a:noFill/>
            </a:ln>
          </p:spPr>
          <p:txBody>
            <a:bodyPr spcFirstLastPara="1" wrap="square" lIns="0" tIns="0" rIns="0" bIns="0" anchor="ctr" anchorCtr="0">
              <a:noAutofit/>
            </a:bodyPr>
            <a:lstStyle/>
            <a:p>
              <a:pPr marL="64293" marR="0" lvl="0" indent="-64293" algn="l" rtl="0">
                <a:lnSpc>
                  <a:spcPct val="150000"/>
                </a:lnSpc>
                <a:spcBef>
                  <a:spcPts val="0"/>
                </a:spcBef>
                <a:spcAft>
                  <a:spcPts val="0"/>
                </a:spcAft>
                <a:buClr>
                  <a:srgbClr val="808080"/>
                </a:buClr>
                <a:buSzPts val="800"/>
                <a:buFont typeface="Dotum"/>
                <a:buChar char="▶"/>
              </a:pPr>
              <a:r>
                <a:rPr lang="en" sz="1000" b="0" i="0" u="none" strike="noStrike" cap="none">
                  <a:solidFill>
                    <a:schemeClr val="dk1"/>
                  </a:solidFill>
                  <a:latin typeface="Nanum Gothic"/>
                  <a:ea typeface="Nanum Gothic"/>
                  <a:cs typeface="Nanum Gothic"/>
                  <a:sym typeface="Nanum Gothic"/>
                </a:rPr>
                <a:t>거절 가능하지만, 바이어가 재 요청 가능하며 반드시 3일 이내로 Dispute 처리를 진행해야 함</a:t>
              </a:r>
              <a:endParaRPr sz="1000" b="0" i="0" u="none" strike="noStrike" cap="none">
                <a:solidFill>
                  <a:schemeClr val="dk1"/>
                </a:solidFill>
                <a:latin typeface="Nanum Gothic"/>
                <a:ea typeface="Nanum Gothic"/>
                <a:cs typeface="Nanum Gothic"/>
                <a:sym typeface="Nanum Gothic"/>
              </a:endParaRPr>
            </a:p>
            <a:p>
              <a:pPr marL="64293" marR="0" lvl="0" indent="-64293" algn="l" rtl="0">
                <a:lnSpc>
                  <a:spcPct val="150000"/>
                </a:lnSpc>
                <a:spcBef>
                  <a:spcPts val="75"/>
                </a:spcBef>
                <a:spcAft>
                  <a:spcPts val="0"/>
                </a:spcAft>
                <a:buClr>
                  <a:srgbClr val="808080"/>
                </a:buClr>
                <a:buSzPts val="800"/>
                <a:buFont typeface="Dotum"/>
                <a:buChar char="▶"/>
              </a:pPr>
              <a:r>
                <a:rPr lang="en" sz="1000" b="0" i="0" u="none" strike="noStrike" cap="none">
                  <a:solidFill>
                    <a:schemeClr val="dk1"/>
                  </a:solidFill>
                  <a:latin typeface="Nanum Gothic"/>
                  <a:ea typeface="Nanum Gothic"/>
                  <a:cs typeface="Nanum Gothic"/>
                  <a:sym typeface="Nanum Gothic"/>
                </a:rPr>
                <a:t>미진행 시 취소(환불) 자동 처리 됨</a:t>
              </a:r>
              <a:endParaRPr/>
            </a:p>
          </p:txBody>
        </p:sp>
        <p:sp>
          <p:nvSpPr>
            <p:cNvPr id="25" name="Google Shape;1649;p152">
              <a:extLst>
                <a:ext uri="{FF2B5EF4-FFF2-40B4-BE49-F238E27FC236}">
                  <a16:creationId xmlns:a16="http://schemas.microsoft.com/office/drawing/2014/main" id="{E6CCACDC-6D8C-4332-BF80-D5D1B501E1E4}"/>
                </a:ext>
              </a:extLst>
            </p:cNvPr>
            <p:cNvSpPr/>
            <p:nvPr/>
          </p:nvSpPr>
          <p:spPr>
            <a:xfrm>
              <a:off x="7246055" y="4264971"/>
              <a:ext cx="1775100" cy="712500"/>
            </a:xfrm>
            <a:prstGeom prst="rect">
              <a:avLst/>
            </a:prstGeom>
            <a:noFill/>
            <a:ln>
              <a:noFill/>
            </a:ln>
          </p:spPr>
          <p:txBody>
            <a:bodyPr spcFirstLastPara="1" wrap="square" lIns="0" tIns="0" rIns="0" bIns="0" anchor="t" anchorCtr="0">
              <a:noAutofit/>
            </a:bodyPr>
            <a:lstStyle/>
            <a:p>
              <a:pPr marL="85725" marR="0" lvl="0" indent="-85725" algn="l" rtl="0">
                <a:lnSpc>
                  <a:spcPct val="110000"/>
                </a:lnSpc>
                <a:spcBef>
                  <a:spcPts val="0"/>
                </a:spcBef>
                <a:spcAft>
                  <a:spcPts val="0"/>
                </a:spcAft>
                <a:buClr>
                  <a:srgbClr val="FFD200"/>
                </a:buClr>
                <a:buSzPts val="640"/>
                <a:buFont typeface="Dotum"/>
                <a:buChar char="▶"/>
              </a:pPr>
              <a:r>
                <a:rPr lang="en" sz="800" b="0" i="0" u="none" strike="noStrike" cap="none">
                  <a:solidFill>
                    <a:srgbClr val="333333"/>
                  </a:solidFill>
                  <a:latin typeface="Malgun Gothic"/>
                  <a:ea typeface="Malgun Gothic"/>
                  <a:cs typeface="Malgun Gothic"/>
                  <a:sym typeface="Malgun Gothic"/>
                </a:rPr>
                <a:t>Dispute팀의 검수 승인이 완료되면, 별도의 안내에 따라 진행됨. </a:t>
              </a:r>
              <a:endParaRPr/>
            </a:p>
            <a:p>
              <a:pPr marL="85725" marR="0" lvl="0" indent="-85725" algn="l" rtl="0">
                <a:lnSpc>
                  <a:spcPct val="110000"/>
                </a:lnSpc>
                <a:spcBef>
                  <a:spcPts val="225"/>
                </a:spcBef>
                <a:spcAft>
                  <a:spcPts val="0"/>
                </a:spcAft>
                <a:buClr>
                  <a:srgbClr val="FFD200"/>
                </a:buClr>
                <a:buSzPts val="640"/>
                <a:buFont typeface="Dotum"/>
                <a:buChar char="▶"/>
              </a:pPr>
              <a:r>
                <a:rPr lang="en" sz="800" b="0" i="0" u="none" strike="noStrike" cap="none">
                  <a:solidFill>
                    <a:srgbClr val="333333"/>
                  </a:solidFill>
                  <a:latin typeface="Malgun Gothic"/>
                  <a:ea typeface="Malgun Gothic"/>
                  <a:cs typeface="Malgun Gothic"/>
                  <a:sym typeface="Malgun Gothic"/>
                </a:rPr>
                <a:t>이 경우 국내로 반송하는 반송 요율은 배송 요율과 상이할 수 있으며, 해당 요율은 별도 안내 진행</a:t>
              </a:r>
              <a:endParaRPr/>
            </a:p>
          </p:txBody>
        </p:sp>
        <p:sp>
          <p:nvSpPr>
            <p:cNvPr id="26" name="Google Shape;1650;p152">
              <a:extLst>
                <a:ext uri="{FF2B5EF4-FFF2-40B4-BE49-F238E27FC236}">
                  <a16:creationId xmlns:a16="http://schemas.microsoft.com/office/drawing/2014/main" id="{516FE55C-CCDA-44AE-B641-62ED027FCF2F}"/>
                </a:ext>
              </a:extLst>
            </p:cNvPr>
            <p:cNvSpPr/>
            <p:nvPr/>
          </p:nvSpPr>
          <p:spPr>
            <a:xfrm>
              <a:off x="4213795" y="4331681"/>
              <a:ext cx="3045900" cy="771300"/>
            </a:xfrm>
            <a:prstGeom prst="rect">
              <a:avLst/>
            </a:prstGeom>
            <a:noFill/>
            <a:ln>
              <a:noFill/>
            </a:ln>
          </p:spPr>
          <p:txBody>
            <a:bodyPr spcFirstLastPara="1" wrap="square" lIns="0" tIns="0" rIns="0" bIns="0" anchor="t" anchorCtr="0">
              <a:noAutofit/>
            </a:bodyPr>
            <a:lstStyle/>
            <a:p>
              <a:pPr marL="85725" marR="0" lvl="0" indent="-85725" algn="l" rtl="0">
                <a:lnSpc>
                  <a:spcPct val="110000"/>
                </a:lnSpc>
                <a:spcBef>
                  <a:spcPts val="0"/>
                </a:spcBef>
                <a:spcAft>
                  <a:spcPts val="0"/>
                </a:spcAft>
                <a:buClr>
                  <a:srgbClr val="FFD200"/>
                </a:buClr>
                <a:buSzPts val="720"/>
                <a:buFont typeface="Dotum"/>
                <a:buChar char="▶"/>
              </a:pPr>
              <a:r>
                <a:rPr lang="en" sz="900" b="0" i="0" u="none" strike="noStrike" cap="none">
                  <a:solidFill>
                    <a:srgbClr val="333333"/>
                  </a:solidFill>
                  <a:latin typeface="Malgun Gothic"/>
                  <a:ea typeface="Malgun Gothic"/>
                  <a:cs typeface="Malgun Gothic"/>
                  <a:sym typeface="Malgun Gothic"/>
                </a:rPr>
                <a:t>쇼피 국내 집하지에 보관,</a:t>
              </a:r>
              <a:endParaRPr/>
            </a:p>
            <a:p>
              <a:pPr marL="85725" marR="0" lvl="0" indent="-85725" algn="l" rtl="0">
                <a:lnSpc>
                  <a:spcPct val="110000"/>
                </a:lnSpc>
                <a:spcBef>
                  <a:spcPts val="225"/>
                </a:spcBef>
                <a:spcAft>
                  <a:spcPts val="0"/>
                </a:spcAft>
                <a:buClr>
                  <a:srgbClr val="FFD200"/>
                </a:buClr>
                <a:buSzPts val="720"/>
                <a:buFont typeface="Dotum"/>
                <a:buChar char="▶"/>
              </a:pPr>
              <a:r>
                <a:rPr lang="en" sz="900" b="0" i="0" u="none" strike="noStrike" cap="none">
                  <a:solidFill>
                    <a:srgbClr val="333333"/>
                  </a:solidFill>
                  <a:latin typeface="Malgun Gothic"/>
                  <a:ea typeface="Malgun Gothic"/>
                  <a:cs typeface="Malgun Gothic"/>
                  <a:sym typeface="Malgun Gothic"/>
                </a:rPr>
                <a:t>쇼피 창고에서 셀러 창고 까지는 착불로 배송 지원</a:t>
              </a:r>
              <a:endParaRPr/>
            </a:p>
          </p:txBody>
        </p:sp>
        <p:sp>
          <p:nvSpPr>
            <p:cNvPr id="27" name="Google Shape;1651;p152">
              <a:extLst>
                <a:ext uri="{FF2B5EF4-FFF2-40B4-BE49-F238E27FC236}">
                  <a16:creationId xmlns:a16="http://schemas.microsoft.com/office/drawing/2014/main" id="{D6B2C42B-F590-4C1A-B5A5-59A3E555BE1E}"/>
                </a:ext>
              </a:extLst>
            </p:cNvPr>
            <p:cNvSpPr/>
            <p:nvPr/>
          </p:nvSpPr>
          <p:spPr>
            <a:xfrm>
              <a:off x="1100295" y="4231172"/>
              <a:ext cx="2945100" cy="7710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None/>
              </a:pPr>
              <a:r>
                <a:rPr lang="en" sz="1000" b="1" i="0" u="none" strike="noStrike" cap="none">
                  <a:solidFill>
                    <a:srgbClr val="333333"/>
                  </a:solidFill>
                  <a:latin typeface="Malgun Gothic"/>
                  <a:ea typeface="Malgun Gothic"/>
                  <a:cs typeface="Malgun Gothic"/>
                  <a:sym typeface="Malgun Gothic"/>
                </a:rPr>
                <a:t>자체 발송 취소처리</a:t>
              </a:r>
              <a:endParaRPr/>
            </a:p>
          </p:txBody>
        </p:sp>
        <p:grpSp>
          <p:nvGrpSpPr>
            <p:cNvPr id="28" name="Google Shape;1652;p152">
              <a:extLst>
                <a:ext uri="{FF2B5EF4-FFF2-40B4-BE49-F238E27FC236}">
                  <a16:creationId xmlns:a16="http://schemas.microsoft.com/office/drawing/2014/main" id="{389AB52A-EE17-4F8D-A73E-D2C470B3ED4A}"/>
                </a:ext>
              </a:extLst>
            </p:cNvPr>
            <p:cNvGrpSpPr/>
            <p:nvPr/>
          </p:nvGrpSpPr>
          <p:grpSpPr>
            <a:xfrm>
              <a:off x="1100283" y="2484923"/>
              <a:ext cx="7652826" cy="0"/>
              <a:chOff x="1328106" y="4672237"/>
              <a:chExt cx="8110244" cy="0"/>
            </a:xfrm>
          </p:grpSpPr>
          <p:cxnSp>
            <p:nvCxnSpPr>
              <p:cNvPr id="45" name="Google Shape;1653;p152">
                <a:extLst>
                  <a:ext uri="{FF2B5EF4-FFF2-40B4-BE49-F238E27FC236}">
                    <a16:creationId xmlns:a16="http://schemas.microsoft.com/office/drawing/2014/main" id="{E00ED812-F43D-45A8-9908-34F43DA26FF8}"/>
                  </a:ext>
                </a:extLst>
              </p:cNvPr>
              <p:cNvCxnSpPr/>
              <p:nvPr/>
            </p:nvCxnSpPr>
            <p:spPr>
              <a:xfrm>
                <a:off x="1328106" y="4672237"/>
                <a:ext cx="1490100" cy="0"/>
              </a:xfrm>
              <a:prstGeom prst="straightConnector1">
                <a:avLst/>
              </a:prstGeom>
              <a:noFill/>
              <a:ln w="9525" cap="flat" cmpd="sng">
                <a:solidFill>
                  <a:srgbClr val="808080"/>
                </a:solidFill>
                <a:prstDash val="solid"/>
                <a:round/>
                <a:headEnd type="none" w="sm" len="sm"/>
                <a:tailEnd type="none" w="sm" len="sm"/>
              </a:ln>
            </p:spPr>
          </p:cxnSp>
          <p:cxnSp>
            <p:nvCxnSpPr>
              <p:cNvPr id="46" name="Google Shape;1654;p152">
                <a:extLst>
                  <a:ext uri="{FF2B5EF4-FFF2-40B4-BE49-F238E27FC236}">
                    <a16:creationId xmlns:a16="http://schemas.microsoft.com/office/drawing/2014/main" id="{343C9F0B-A124-4CF9-A041-F2DAABD28F49}"/>
                  </a:ext>
                </a:extLst>
              </p:cNvPr>
              <p:cNvCxnSpPr/>
              <p:nvPr/>
            </p:nvCxnSpPr>
            <p:spPr>
              <a:xfrm>
                <a:off x="2983141" y="4672237"/>
                <a:ext cx="1490100" cy="0"/>
              </a:xfrm>
              <a:prstGeom prst="straightConnector1">
                <a:avLst/>
              </a:prstGeom>
              <a:noFill/>
              <a:ln w="9525" cap="flat" cmpd="sng">
                <a:solidFill>
                  <a:srgbClr val="808080"/>
                </a:solidFill>
                <a:prstDash val="solid"/>
                <a:round/>
                <a:headEnd type="none" w="sm" len="sm"/>
                <a:tailEnd type="none" w="sm" len="sm"/>
              </a:ln>
            </p:spPr>
          </p:cxnSp>
          <p:cxnSp>
            <p:nvCxnSpPr>
              <p:cNvPr id="47" name="Google Shape;1655;p152">
                <a:extLst>
                  <a:ext uri="{FF2B5EF4-FFF2-40B4-BE49-F238E27FC236}">
                    <a16:creationId xmlns:a16="http://schemas.microsoft.com/office/drawing/2014/main" id="{087CF26D-8271-4230-A48C-910F81987244}"/>
                  </a:ext>
                </a:extLst>
              </p:cNvPr>
              <p:cNvCxnSpPr/>
              <p:nvPr/>
            </p:nvCxnSpPr>
            <p:spPr>
              <a:xfrm>
                <a:off x="4638177" y="4672237"/>
                <a:ext cx="1490100" cy="0"/>
              </a:xfrm>
              <a:prstGeom prst="straightConnector1">
                <a:avLst/>
              </a:prstGeom>
              <a:noFill/>
              <a:ln w="9525" cap="flat" cmpd="sng">
                <a:solidFill>
                  <a:srgbClr val="808080"/>
                </a:solidFill>
                <a:prstDash val="solid"/>
                <a:round/>
                <a:headEnd type="none" w="sm" len="sm"/>
                <a:tailEnd type="none" w="sm" len="sm"/>
              </a:ln>
            </p:spPr>
          </p:cxnSp>
          <p:cxnSp>
            <p:nvCxnSpPr>
              <p:cNvPr id="48" name="Google Shape;1656;p152">
                <a:extLst>
                  <a:ext uri="{FF2B5EF4-FFF2-40B4-BE49-F238E27FC236}">
                    <a16:creationId xmlns:a16="http://schemas.microsoft.com/office/drawing/2014/main" id="{BEE9C318-A778-4318-9114-A30B82816622}"/>
                  </a:ext>
                </a:extLst>
              </p:cNvPr>
              <p:cNvCxnSpPr/>
              <p:nvPr/>
            </p:nvCxnSpPr>
            <p:spPr>
              <a:xfrm>
                <a:off x="6293213" y="4672237"/>
                <a:ext cx="1490100" cy="0"/>
              </a:xfrm>
              <a:prstGeom prst="straightConnector1">
                <a:avLst/>
              </a:prstGeom>
              <a:noFill/>
              <a:ln w="9525" cap="flat" cmpd="sng">
                <a:solidFill>
                  <a:srgbClr val="808080"/>
                </a:solidFill>
                <a:prstDash val="solid"/>
                <a:round/>
                <a:headEnd type="none" w="sm" len="sm"/>
                <a:tailEnd type="none" w="sm" len="sm"/>
              </a:ln>
            </p:spPr>
          </p:cxnSp>
          <p:cxnSp>
            <p:nvCxnSpPr>
              <p:cNvPr id="49" name="Google Shape;1657;p152">
                <a:extLst>
                  <a:ext uri="{FF2B5EF4-FFF2-40B4-BE49-F238E27FC236}">
                    <a16:creationId xmlns:a16="http://schemas.microsoft.com/office/drawing/2014/main" id="{479D1F46-EE4F-476B-8EB5-1D1EAF1F688A}"/>
                  </a:ext>
                </a:extLst>
              </p:cNvPr>
              <p:cNvCxnSpPr/>
              <p:nvPr/>
            </p:nvCxnSpPr>
            <p:spPr>
              <a:xfrm>
                <a:off x="7948250" y="4672237"/>
                <a:ext cx="1490100" cy="0"/>
              </a:xfrm>
              <a:prstGeom prst="straightConnector1">
                <a:avLst/>
              </a:prstGeom>
              <a:noFill/>
              <a:ln w="9525" cap="flat" cmpd="sng">
                <a:solidFill>
                  <a:srgbClr val="808080"/>
                </a:solidFill>
                <a:prstDash val="solid"/>
                <a:round/>
                <a:headEnd type="none" w="sm" len="sm"/>
                <a:tailEnd type="none" w="sm" len="sm"/>
              </a:ln>
            </p:spPr>
          </p:cxnSp>
        </p:grpSp>
        <p:cxnSp>
          <p:nvCxnSpPr>
            <p:cNvPr id="29" name="Google Shape;1658;p152">
              <a:extLst>
                <a:ext uri="{FF2B5EF4-FFF2-40B4-BE49-F238E27FC236}">
                  <a16:creationId xmlns:a16="http://schemas.microsoft.com/office/drawing/2014/main" id="{C27AEC0C-B181-4F33-BC8A-D3E05E641FD1}"/>
                </a:ext>
              </a:extLst>
            </p:cNvPr>
            <p:cNvCxnSpPr/>
            <p:nvPr/>
          </p:nvCxnSpPr>
          <p:spPr>
            <a:xfrm>
              <a:off x="1100298" y="4168039"/>
              <a:ext cx="1406100" cy="0"/>
            </a:xfrm>
            <a:prstGeom prst="straightConnector1">
              <a:avLst/>
            </a:prstGeom>
            <a:noFill/>
            <a:ln w="9525" cap="flat" cmpd="sng">
              <a:solidFill>
                <a:srgbClr val="808080"/>
              </a:solidFill>
              <a:prstDash val="solid"/>
              <a:round/>
              <a:headEnd type="none" w="sm" len="sm"/>
              <a:tailEnd type="none" w="sm" len="sm"/>
            </a:ln>
          </p:spPr>
        </p:cxnSp>
        <p:cxnSp>
          <p:nvCxnSpPr>
            <p:cNvPr id="30" name="Google Shape;1659;p152">
              <a:extLst>
                <a:ext uri="{FF2B5EF4-FFF2-40B4-BE49-F238E27FC236}">
                  <a16:creationId xmlns:a16="http://schemas.microsoft.com/office/drawing/2014/main" id="{7B954274-B3A4-45B1-88BF-430DB72FEEDE}"/>
                </a:ext>
              </a:extLst>
            </p:cNvPr>
            <p:cNvCxnSpPr/>
            <p:nvPr/>
          </p:nvCxnSpPr>
          <p:spPr>
            <a:xfrm>
              <a:off x="2662008" y="4168039"/>
              <a:ext cx="1406100" cy="0"/>
            </a:xfrm>
            <a:prstGeom prst="straightConnector1">
              <a:avLst/>
            </a:prstGeom>
            <a:noFill/>
            <a:ln w="9525" cap="flat" cmpd="sng">
              <a:solidFill>
                <a:srgbClr val="808080"/>
              </a:solidFill>
              <a:prstDash val="solid"/>
              <a:round/>
              <a:headEnd type="none" w="sm" len="sm"/>
              <a:tailEnd type="none" w="sm" len="sm"/>
            </a:ln>
          </p:spPr>
        </p:cxnSp>
        <p:cxnSp>
          <p:nvCxnSpPr>
            <p:cNvPr id="31" name="Google Shape;1660;p152">
              <a:extLst>
                <a:ext uri="{FF2B5EF4-FFF2-40B4-BE49-F238E27FC236}">
                  <a16:creationId xmlns:a16="http://schemas.microsoft.com/office/drawing/2014/main" id="{E8EE9634-5B54-4803-BE1A-0CDFD522BB63}"/>
                </a:ext>
              </a:extLst>
            </p:cNvPr>
            <p:cNvCxnSpPr/>
            <p:nvPr/>
          </p:nvCxnSpPr>
          <p:spPr>
            <a:xfrm>
              <a:off x="4223719" y="4168039"/>
              <a:ext cx="1406100" cy="0"/>
            </a:xfrm>
            <a:prstGeom prst="straightConnector1">
              <a:avLst/>
            </a:prstGeom>
            <a:noFill/>
            <a:ln w="9525" cap="flat" cmpd="sng">
              <a:solidFill>
                <a:srgbClr val="808080"/>
              </a:solidFill>
              <a:prstDash val="solid"/>
              <a:round/>
              <a:headEnd type="none" w="sm" len="sm"/>
              <a:tailEnd type="none" w="sm" len="sm"/>
            </a:ln>
          </p:spPr>
        </p:cxnSp>
        <p:cxnSp>
          <p:nvCxnSpPr>
            <p:cNvPr id="32" name="Google Shape;1661;p152">
              <a:extLst>
                <a:ext uri="{FF2B5EF4-FFF2-40B4-BE49-F238E27FC236}">
                  <a16:creationId xmlns:a16="http://schemas.microsoft.com/office/drawing/2014/main" id="{BCE44BDB-0B7C-4666-90C1-4ABC4E4B7727}"/>
                </a:ext>
              </a:extLst>
            </p:cNvPr>
            <p:cNvCxnSpPr/>
            <p:nvPr/>
          </p:nvCxnSpPr>
          <p:spPr>
            <a:xfrm>
              <a:off x="5785430" y="4168039"/>
              <a:ext cx="1406100" cy="0"/>
            </a:xfrm>
            <a:prstGeom prst="straightConnector1">
              <a:avLst/>
            </a:prstGeom>
            <a:noFill/>
            <a:ln w="9525" cap="flat" cmpd="sng">
              <a:solidFill>
                <a:srgbClr val="808080"/>
              </a:solidFill>
              <a:prstDash val="solid"/>
              <a:round/>
              <a:headEnd type="none" w="sm" len="sm"/>
              <a:tailEnd type="none" w="sm" len="sm"/>
            </a:ln>
          </p:spPr>
        </p:cxnSp>
        <p:cxnSp>
          <p:nvCxnSpPr>
            <p:cNvPr id="33" name="Google Shape;1662;p152">
              <a:extLst>
                <a:ext uri="{FF2B5EF4-FFF2-40B4-BE49-F238E27FC236}">
                  <a16:creationId xmlns:a16="http://schemas.microsoft.com/office/drawing/2014/main" id="{63886BD2-75DC-434F-A6BB-6B961D33E48A}"/>
                </a:ext>
              </a:extLst>
            </p:cNvPr>
            <p:cNvCxnSpPr/>
            <p:nvPr/>
          </p:nvCxnSpPr>
          <p:spPr>
            <a:xfrm>
              <a:off x="7347142" y="4168039"/>
              <a:ext cx="1406100" cy="0"/>
            </a:xfrm>
            <a:prstGeom prst="straightConnector1">
              <a:avLst/>
            </a:prstGeom>
            <a:noFill/>
            <a:ln w="9525" cap="flat" cmpd="sng">
              <a:solidFill>
                <a:srgbClr val="808080"/>
              </a:solidFill>
              <a:prstDash val="solid"/>
              <a:round/>
              <a:headEnd type="none" w="sm" len="sm"/>
              <a:tailEnd type="none" w="sm" len="sm"/>
            </a:ln>
          </p:spPr>
        </p:cxnSp>
        <p:sp>
          <p:nvSpPr>
            <p:cNvPr id="34" name="Google Shape;1663;p152">
              <a:extLst>
                <a:ext uri="{FF2B5EF4-FFF2-40B4-BE49-F238E27FC236}">
                  <a16:creationId xmlns:a16="http://schemas.microsoft.com/office/drawing/2014/main" id="{57D2D989-847B-42E8-A982-C10FEE1BECA7}"/>
                </a:ext>
              </a:extLst>
            </p:cNvPr>
            <p:cNvSpPr/>
            <p:nvPr/>
          </p:nvSpPr>
          <p:spPr>
            <a:xfrm>
              <a:off x="250374" y="2558204"/>
              <a:ext cx="742200" cy="714900"/>
            </a:xfrm>
            <a:prstGeom prst="rect">
              <a:avLst/>
            </a:prstGeom>
            <a:solidFill>
              <a:srgbClr val="D6D6D6"/>
            </a:solidFill>
            <a:ln w="9525" cap="flat" cmpd="sng">
              <a:solidFill>
                <a:schemeClr val="dk1"/>
              </a:solidFill>
              <a:prstDash val="solid"/>
              <a:round/>
              <a:headEnd type="none" w="sm" len="sm"/>
              <a:tailEnd type="none" w="sm" len="sm"/>
            </a:ln>
          </p:spPr>
          <p:txBody>
            <a:bodyPr spcFirstLastPara="1" wrap="square" lIns="0" tIns="45700" rIns="0" bIns="45700" anchor="ctr" anchorCtr="0">
              <a:noAutofit/>
            </a:bodyPr>
            <a:lstStyle/>
            <a:p>
              <a:pPr marL="0" marR="0" lvl="0" indent="0" algn="ctr" rtl="0">
                <a:lnSpc>
                  <a:spcPct val="110000"/>
                </a:lnSpc>
                <a:spcBef>
                  <a:spcPts val="0"/>
                </a:spcBef>
                <a:spcAft>
                  <a:spcPts val="0"/>
                </a:spcAft>
                <a:buNone/>
              </a:pPr>
              <a:r>
                <a:rPr lang="en" sz="900" b="1" i="0" u="none" strike="noStrike" cap="none">
                  <a:solidFill>
                    <a:srgbClr val="333333"/>
                  </a:solidFill>
                  <a:latin typeface="Nanum Gothic"/>
                  <a:ea typeface="Nanum Gothic"/>
                  <a:cs typeface="Nanum Gothic"/>
                  <a:sym typeface="Nanum Gothic"/>
                </a:rPr>
                <a:t>셀러의  취소 </a:t>
              </a:r>
              <a:endParaRPr sz="900" b="1" i="0" u="none" strike="noStrike" cap="none">
                <a:solidFill>
                  <a:srgbClr val="333333"/>
                </a:solidFill>
                <a:latin typeface="Nanum Gothic"/>
                <a:ea typeface="Nanum Gothic"/>
                <a:cs typeface="Nanum Gothic"/>
                <a:sym typeface="Nanum Gothic"/>
              </a:endParaRPr>
            </a:p>
            <a:p>
              <a:pPr marL="0" marR="0" lvl="0" indent="0" algn="ctr" rtl="0">
                <a:lnSpc>
                  <a:spcPct val="110000"/>
                </a:lnSpc>
                <a:spcBef>
                  <a:spcPts val="0"/>
                </a:spcBef>
                <a:spcAft>
                  <a:spcPts val="0"/>
                </a:spcAft>
                <a:buNone/>
              </a:pPr>
              <a:r>
                <a:rPr lang="en" sz="900" b="1" i="0" u="none" strike="noStrike" cap="none">
                  <a:solidFill>
                    <a:srgbClr val="333333"/>
                  </a:solidFill>
                  <a:latin typeface="Nanum Gothic"/>
                  <a:ea typeface="Nanum Gothic"/>
                  <a:cs typeface="Nanum Gothic"/>
                  <a:sym typeface="Nanum Gothic"/>
                </a:rPr>
                <a:t>(환불)</a:t>
              </a:r>
              <a:endParaRPr/>
            </a:p>
            <a:p>
              <a:pPr marL="0" marR="0" lvl="0" indent="0" algn="ctr" rtl="0">
                <a:lnSpc>
                  <a:spcPct val="110000"/>
                </a:lnSpc>
                <a:spcBef>
                  <a:spcPts val="0"/>
                </a:spcBef>
                <a:spcAft>
                  <a:spcPts val="0"/>
                </a:spcAft>
                <a:buNone/>
              </a:pPr>
              <a:r>
                <a:rPr lang="en" sz="900" b="1" i="0" u="none" strike="noStrike" cap="none">
                  <a:solidFill>
                    <a:srgbClr val="333333"/>
                  </a:solidFill>
                  <a:latin typeface="Nanum Gothic"/>
                  <a:ea typeface="Nanum Gothic"/>
                  <a:cs typeface="Nanum Gothic"/>
                  <a:sym typeface="Nanum Gothic"/>
                </a:rPr>
                <a:t>요청 가능</a:t>
              </a:r>
              <a:endParaRPr/>
            </a:p>
          </p:txBody>
        </p:sp>
        <p:sp>
          <p:nvSpPr>
            <p:cNvPr id="35" name="Google Shape;1664;p152">
              <a:extLst>
                <a:ext uri="{FF2B5EF4-FFF2-40B4-BE49-F238E27FC236}">
                  <a16:creationId xmlns:a16="http://schemas.microsoft.com/office/drawing/2014/main" id="{4455B4FC-4BC2-4108-A22B-C92EBD8C895E}"/>
                </a:ext>
              </a:extLst>
            </p:cNvPr>
            <p:cNvSpPr/>
            <p:nvPr/>
          </p:nvSpPr>
          <p:spPr>
            <a:xfrm>
              <a:off x="949215" y="1665332"/>
              <a:ext cx="3211800" cy="863100"/>
            </a:xfrm>
            <a:prstGeom prst="rect">
              <a:avLst/>
            </a:prstGeom>
            <a:noFill/>
            <a:ln>
              <a:noFill/>
            </a:ln>
          </p:spPr>
          <p:txBody>
            <a:bodyPr spcFirstLastPara="1" wrap="square" lIns="0" tIns="0" rIns="0" bIns="0" anchor="ctr" anchorCtr="0">
              <a:noAutofit/>
            </a:bodyPr>
            <a:lstStyle/>
            <a:p>
              <a:pPr marL="0" marR="0" lvl="0" indent="0" algn="ctr" rtl="0">
                <a:lnSpc>
                  <a:spcPct val="110000"/>
                </a:lnSpc>
                <a:spcBef>
                  <a:spcPts val="0"/>
                </a:spcBef>
                <a:spcAft>
                  <a:spcPts val="0"/>
                </a:spcAft>
                <a:buNone/>
              </a:pPr>
              <a:r>
                <a:rPr lang="en" sz="1000" b="1" i="0" u="none" strike="noStrike" cap="none">
                  <a:solidFill>
                    <a:schemeClr val="dk1"/>
                  </a:solidFill>
                  <a:latin typeface="Nanum Gothic"/>
                  <a:ea typeface="Nanum Gothic"/>
                  <a:cs typeface="Nanum Gothic"/>
                  <a:sym typeface="Nanum Gothic"/>
                </a:rPr>
                <a:t>요청가능</a:t>
              </a:r>
              <a:endParaRPr/>
            </a:p>
          </p:txBody>
        </p:sp>
        <p:grpSp>
          <p:nvGrpSpPr>
            <p:cNvPr id="36" name="Google Shape;1665;p152">
              <a:extLst>
                <a:ext uri="{FF2B5EF4-FFF2-40B4-BE49-F238E27FC236}">
                  <a16:creationId xmlns:a16="http://schemas.microsoft.com/office/drawing/2014/main" id="{6F32E7FE-18AA-4BEB-9FFC-2FF814FB27CD}"/>
                </a:ext>
              </a:extLst>
            </p:cNvPr>
            <p:cNvGrpSpPr/>
            <p:nvPr/>
          </p:nvGrpSpPr>
          <p:grpSpPr>
            <a:xfrm>
              <a:off x="1090412" y="3366186"/>
              <a:ext cx="7652826" cy="0"/>
              <a:chOff x="1328106" y="4672237"/>
              <a:chExt cx="8110244" cy="0"/>
            </a:xfrm>
          </p:grpSpPr>
          <p:cxnSp>
            <p:nvCxnSpPr>
              <p:cNvPr id="40" name="Google Shape;1666;p152">
                <a:extLst>
                  <a:ext uri="{FF2B5EF4-FFF2-40B4-BE49-F238E27FC236}">
                    <a16:creationId xmlns:a16="http://schemas.microsoft.com/office/drawing/2014/main" id="{6CE6E97E-2375-40BF-90B3-2480043D1F34}"/>
                  </a:ext>
                </a:extLst>
              </p:cNvPr>
              <p:cNvCxnSpPr/>
              <p:nvPr/>
            </p:nvCxnSpPr>
            <p:spPr>
              <a:xfrm>
                <a:off x="1328106" y="4672237"/>
                <a:ext cx="1490100" cy="0"/>
              </a:xfrm>
              <a:prstGeom prst="straightConnector1">
                <a:avLst/>
              </a:prstGeom>
              <a:noFill/>
              <a:ln w="9525" cap="flat" cmpd="sng">
                <a:solidFill>
                  <a:srgbClr val="808080"/>
                </a:solidFill>
                <a:prstDash val="solid"/>
                <a:round/>
                <a:headEnd type="none" w="sm" len="sm"/>
                <a:tailEnd type="none" w="sm" len="sm"/>
              </a:ln>
            </p:spPr>
          </p:cxnSp>
          <p:cxnSp>
            <p:nvCxnSpPr>
              <p:cNvPr id="41" name="Google Shape;1667;p152">
                <a:extLst>
                  <a:ext uri="{FF2B5EF4-FFF2-40B4-BE49-F238E27FC236}">
                    <a16:creationId xmlns:a16="http://schemas.microsoft.com/office/drawing/2014/main" id="{C4F6284B-2401-42FB-AB31-477EC080461E}"/>
                  </a:ext>
                </a:extLst>
              </p:cNvPr>
              <p:cNvCxnSpPr/>
              <p:nvPr/>
            </p:nvCxnSpPr>
            <p:spPr>
              <a:xfrm>
                <a:off x="2983141" y="4672237"/>
                <a:ext cx="1490100" cy="0"/>
              </a:xfrm>
              <a:prstGeom prst="straightConnector1">
                <a:avLst/>
              </a:prstGeom>
              <a:noFill/>
              <a:ln w="9525" cap="flat" cmpd="sng">
                <a:solidFill>
                  <a:srgbClr val="808080"/>
                </a:solidFill>
                <a:prstDash val="solid"/>
                <a:round/>
                <a:headEnd type="none" w="sm" len="sm"/>
                <a:tailEnd type="none" w="sm" len="sm"/>
              </a:ln>
            </p:spPr>
          </p:cxnSp>
          <p:cxnSp>
            <p:nvCxnSpPr>
              <p:cNvPr id="42" name="Google Shape;1668;p152">
                <a:extLst>
                  <a:ext uri="{FF2B5EF4-FFF2-40B4-BE49-F238E27FC236}">
                    <a16:creationId xmlns:a16="http://schemas.microsoft.com/office/drawing/2014/main" id="{AECDC799-FC50-40F8-A1A9-747AAA33291B}"/>
                  </a:ext>
                </a:extLst>
              </p:cNvPr>
              <p:cNvCxnSpPr/>
              <p:nvPr/>
            </p:nvCxnSpPr>
            <p:spPr>
              <a:xfrm>
                <a:off x="4638177" y="4672237"/>
                <a:ext cx="1490100" cy="0"/>
              </a:xfrm>
              <a:prstGeom prst="straightConnector1">
                <a:avLst/>
              </a:prstGeom>
              <a:noFill/>
              <a:ln w="9525" cap="flat" cmpd="sng">
                <a:solidFill>
                  <a:srgbClr val="808080"/>
                </a:solidFill>
                <a:prstDash val="solid"/>
                <a:round/>
                <a:headEnd type="none" w="sm" len="sm"/>
                <a:tailEnd type="none" w="sm" len="sm"/>
              </a:ln>
            </p:spPr>
          </p:cxnSp>
          <p:cxnSp>
            <p:nvCxnSpPr>
              <p:cNvPr id="43" name="Google Shape;1669;p152">
                <a:extLst>
                  <a:ext uri="{FF2B5EF4-FFF2-40B4-BE49-F238E27FC236}">
                    <a16:creationId xmlns:a16="http://schemas.microsoft.com/office/drawing/2014/main" id="{BFCF09E8-C49F-42A5-81B7-00A0AA3162A6}"/>
                  </a:ext>
                </a:extLst>
              </p:cNvPr>
              <p:cNvCxnSpPr/>
              <p:nvPr/>
            </p:nvCxnSpPr>
            <p:spPr>
              <a:xfrm>
                <a:off x="6293213" y="4672237"/>
                <a:ext cx="1490100" cy="0"/>
              </a:xfrm>
              <a:prstGeom prst="straightConnector1">
                <a:avLst/>
              </a:prstGeom>
              <a:noFill/>
              <a:ln w="9525" cap="flat" cmpd="sng">
                <a:solidFill>
                  <a:srgbClr val="808080"/>
                </a:solidFill>
                <a:prstDash val="solid"/>
                <a:round/>
                <a:headEnd type="none" w="sm" len="sm"/>
                <a:tailEnd type="none" w="sm" len="sm"/>
              </a:ln>
            </p:spPr>
          </p:cxnSp>
          <p:cxnSp>
            <p:nvCxnSpPr>
              <p:cNvPr id="44" name="Google Shape;1670;p152">
                <a:extLst>
                  <a:ext uri="{FF2B5EF4-FFF2-40B4-BE49-F238E27FC236}">
                    <a16:creationId xmlns:a16="http://schemas.microsoft.com/office/drawing/2014/main" id="{7CCC26A2-CAD5-474A-9C7B-6DD193BED7D4}"/>
                  </a:ext>
                </a:extLst>
              </p:cNvPr>
              <p:cNvCxnSpPr/>
              <p:nvPr/>
            </p:nvCxnSpPr>
            <p:spPr>
              <a:xfrm>
                <a:off x="7948250" y="4672237"/>
                <a:ext cx="1490100" cy="0"/>
              </a:xfrm>
              <a:prstGeom prst="straightConnector1">
                <a:avLst/>
              </a:prstGeom>
              <a:noFill/>
              <a:ln w="9525" cap="flat" cmpd="sng">
                <a:solidFill>
                  <a:srgbClr val="808080"/>
                </a:solidFill>
                <a:prstDash val="solid"/>
                <a:round/>
                <a:headEnd type="none" w="sm" len="sm"/>
                <a:tailEnd type="none" w="sm" len="sm"/>
              </a:ln>
            </p:spPr>
          </p:cxnSp>
        </p:grpSp>
        <p:sp>
          <p:nvSpPr>
            <p:cNvPr id="37" name="Google Shape;1671;p152">
              <a:extLst>
                <a:ext uri="{FF2B5EF4-FFF2-40B4-BE49-F238E27FC236}">
                  <a16:creationId xmlns:a16="http://schemas.microsoft.com/office/drawing/2014/main" id="{A8B4E358-E840-4652-94F1-5F6F3B55323C}"/>
                </a:ext>
              </a:extLst>
            </p:cNvPr>
            <p:cNvSpPr/>
            <p:nvPr/>
          </p:nvSpPr>
          <p:spPr>
            <a:xfrm>
              <a:off x="1010070" y="3379041"/>
              <a:ext cx="3035400" cy="863100"/>
            </a:xfrm>
            <a:prstGeom prst="rect">
              <a:avLst/>
            </a:prstGeom>
            <a:noFill/>
            <a:ln>
              <a:noFill/>
            </a:ln>
          </p:spPr>
          <p:txBody>
            <a:bodyPr spcFirstLastPara="1" wrap="square" lIns="0" tIns="0" rIns="0" bIns="0" anchor="ctr" anchorCtr="0">
              <a:noAutofit/>
            </a:bodyPr>
            <a:lstStyle/>
            <a:p>
              <a:pPr marL="0" marR="0" lvl="0" indent="0" algn="ctr" rtl="0">
                <a:lnSpc>
                  <a:spcPct val="110000"/>
                </a:lnSpc>
                <a:spcBef>
                  <a:spcPts val="0"/>
                </a:spcBef>
                <a:spcAft>
                  <a:spcPts val="0"/>
                </a:spcAft>
                <a:buNone/>
              </a:pPr>
              <a:r>
                <a:rPr lang="en" sz="1000" b="1" i="0" u="none" strike="noStrike" cap="none">
                  <a:solidFill>
                    <a:schemeClr val="dk1"/>
                  </a:solidFill>
                  <a:latin typeface="Nanum Gothic"/>
                  <a:ea typeface="Nanum Gothic"/>
                  <a:cs typeface="Nanum Gothic"/>
                  <a:sym typeface="Nanum Gothic"/>
                </a:rPr>
                <a:t>비용 부담 없음</a:t>
              </a:r>
              <a:endParaRPr/>
            </a:p>
          </p:txBody>
        </p:sp>
        <p:sp>
          <p:nvSpPr>
            <p:cNvPr id="38" name="Google Shape;1672;p152">
              <a:extLst>
                <a:ext uri="{FF2B5EF4-FFF2-40B4-BE49-F238E27FC236}">
                  <a16:creationId xmlns:a16="http://schemas.microsoft.com/office/drawing/2014/main" id="{94B7C986-DA8E-4259-A3AA-C1647CC4DB47}"/>
                </a:ext>
              </a:extLst>
            </p:cNvPr>
            <p:cNvSpPr/>
            <p:nvPr/>
          </p:nvSpPr>
          <p:spPr>
            <a:xfrm>
              <a:off x="927572" y="2482673"/>
              <a:ext cx="3211800" cy="863100"/>
            </a:xfrm>
            <a:prstGeom prst="rect">
              <a:avLst/>
            </a:prstGeom>
            <a:noFill/>
            <a:ln>
              <a:noFill/>
            </a:ln>
          </p:spPr>
          <p:txBody>
            <a:bodyPr spcFirstLastPara="1" wrap="square" lIns="0" tIns="0" rIns="0" bIns="0" anchor="ctr" anchorCtr="0">
              <a:noAutofit/>
            </a:bodyPr>
            <a:lstStyle/>
            <a:p>
              <a:pPr marL="0" marR="0" lvl="0" indent="0" algn="ctr" rtl="0">
                <a:lnSpc>
                  <a:spcPct val="110000"/>
                </a:lnSpc>
                <a:spcBef>
                  <a:spcPts val="0"/>
                </a:spcBef>
                <a:spcAft>
                  <a:spcPts val="0"/>
                </a:spcAft>
                <a:buNone/>
              </a:pPr>
              <a:r>
                <a:rPr lang="en" sz="1000" b="1" i="0" u="none" strike="noStrike" cap="none">
                  <a:solidFill>
                    <a:schemeClr val="dk1"/>
                  </a:solidFill>
                  <a:latin typeface="Nanum Gothic"/>
                  <a:ea typeface="Nanum Gothic"/>
                  <a:cs typeface="Nanum Gothic"/>
                  <a:sym typeface="Nanum Gothic"/>
                </a:rPr>
                <a:t>요청가능</a:t>
              </a:r>
              <a:endParaRPr/>
            </a:p>
          </p:txBody>
        </p:sp>
        <p:sp>
          <p:nvSpPr>
            <p:cNvPr id="39" name="Google Shape;1673;p152">
              <a:extLst>
                <a:ext uri="{FF2B5EF4-FFF2-40B4-BE49-F238E27FC236}">
                  <a16:creationId xmlns:a16="http://schemas.microsoft.com/office/drawing/2014/main" id="{A8D48C15-6DF0-4246-9C39-92939AF8F1D8}"/>
                </a:ext>
              </a:extLst>
            </p:cNvPr>
            <p:cNvSpPr/>
            <p:nvPr/>
          </p:nvSpPr>
          <p:spPr>
            <a:xfrm>
              <a:off x="4223719" y="3386763"/>
              <a:ext cx="4596300" cy="771000"/>
            </a:xfrm>
            <a:prstGeom prst="rect">
              <a:avLst/>
            </a:prstGeom>
            <a:noFill/>
            <a:ln>
              <a:noFill/>
            </a:ln>
          </p:spPr>
          <p:txBody>
            <a:bodyPr spcFirstLastPara="1" wrap="square" lIns="0" tIns="0" rIns="0" bIns="0" anchor="ctr" anchorCtr="0">
              <a:noAutofit/>
            </a:bodyPr>
            <a:lstStyle/>
            <a:p>
              <a:pPr marL="0" marR="0" lvl="0" indent="0" algn="ctr" rtl="0">
                <a:lnSpc>
                  <a:spcPct val="110000"/>
                </a:lnSpc>
                <a:spcBef>
                  <a:spcPts val="0"/>
                </a:spcBef>
                <a:spcAft>
                  <a:spcPts val="0"/>
                </a:spcAft>
                <a:buNone/>
              </a:pPr>
              <a:r>
                <a:rPr lang="en" sz="1050" b="1" i="0" u="none" strike="noStrike" cap="none">
                  <a:solidFill>
                    <a:schemeClr val="dk1"/>
                  </a:solidFill>
                  <a:latin typeface="Nanum Gothic"/>
                  <a:ea typeface="Nanum Gothic"/>
                  <a:cs typeface="Nanum Gothic"/>
                  <a:sym typeface="Nanum Gothic"/>
                </a:rPr>
                <a:t>셀러가 부담</a:t>
              </a:r>
              <a:endParaRPr sz="1050" b="1" i="0" u="none" strike="noStrike" cap="none">
                <a:solidFill>
                  <a:schemeClr val="dk1"/>
                </a:solidFill>
                <a:latin typeface="Nanum Gothic"/>
                <a:ea typeface="Nanum Gothic"/>
                <a:cs typeface="Nanum Gothic"/>
                <a:sym typeface="Nanum Gothic"/>
              </a:endParaRPr>
            </a:p>
            <a:p>
              <a:pPr marL="0" marR="0" lvl="0" indent="0" algn="ctr" rtl="0">
                <a:lnSpc>
                  <a:spcPct val="110000"/>
                </a:lnSpc>
                <a:spcBef>
                  <a:spcPts val="0"/>
                </a:spcBef>
                <a:spcAft>
                  <a:spcPts val="0"/>
                </a:spcAft>
                <a:buNone/>
              </a:pPr>
              <a:r>
                <a:rPr lang="en" sz="1050" b="1">
                  <a:solidFill>
                    <a:schemeClr val="dk1"/>
                  </a:solidFill>
                  <a:latin typeface="Nanum Gothic"/>
                  <a:ea typeface="Nanum Gothic"/>
                  <a:cs typeface="Nanum Gothic"/>
                  <a:sym typeface="Nanum Gothic"/>
                </a:rPr>
                <a:t>*자세한 내용은 </a:t>
              </a:r>
              <a:r>
                <a:rPr lang="en" sz="1050" b="1" u="sng">
                  <a:solidFill>
                    <a:schemeClr val="hlink"/>
                  </a:solidFill>
                  <a:latin typeface="Nanum Gothic"/>
                  <a:ea typeface="Nanum Gothic"/>
                  <a:cs typeface="Nanum Gothic"/>
                  <a:sym typeface="Nanum Gothic"/>
                  <a:hlinkClick r:id="rId2"/>
                </a:rPr>
                <a:t>반송 가이드</a:t>
              </a:r>
              <a:r>
                <a:rPr lang="en" sz="1050" b="1">
                  <a:solidFill>
                    <a:schemeClr val="dk1"/>
                  </a:solidFill>
                  <a:latin typeface="Nanum Gothic"/>
                  <a:ea typeface="Nanum Gothic"/>
                  <a:cs typeface="Nanum Gothic"/>
                  <a:sym typeface="Nanum Gothic"/>
                </a:rPr>
                <a:t> 참고</a:t>
              </a:r>
              <a:endParaRPr sz="1050" b="1">
                <a:solidFill>
                  <a:schemeClr val="dk1"/>
                </a:solidFill>
                <a:latin typeface="Nanum Gothic"/>
                <a:ea typeface="Nanum Gothic"/>
                <a:cs typeface="Nanum Gothic"/>
                <a:sym typeface="Nanum Gothic"/>
              </a:endParaRPr>
            </a:p>
          </p:txBody>
        </p:sp>
      </p:grpSp>
      <p:cxnSp>
        <p:nvCxnSpPr>
          <p:cNvPr id="50" name="Google Shape;1674;p152">
            <a:extLst>
              <a:ext uri="{FF2B5EF4-FFF2-40B4-BE49-F238E27FC236}">
                <a16:creationId xmlns:a16="http://schemas.microsoft.com/office/drawing/2014/main" id="{5CF430CC-B062-49B5-8D20-41DAA049C415}"/>
              </a:ext>
            </a:extLst>
          </p:cNvPr>
          <p:cNvCxnSpPr/>
          <p:nvPr/>
        </p:nvCxnSpPr>
        <p:spPr>
          <a:xfrm>
            <a:off x="4054245" y="2751081"/>
            <a:ext cx="15000" cy="3500700"/>
          </a:xfrm>
          <a:prstGeom prst="straightConnector1">
            <a:avLst/>
          </a:prstGeom>
          <a:noFill/>
          <a:ln w="19050" cap="flat" cmpd="sng">
            <a:solidFill>
              <a:srgbClr val="FDA739"/>
            </a:solidFill>
            <a:prstDash val="dashDot"/>
            <a:round/>
            <a:headEnd type="none" w="sm" len="sm"/>
            <a:tailEnd type="none" w="sm" len="sm"/>
          </a:ln>
        </p:spPr>
      </p:cxnSp>
    </p:spTree>
    <p:extLst>
      <p:ext uri="{BB962C8B-B14F-4D97-AF65-F5344CB8AC3E}">
        <p14:creationId xmlns:p14="http://schemas.microsoft.com/office/powerpoint/2010/main" val="376912664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직사각형 12">
            <a:extLst>
              <a:ext uri="{FF2B5EF4-FFF2-40B4-BE49-F238E27FC236}">
                <a16:creationId xmlns:a16="http://schemas.microsoft.com/office/drawing/2014/main" id="{1DFC32BF-0F18-4DD2-9124-E525419304B3}"/>
              </a:ext>
            </a:extLst>
          </p:cNvPr>
          <p:cNvSpPr/>
          <p:nvPr/>
        </p:nvSpPr>
        <p:spPr>
          <a:xfrm>
            <a:off x="7992380" y="-11113"/>
            <a:ext cx="1151620" cy="77284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나눔스퀘어라운드 ExtraBold" panose="020B0600000101010101" pitchFamily="50" charset="-127"/>
              <a:ea typeface="나눔스퀘어라운드 ExtraBold" panose="020B0600000101010101" pitchFamily="50" charset="-127"/>
            </a:endParaRPr>
          </a:p>
        </p:txBody>
      </p:sp>
      <p:cxnSp>
        <p:nvCxnSpPr>
          <p:cNvPr id="15" name="직선 연결선 14">
            <a:extLst>
              <a:ext uri="{FF2B5EF4-FFF2-40B4-BE49-F238E27FC236}">
                <a16:creationId xmlns:a16="http://schemas.microsoft.com/office/drawing/2014/main" id="{89D05493-380A-4BB8-BCEC-267A5E6AF795}"/>
              </a:ext>
            </a:extLst>
          </p:cNvPr>
          <p:cNvCxnSpPr>
            <a:cxnSpLocks/>
          </p:cNvCxnSpPr>
          <p:nvPr/>
        </p:nvCxnSpPr>
        <p:spPr>
          <a:xfrm>
            <a:off x="0" y="789864"/>
            <a:ext cx="7812360" cy="0"/>
          </a:xfrm>
          <a:prstGeom prst="line">
            <a:avLst/>
          </a:prstGeom>
          <a:ln w="28575" cmpd="sng">
            <a:solidFill>
              <a:srgbClr val="FFC000"/>
            </a:solidFill>
          </a:ln>
        </p:spPr>
        <p:style>
          <a:lnRef idx="1">
            <a:schemeClr val="accent1"/>
          </a:lnRef>
          <a:fillRef idx="0">
            <a:schemeClr val="accent1"/>
          </a:fillRef>
          <a:effectRef idx="0">
            <a:schemeClr val="accent1"/>
          </a:effectRef>
          <a:fontRef idx="minor">
            <a:schemeClr val="tx1"/>
          </a:fontRef>
        </p:style>
      </p:cxnSp>
      <p:sp>
        <p:nvSpPr>
          <p:cNvPr id="7" name="제목 1">
            <a:extLst>
              <a:ext uri="{FF2B5EF4-FFF2-40B4-BE49-F238E27FC236}">
                <a16:creationId xmlns:a16="http://schemas.microsoft.com/office/drawing/2014/main" id="{390C2AC6-713B-4994-A91B-B528A993F5A9}"/>
              </a:ext>
            </a:extLst>
          </p:cNvPr>
          <p:cNvSpPr>
            <a:spLocks noGrp="1"/>
          </p:cNvSpPr>
          <p:nvPr>
            <p:ph type="title"/>
          </p:nvPr>
        </p:nvSpPr>
        <p:spPr>
          <a:xfrm>
            <a:off x="134559" y="-367026"/>
            <a:ext cx="8397881" cy="1707794"/>
          </a:xfrm>
          <a:prstGeom prst="rect">
            <a:avLst/>
          </a:prstGeom>
        </p:spPr>
        <p:txBody>
          <a:bodyPr/>
          <a:lstStyle>
            <a:lvl1pPr marL="457200" marR="0" indent="-457200" algn="l" defTabSz="914400" rtl="0" eaLnBrk="1" fontAlgn="auto" latinLnBrk="1" hangingPunct="1">
              <a:lnSpc>
                <a:spcPct val="100000"/>
              </a:lnSpc>
              <a:spcBef>
                <a:spcPts val="0"/>
              </a:spcBef>
              <a:spcAft>
                <a:spcPts val="0"/>
              </a:spcAft>
              <a:buClrTx/>
              <a:buSzTx/>
              <a:buFontTx/>
              <a:buAutoNum type="arabicPeriod"/>
              <a:tabLst/>
              <a:defRPr b="1" i="0">
                <a:latin typeface="NanumSquare ExtraBold" panose="020B0600000101010101" pitchFamily="34" charset="-127"/>
                <a:ea typeface="NanumSquare ExtraBold" panose="020B0600000101010101" pitchFamily="34" charset="-127"/>
              </a:defRPr>
            </a:lvl1pPr>
          </a:lstStyle>
          <a:p>
            <a:pPr marL="0" lvl="0" indent="0">
              <a:buNone/>
            </a:pPr>
            <a:r>
              <a:rPr kumimoji="1" lang="en-US" altLang="ko-KR" sz="2800" dirty="0">
                <a:solidFill>
                  <a:prstClr val="black"/>
                </a:solidFill>
                <a:latin typeface="나눔스퀘어라운드 ExtraBold" panose="020B0600000101010101" pitchFamily="50" charset="-127"/>
                <a:ea typeface="나눔스퀘어라운드 ExtraBold" panose="020B0600000101010101" pitchFamily="50" charset="-127"/>
              </a:rPr>
              <a:t>4. </a:t>
            </a:r>
            <a:r>
              <a:rPr kumimoji="1" lang="ko-KR" altLang="en-US" sz="2800" dirty="0">
                <a:solidFill>
                  <a:prstClr val="black"/>
                </a:solidFill>
                <a:latin typeface="나눔스퀘어라운드 ExtraBold" panose="020B0600000101010101" pitchFamily="50" charset="-127"/>
                <a:ea typeface="나눔스퀘어라운드 ExtraBold" panose="020B0600000101010101" pitchFamily="50" charset="-127"/>
              </a:rPr>
              <a:t>해외 직판 </a:t>
            </a:r>
            <a:r>
              <a:rPr kumimoji="1" lang="en-US" altLang="ko-KR" sz="2800" dirty="0">
                <a:solidFill>
                  <a:prstClr val="black"/>
                </a:solidFill>
                <a:latin typeface="나눔스퀘어라운드 ExtraBold" panose="020B0600000101010101" pitchFamily="50" charset="-127"/>
                <a:ea typeface="나눔스퀘어라운드 ExtraBold" panose="020B0600000101010101" pitchFamily="50" charset="-127"/>
              </a:rPr>
              <a:t>Shopee </a:t>
            </a:r>
            <a:r>
              <a:rPr kumimoji="1" lang="ko-KR" altLang="en-US" sz="2800" dirty="0">
                <a:solidFill>
                  <a:prstClr val="black"/>
                </a:solidFill>
                <a:latin typeface="나눔스퀘어라운드 ExtraBold" panose="020B0600000101010101" pitchFamily="50" charset="-127"/>
                <a:ea typeface="나눔스퀘어라운드 ExtraBold" panose="020B0600000101010101" pitchFamily="50" charset="-127"/>
              </a:rPr>
              <a:t>상품등록 가이드</a:t>
            </a:r>
            <a:endParaRPr kumimoji="1" lang="ko-KR" altLang="en-US" sz="2800" b="1" i="0" u="none" strike="noStrike" kern="1200" cap="none" spc="0" normalizeH="0" baseline="0" noProof="0" dirty="0">
              <a:ln>
                <a:noFill/>
              </a:ln>
              <a:solidFill>
                <a:prstClr val="black"/>
              </a:solidFill>
              <a:effectLst/>
              <a:uLnTx/>
              <a:uFillTx/>
              <a:latin typeface="나눔스퀘어라운드 ExtraBold" panose="020B0600000101010101" pitchFamily="50" charset="-127"/>
              <a:ea typeface="나눔스퀘어라운드 ExtraBold" panose="020B0600000101010101" pitchFamily="50" charset="-127"/>
              <a:cs typeface="+mn-cs"/>
            </a:endParaRPr>
          </a:p>
        </p:txBody>
      </p:sp>
      <p:sp>
        <p:nvSpPr>
          <p:cNvPr id="5" name="Google Shape;1687;p154">
            <a:extLst>
              <a:ext uri="{FF2B5EF4-FFF2-40B4-BE49-F238E27FC236}">
                <a16:creationId xmlns:a16="http://schemas.microsoft.com/office/drawing/2014/main" id="{432E4146-584D-44B9-AFF0-A2E214F0888B}"/>
              </a:ext>
            </a:extLst>
          </p:cNvPr>
          <p:cNvSpPr txBox="1">
            <a:spLocks/>
          </p:cNvSpPr>
          <p:nvPr/>
        </p:nvSpPr>
        <p:spPr>
          <a:xfrm>
            <a:off x="359840" y="1223318"/>
            <a:ext cx="8172600" cy="234900"/>
          </a:xfrm>
          <a:prstGeom prst="rect">
            <a:avLst/>
          </a:prstGeom>
          <a:noFill/>
          <a:ln>
            <a:noFill/>
          </a:ln>
        </p:spPr>
        <p:txBody>
          <a:bodyPr spcFirstLastPara="1" vert="horz" wrap="square" lIns="91425" tIns="91425" rIns="91425" bIns="91425" rtlCol="0" anchor="ctr" anchorCtr="0">
            <a:noAutofit/>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115000"/>
              </a:lnSpc>
              <a:spcBef>
                <a:spcPts val="0"/>
              </a:spcBef>
              <a:buSzPts val="1800"/>
              <a:buFont typeface="Arial" pitchFamily="34" charset="0"/>
              <a:buNone/>
            </a:pPr>
            <a:r>
              <a:rPr lang="ko-KR" altLang="en-US">
                <a:solidFill>
                  <a:srgbClr val="000000"/>
                </a:solidFill>
                <a:latin typeface="Nanum Gothic"/>
                <a:ea typeface="Nanum Gothic"/>
                <a:cs typeface="Nanum Gothic"/>
                <a:sym typeface="Nanum Gothic"/>
              </a:rPr>
              <a:t>판매 대금 정산</a:t>
            </a:r>
          </a:p>
        </p:txBody>
      </p:sp>
      <p:grpSp>
        <p:nvGrpSpPr>
          <p:cNvPr id="6" name="Google Shape;1690;p154">
            <a:extLst>
              <a:ext uri="{FF2B5EF4-FFF2-40B4-BE49-F238E27FC236}">
                <a16:creationId xmlns:a16="http://schemas.microsoft.com/office/drawing/2014/main" id="{4EABC274-9EF8-4736-9488-CF3E3EDA7EF2}"/>
              </a:ext>
            </a:extLst>
          </p:cNvPr>
          <p:cNvGrpSpPr/>
          <p:nvPr/>
        </p:nvGrpSpPr>
        <p:grpSpPr>
          <a:xfrm>
            <a:off x="2386461" y="1712038"/>
            <a:ext cx="4230606" cy="339542"/>
            <a:chOff x="5638048" y="1499430"/>
            <a:chExt cx="9302123" cy="746573"/>
          </a:xfrm>
        </p:grpSpPr>
        <p:pic>
          <p:nvPicPr>
            <p:cNvPr id="8" name="Google Shape;1691;p154">
              <a:extLst>
                <a:ext uri="{FF2B5EF4-FFF2-40B4-BE49-F238E27FC236}">
                  <a16:creationId xmlns:a16="http://schemas.microsoft.com/office/drawing/2014/main" id="{A2CF1B91-3650-4E55-A56A-5A9794582C4E}"/>
                </a:ext>
              </a:extLst>
            </p:cNvPr>
            <p:cNvPicPr preferRelativeResize="0"/>
            <p:nvPr/>
          </p:nvPicPr>
          <p:blipFill rotWithShape="1">
            <a:blip r:embed="rId2">
              <a:alphaModFix/>
            </a:blip>
            <a:srcRect/>
            <a:stretch/>
          </p:blipFill>
          <p:spPr>
            <a:xfrm>
              <a:off x="5638048" y="1499430"/>
              <a:ext cx="2781276" cy="746573"/>
            </a:xfrm>
            <a:prstGeom prst="rect">
              <a:avLst/>
            </a:prstGeom>
            <a:noFill/>
            <a:ln>
              <a:noFill/>
            </a:ln>
          </p:spPr>
        </p:pic>
        <p:pic>
          <p:nvPicPr>
            <p:cNvPr id="9" name="Google Shape;1692;p154">
              <a:extLst>
                <a:ext uri="{FF2B5EF4-FFF2-40B4-BE49-F238E27FC236}">
                  <a16:creationId xmlns:a16="http://schemas.microsoft.com/office/drawing/2014/main" id="{A7E7BE29-6C05-4D2B-8FF0-72CEC86D93DB}"/>
                </a:ext>
              </a:extLst>
            </p:cNvPr>
            <p:cNvPicPr preferRelativeResize="0"/>
            <p:nvPr/>
          </p:nvPicPr>
          <p:blipFill rotWithShape="1">
            <a:blip r:embed="rId3">
              <a:alphaModFix/>
            </a:blip>
            <a:srcRect/>
            <a:stretch/>
          </p:blipFill>
          <p:spPr>
            <a:xfrm>
              <a:off x="8042163" y="1499430"/>
              <a:ext cx="1854079" cy="746573"/>
            </a:xfrm>
            <a:prstGeom prst="rect">
              <a:avLst/>
            </a:prstGeom>
            <a:noFill/>
            <a:ln>
              <a:noFill/>
            </a:ln>
          </p:spPr>
        </p:pic>
        <p:pic>
          <p:nvPicPr>
            <p:cNvPr id="10" name="Google Shape;1693;p154">
              <a:extLst>
                <a:ext uri="{FF2B5EF4-FFF2-40B4-BE49-F238E27FC236}">
                  <a16:creationId xmlns:a16="http://schemas.microsoft.com/office/drawing/2014/main" id="{AADE7874-E460-416C-8C80-F84F11C5A99B}"/>
                </a:ext>
              </a:extLst>
            </p:cNvPr>
            <p:cNvPicPr preferRelativeResize="0"/>
            <p:nvPr/>
          </p:nvPicPr>
          <p:blipFill rotWithShape="1">
            <a:blip r:embed="rId4">
              <a:alphaModFix/>
            </a:blip>
            <a:srcRect/>
            <a:stretch/>
          </p:blipFill>
          <p:spPr>
            <a:xfrm>
              <a:off x="9534788" y="1499430"/>
              <a:ext cx="1390848" cy="746573"/>
            </a:xfrm>
            <a:prstGeom prst="rect">
              <a:avLst/>
            </a:prstGeom>
            <a:noFill/>
            <a:ln>
              <a:noFill/>
            </a:ln>
          </p:spPr>
        </p:pic>
        <p:pic>
          <p:nvPicPr>
            <p:cNvPr id="11" name="Google Shape;1694;p154">
              <a:extLst>
                <a:ext uri="{FF2B5EF4-FFF2-40B4-BE49-F238E27FC236}">
                  <a16:creationId xmlns:a16="http://schemas.microsoft.com/office/drawing/2014/main" id="{8C441D79-93D6-4D92-BECD-414C23812191}"/>
                </a:ext>
              </a:extLst>
            </p:cNvPr>
            <p:cNvPicPr preferRelativeResize="0"/>
            <p:nvPr/>
          </p:nvPicPr>
          <p:blipFill rotWithShape="1">
            <a:blip r:embed="rId5">
              <a:alphaModFix/>
            </a:blip>
            <a:srcRect/>
            <a:stretch/>
          </p:blipFill>
          <p:spPr>
            <a:xfrm>
              <a:off x="10564076" y="1499430"/>
              <a:ext cx="1854079" cy="746573"/>
            </a:xfrm>
            <a:prstGeom prst="rect">
              <a:avLst/>
            </a:prstGeom>
            <a:noFill/>
            <a:ln>
              <a:noFill/>
            </a:ln>
          </p:spPr>
        </p:pic>
        <p:pic>
          <p:nvPicPr>
            <p:cNvPr id="12" name="Google Shape;1695;p154">
              <a:extLst>
                <a:ext uri="{FF2B5EF4-FFF2-40B4-BE49-F238E27FC236}">
                  <a16:creationId xmlns:a16="http://schemas.microsoft.com/office/drawing/2014/main" id="{D96EF2B8-6B12-434C-9A0D-90E759ABC755}"/>
                </a:ext>
              </a:extLst>
            </p:cNvPr>
            <p:cNvPicPr preferRelativeResize="0"/>
            <p:nvPr/>
          </p:nvPicPr>
          <p:blipFill rotWithShape="1">
            <a:blip r:embed="rId6">
              <a:alphaModFix/>
            </a:blip>
            <a:srcRect/>
            <a:stretch/>
          </p:blipFill>
          <p:spPr>
            <a:xfrm>
              <a:off x="12056700" y="1499430"/>
              <a:ext cx="1390427" cy="746573"/>
            </a:xfrm>
            <a:prstGeom prst="rect">
              <a:avLst/>
            </a:prstGeom>
            <a:noFill/>
            <a:ln>
              <a:noFill/>
            </a:ln>
          </p:spPr>
        </p:pic>
        <p:pic>
          <p:nvPicPr>
            <p:cNvPr id="14" name="Google Shape;1696;p154">
              <a:extLst>
                <a:ext uri="{FF2B5EF4-FFF2-40B4-BE49-F238E27FC236}">
                  <a16:creationId xmlns:a16="http://schemas.microsoft.com/office/drawing/2014/main" id="{75030C0A-040A-45AF-813A-483DE20FB9BF}"/>
                </a:ext>
              </a:extLst>
            </p:cNvPr>
            <p:cNvPicPr preferRelativeResize="0"/>
            <p:nvPr/>
          </p:nvPicPr>
          <p:blipFill rotWithShape="1">
            <a:blip r:embed="rId7">
              <a:alphaModFix/>
            </a:blip>
            <a:srcRect/>
            <a:stretch/>
          </p:blipFill>
          <p:spPr>
            <a:xfrm>
              <a:off x="13085779" y="1499430"/>
              <a:ext cx="1854392" cy="746573"/>
            </a:xfrm>
            <a:prstGeom prst="rect">
              <a:avLst/>
            </a:prstGeom>
            <a:noFill/>
            <a:ln>
              <a:noFill/>
            </a:ln>
          </p:spPr>
        </p:pic>
      </p:grpSp>
      <p:grpSp>
        <p:nvGrpSpPr>
          <p:cNvPr id="17" name="Google Shape;1725;p154">
            <a:extLst>
              <a:ext uri="{FF2B5EF4-FFF2-40B4-BE49-F238E27FC236}">
                <a16:creationId xmlns:a16="http://schemas.microsoft.com/office/drawing/2014/main" id="{B7C781E3-EE1D-4E66-86D9-47ADF574D517}"/>
              </a:ext>
            </a:extLst>
          </p:cNvPr>
          <p:cNvGrpSpPr/>
          <p:nvPr/>
        </p:nvGrpSpPr>
        <p:grpSpPr>
          <a:xfrm>
            <a:off x="1090202" y="4540996"/>
            <a:ext cx="6736213" cy="603876"/>
            <a:chOff x="2787873" y="7719660"/>
            <a:chExt cx="14811375" cy="1327784"/>
          </a:xfrm>
        </p:grpSpPr>
        <p:sp>
          <p:nvSpPr>
            <p:cNvPr id="18" name="Google Shape;1726;p154">
              <a:extLst>
                <a:ext uri="{FF2B5EF4-FFF2-40B4-BE49-F238E27FC236}">
                  <a16:creationId xmlns:a16="http://schemas.microsoft.com/office/drawing/2014/main" id="{3328A954-873C-4BDD-8FEB-DE7ADC6C4EAF}"/>
                </a:ext>
              </a:extLst>
            </p:cNvPr>
            <p:cNvSpPr/>
            <p:nvPr/>
          </p:nvSpPr>
          <p:spPr>
            <a:xfrm>
              <a:off x="2787873" y="7719660"/>
              <a:ext cx="14811375" cy="1327784"/>
            </a:xfrm>
            <a:custGeom>
              <a:avLst/>
              <a:gdLst/>
              <a:ahLst/>
              <a:cxnLst/>
              <a:rect l="l" t="t" r="r" b="b"/>
              <a:pathLst>
                <a:path w="14811375" h="1327784" extrusionOk="0">
                  <a:moveTo>
                    <a:pt x="14720913" y="0"/>
                  </a:moveTo>
                  <a:lnTo>
                    <a:pt x="90154" y="0"/>
                  </a:lnTo>
                  <a:lnTo>
                    <a:pt x="55040" y="7077"/>
                  </a:lnTo>
                  <a:lnTo>
                    <a:pt x="26386" y="26386"/>
                  </a:lnTo>
                  <a:lnTo>
                    <a:pt x="7077" y="55040"/>
                  </a:lnTo>
                  <a:lnTo>
                    <a:pt x="0" y="90154"/>
                  </a:lnTo>
                  <a:lnTo>
                    <a:pt x="0" y="1237030"/>
                  </a:lnTo>
                  <a:lnTo>
                    <a:pt x="7077" y="1272143"/>
                  </a:lnTo>
                  <a:lnTo>
                    <a:pt x="26386" y="1300798"/>
                  </a:lnTo>
                  <a:lnTo>
                    <a:pt x="55040" y="1320107"/>
                  </a:lnTo>
                  <a:lnTo>
                    <a:pt x="90154" y="1327184"/>
                  </a:lnTo>
                  <a:lnTo>
                    <a:pt x="14720913" y="1327184"/>
                  </a:lnTo>
                  <a:lnTo>
                    <a:pt x="14756026" y="1320107"/>
                  </a:lnTo>
                  <a:lnTo>
                    <a:pt x="14784680" y="1300798"/>
                  </a:lnTo>
                  <a:lnTo>
                    <a:pt x="14803989" y="1272143"/>
                  </a:lnTo>
                  <a:lnTo>
                    <a:pt x="14811067" y="1237030"/>
                  </a:lnTo>
                  <a:lnTo>
                    <a:pt x="14811067" y="90154"/>
                  </a:lnTo>
                  <a:lnTo>
                    <a:pt x="14803989" y="55040"/>
                  </a:lnTo>
                  <a:lnTo>
                    <a:pt x="14784680" y="26386"/>
                  </a:lnTo>
                  <a:lnTo>
                    <a:pt x="14756026" y="7077"/>
                  </a:lnTo>
                  <a:lnTo>
                    <a:pt x="14720913" y="0"/>
                  </a:lnTo>
                  <a:close/>
                </a:path>
              </a:pathLst>
            </a:custGeom>
            <a:solidFill>
              <a:srgbClr val="FD561F">
                <a:alpha val="4710"/>
              </a:srgbClr>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None/>
              </a:pPr>
              <a:endParaRPr sz="637" b="0" i="0" u="none" strike="noStrike" cap="none">
                <a:solidFill>
                  <a:srgbClr val="000000"/>
                </a:solidFill>
                <a:latin typeface="Arial"/>
                <a:ea typeface="Arial"/>
                <a:cs typeface="Arial"/>
                <a:sym typeface="Arial"/>
              </a:endParaRPr>
            </a:p>
          </p:txBody>
        </p:sp>
        <p:pic>
          <p:nvPicPr>
            <p:cNvPr id="19" name="Google Shape;1727;p154">
              <a:extLst>
                <a:ext uri="{FF2B5EF4-FFF2-40B4-BE49-F238E27FC236}">
                  <a16:creationId xmlns:a16="http://schemas.microsoft.com/office/drawing/2014/main" id="{253B6DDF-7327-4FE2-A87D-62A6F6F69203}"/>
                </a:ext>
              </a:extLst>
            </p:cNvPr>
            <p:cNvPicPr preferRelativeResize="0"/>
            <p:nvPr/>
          </p:nvPicPr>
          <p:blipFill rotWithShape="1">
            <a:blip r:embed="rId8">
              <a:alphaModFix/>
            </a:blip>
            <a:srcRect/>
            <a:stretch/>
          </p:blipFill>
          <p:spPr>
            <a:xfrm>
              <a:off x="8115250" y="7994259"/>
              <a:ext cx="1077350" cy="369360"/>
            </a:xfrm>
            <a:prstGeom prst="rect">
              <a:avLst/>
            </a:prstGeom>
            <a:noFill/>
            <a:ln>
              <a:noFill/>
            </a:ln>
          </p:spPr>
        </p:pic>
        <p:pic>
          <p:nvPicPr>
            <p:cNvPr id="20" name="Google Shape;1728;p154">
              <a:extLst>
                <a:ext uri="{FF2B5EF4-FFF2-40B4-BE49-F238E27FC236}">
                  <a16:creationId xmlns:a16="http://schemas.microsoft.com/office/drawing/2014/main" id="{B56126AC-84DA-4DB7-B525-FDDBD47BC07B}"/>
                </a:ext>
              </a:extLst>
            </p:cNvPr>
            <p:cNvPicPr preferRelativeResize="0"/>
            <p:nvPr/>
          </p:nvPicPr>
          <p:blipFill rotWithShape="1">
            <a:blip r:embed="rId9">
              <a:alphaModFix/>
            </a:blip>
            <a:srcRect/>
            <a:stretch/>
          </p:blipFill>
          <p:spPr>
            <a:xfrm>
              <a:off x="9057839" y="7994259"/>
              <a:ext cx="1367077" cy="369360"/>
            </a:xfrm>
            <a:prstGeom prst="rect">
              <a:avLst/>
            </a:prstGeom>
            <a:noFill/>
            <a:ln>
              <a:noFill/>
            </a:ln>
          </p:spPr>
        </p:pic>
        <p:pic>
          <p:nvPicPr>
            <p:cNvPr id="21" name="Google Shape;1729;p154">
              <a:extLst>
                <a:ext uri="{FF2B5EF4-FFF2-40B4-BE49-F238E27FC236}">
                  <a16:creationId xmlns:a16="http://schemas.microsoft.com/office/drawing/2014/main" id="{E2FD9A46-97B1-44EF-B2D6-6BD8D4A567A0}"/>
                </a:ext>
              </a:extLst>
            </p:cNvPr>
            <p:cNvPicPr preferRelativeResize="0"/>
            <p:nvPr/>
          </p:nvPicPr>
          <p:blipFill rotWithShape="1">
            <a:blip r:embed="rId10">
              <a:alphaModFix/>
            </a:blip>
            <a:srcRect/>
            <a:stretch/>
          </p:blipFill>
          <p:spPr>
            <a:xfrm>
              <a:off x="10275603" y="7994259"/>
              <a:ext cx="683612" cy="369360"/>
            </a:xfrm>
            <a:prstGeom prst="rect">
              <a:avLst/>
            </a:prstGeom>
            <a:noFill/>
            <a:ln>
              <a:noFill/>
            </a:ln>
          </p:spPr>
        </p:pic>
        <p:pic>
          <p:nvPicPr>
            <p:cNvPr id="22" name="Google Shape;1730;p154">
              <a:extLst>
                <a:ext uri="{FF2B5EF4-FFF2-40B4-BE49-F238E27FC236}">
                  <a16:creationId xmlns:a16="http://schemas.microsoft.com/office/drawing/2014/main" id="{863EF150-A8AF-40C6-927C-543B3872FDEA}"/>
                </a:ext>
              </a:extLst>
            </p:cNvPr>
            <p:cNvPicPr preferRelativeResize="0"/>
            <p:nvPr/>
          </p:nvPicPr>
          <p:blipFill rotWithShape="1">
            <a:blip r:embed="rId11">
              <a:alphaModFix/>
            </a:blip>
            <a:srcRect/>
            <a:stretch/>
          </p:blipFill>
          <p:spPr>
            <a:xfrm>
              <a:off x="10731400" y="7994259"/>
              <a:ext cx="200255" cy="369360"/>
            </a:xfrm>
            <a:prstGeom prst="rect">
              <a:avLst/>
            </a:prstGeom>
            <a:noFill/>
            <a:ln>
              <a:noFill/>
            </a:ln>
          </p:spPr>
        </p:pic>
        <p:pic>
          <p:nvPicPr>
            <p:cNvPr id="23" name="Google Shape;1731;p154">
              <a:extLst>
                <a:ext uri="{FF2B5EF4-FFF2-40B4-BE49-F238E27FC236}">
                  <a16:creationId xmlns:a16="http://schemas.microsoft.com/office/drawing/2014/main" id="{BEDC7D69-AB44-4B1F-BA31-ABA2BEFF2D1F}"/>
                </a:ext>
              </a:extLst>
            </p:cNvPr>
            <p:cNvPicPr preferRelativeResize="0"/>
            <p:nvPr/>
          </p:nvPicPr>
          <p:blipFill rotWithShape="1">
            <a:blip r:embed="rId12">
              <a:alphaModFix/>
            </a:blip>
            <a:srcRect/>
            <a:stretch/>
          </p:blipFill>
          <p:spPr>
            <a:xfrm>
              <a:off x="10864905" y="7994259"/>
              <a:ext cx="1366764" cy="369360"/>
            </a:xfrm>
            <a:prstGeom prst="rect">
              <a:avLst/>
            </a:prstGeom>
            <a:noFill/>
            <a:ln>
              <a:noFill/>
            </a:ln>
          </p:spPr>
        </p:pic>
        <p:pic>
          <p:nvPicPr>
            <p:cNvPr id="24" name="Google Shape;1732;p154">
              <a:extLst>
                <a:ext uri="{FF2B5EF4-FFF2-40B4-BE49-F238E27FC236}">
                  <a16:creationId xmlns:a16="http://schemas.microsoft.com/office/drawing/2014/main" id="{FDF701EB-940A-4CBB-B2EE-AF0FBE72C595}"/>
                </a:ext>
              </a:extLst>
            </p:cNvPr>
            <p:cNvPicPr preferRelativeResize="0"/>
            <p:nvPr/>
          </p:nvPicPr>
          <p:blipFill rotWithShape="1">
            <a:blip r:embed="rId13">
              <a:alphaModFix/>
            </a:blip>
            <a:srcRect/>
            <a:stretch/>
          </p:blipFill>
          <p:spPr>
            <a:xfrm>
              <a:off x="12082564" y="7994259"/>
              <a:ext cx="455483" cy="369360"/>
            </a:xfrm>
            <a:prstGeom prst="rect">
              <a:avLst/>
            </a:prstGeom>
            <a:noFill/>
            <a:ln>
              <a:noFill/>
            </a:ln>
          </p:spPr>
        </p:pic>
        <p:pic>
          <p:nvPicPr>
            <p:cNvPr id="25" name="Google Shape;1733;p154">
              <a:extLst>
                <a:ext uri="{FF2B5EF4-FFF2-40B4-BE49-F238E27FC236}">
                  <a16:creationId xmlns:a16="http://schemas.microsoft.com/office/drawing/2014/main" id="{EB765F47-4705-49DB-B1A3-AD63CFC87462}"/>
                </a:ext>
              </a:extLst>
            </p:cNvPr>
            <p:cNvPicPr preferRelativeResize="0"/>
            <p:nvPr/>
          </p:nvPicPr>
          <p:blipFill rotWithShape="1">
            <a:blip r:embed="rId14">
              <a:alphaModFix/>
            </a:blip>
            <a:srcRect/>
            <a:stretch/>
          </p:blipFill>
          <p:spPr>
            <a:xfrm>
              <a:off x="12365277" y="7994259"/>
              <a:ext cx="911312" cy="369360"/>
            </a:xfrm>
            <a:prstGeom prst="rect">
              <a:avLst/>
            </a:prstGeom>
            <a:noFill/>
            <a:ln>
              <a:noFill/>
            </a:ln>
          </p:spPr>
        </p:pic>
        <p:pic>
          <p:nvPicPr>
            <p:cNvPr id="26" name="Google Shape;1734;p154">
              <a:extLst>
                <a:ext uri="{FF2B5EF4-FFF2-40B4-BE49-F238E27FC236}">
                  <a16:creationId xmlns:a16="http://schemas.microsoft.com/office/drawing/2014/main" id="{BFC10272-AC5B-472D-8A17-DCB7D09DCA32}"/>
                </a:ext>
              </a:extLst>
            </p:cNvPr>
            <p:cNvPicPr preferRelativeResize="0"/>
            <p:nvPr/>
          </p:nvPicPr>
          <p:blipFill rotWithShape="1">
            <a:blip r:embed="rId15">
              <a:alphaModFix/>
            </a:blip>
            <a:srcRect/>
            <a:stretch/>
          </p:blipFill>
          <p:spPr>
            <a:xfrm>
              <a:off x="13119495" y="7994259"/>
              <a:ext cx="1367077" cy="369360"/>
            </a:xfrm>
            <a:prstGeom prst="rect">
              <a:avLst/>
            </a:prstGeom>
            <a:noFill/>
            <a:ln>
              <a:noFill/>
            </a:ln>
          </p:spPr>
        </p:pic>
        <p:pic>
          <p:nvPicPr>
            <p:cNvPr id="27" name="Google Shape;1735;p154">
              <a:extLst>
                <a:ext uri="{FF2B5EF4-FFF2-40B4-BE49-F238E27FC236}">
                  <a16:creationId xmlns:a16="http://schemas.microsoft.com/office/drawing/2014/main" id="{5985F38B-BC18-4FFF-B99B-EA121413E3AD}"/>
                </a:ext>
              </a:extLst>
            </p:cNvPr>
            <p:cNvPicPr preferRelativeResize="0"/>
            <p:nvPr/>
          </p:nvPicPr>
          <p:blipFill rotWithShape="1">
            <a:blip r:embed="rId16">
              <a:alphaModFix/>
            </a:blip>
            <a:srcRect/>
            <a:stretch/>
          </p:blipFill>
          <p:spPr>
            <a:xfrm>
              <a:off x="14337259" y="7994259"/>
              <a:ext cx="1367077" cy="369360"/>
            </a:xfrm>
            <a:prstGeom prst="rect">
              <a:avLst/>
            </a:prstGeom>
            <a:noFill/>
            <a:ln>
              <a:noFill/>
            </a:ln>
          </p:spPr>
        </p:pic>
        <p:pic>
          <p:nvPicPr>
            <p:cNvPr id="28" name="Google Shape;1736;p154">
              <a:extLst>
                <a:ext uri="{FF2B5EF4-FFF2-40B4-BE49-F238E27FC236}">
                  <a16:creationId xmlns:a16="http://schemas.microsoft.com/office/drawing/2014/main" id="{BDFE1FD6-04C3-4C62-A39E-FA2457E2FE1C}"/>
                </a:ext>
              </a:extLst>
            </p:cNvPr>
            <p:cNvPicPr preferRelativeResize="0"/>
            <p:nvPr/>
          </p:nvPicPr>
          <p:blipFill rotWithShape="1">
            <a:blip r:embed="rId17">
              <a:alphaModFix/>
            </a:blip>
            <a:srcRect/>
            <a:stretch/>
          </p:blipFill>
          <p:spPr>
            <a:xfrm>
              <a:off x="15547170" y="7994259"/>
              <a:ext cx="1366764" cy="369360"/>
            </a:xfrm>
            <a:prstGeom prst="rect">
              <a:avLst/>
            </a:prstGeom>
            <a:noFill/>
            <a:ln>
              <a:noFill/>
            </a:ln>
          </p:spPr>
        </p:pic>
        <p:pic>
          <p:nvPicPr>
            <p:cNvPr id="29" name="Google Shape;1737;p154">
              <a:extLst>
                <a:ext uri="{FF2B5EF4-FFF2-40B4-BE49-F238E27FC236}">
                  <a16:creationId xmlns:a16="http://schemas.microsoft.com/office/drawing/2014/main" id="{68AEE637-D350-4EAA-B410-AFB4D6015EB2}"/>
                </a:ext>
              </a:extLst>
            </p:cNvPr>
            <p:cNvPicPr preferRelativeResize="0"/>
            <p:nvPr/>
          </p:nvPicPr>
          <p:blipFill rotWithShape="1">
            <a:blip r:embed="rId18">
              <a:alphaModFix/>
            </a:blip>
            <a:srcRect/>
            <a:stretch/>
          </p:blipFill>
          <p:spPr>
            <a:xfrm>
              <a:off x="16686088" y="7994259"/>
              <a:ext cx="141880" cy="369360"/>
            </a:xfrm>
            <a:prstGeom prst="rect">
              <a:avLst/>
            </a:prstGeom>
            <a:noFill/>
            <a:ln>
              <a:noFill/>
            </a:ln>
          </p:spPr>
        </p:pic>
        <p:pic>
          <p:nvPicPr>
            <p:cNvPr id="30" name="Google Shape;1738;p154">
              <a:extLst>
                <a:ext uri="{FF2B5EF4-FFF2-40B4-BE49-F238E27FC236}">
                  <a16:creationId xmlns:a16="http://schemas.microsoft.com/office/drawing/2014/main" id="{D48942CA-00E3-4C77-960A-3F6D1DAFAA8C}"/>
                </a:ext>
              </a:extLst>
            </p:cNvPr>
            <p:cNvPicPr preferRelativeResize="0"/>
            <p:nvPr/>
          </p:nvPicPr>
          <p:blipFill rotWithShape="1">
            <a:blip r:embed="rId19">
              <a:alphaModFix/>
            </a:blip>
            <a:srcRect/>
            <a:stretch/>
          </p:blipFill>
          <p:spPr>
            <a:xfrm>
              <a:off x="8115250" y="8387231"/>
              <a:ext cx="911312" cy="369360"/>
            </a:xfrm>
            <a:prstGeom prst="rect">
              <a:avLst/>
            </a:prstGeom>
            <a:noFill/>
            <a:ln>
              <a:noFill/>
            </a:ln>
          </p:spPr>
        </p:pic>
        <p:pic>
          <p:nvPicPr>
            <p:cNvPr id="31" name="Google Shape;1739;p154">
              <a:extLst>
                <a:ext uri="{FF2B5EF4-FFF2-40B4-BE49-F238E27FC236}">
                  <a16:creationId xmlns:a16="http://schemas.microsoft.com/office/drawing/2014/main" id="{3ED84C4B-64A0-42E4-8851-4EFCB9E0ED09}"/>
                </a:ext>
              </a:extLst>
            </p:cNvPr>
            <p:cNvPicPr preferRelativeResize="0"/>
            <p:nvPr/>
          </p:nvPicPr>
          <p:blipFill rotWithShape="1">
            <a:blip r:embed="rId20">
              <a:alphaModFix/>
            </a:blip>
            <a:srcRect/>
            <a:stretch/>
          </p:blipFill>
          <p:spPr>
            <a:xfrm>
              <a:off x="8869363" y="8387231"/>
              <a:ext cx="683612" cy="369360"/>
            </a:xfrm>
            <a:prstGeom prst="rect">
              <a:avLst/>
            </a:prstGeom>
            <a:noFill/>
            <a:ln>
              <a:noFill/>
            </a:ln>
          </p:spPr>
        </p:pic>
        <p:pic>
          <p:nvPicPr>
            <p:cNvPr id="32" name="Google Shape;1740;p154">
              <a:extLst>
                <a:ext uri="{FF2B5EF4-FFF2-40B4-BE49-F238E27FC236}">
                  <a16:creationId xmlns:a16="http://schemas.microsoft.com/office/drawing/2014/main" id="{304D374C-9614-403B-811F-384DA528B24F}"/>
                </a:ext>
              </a:extLst>
            </p:cNvPr>
            <p:cNvPicPr preferRelativeResize="0"/>
            <p:nvPr/>
          </p:nvPicPr>
          <p:blipFill rotWithShape="1">
            <a:blip r:embed="rId21">
              <a:alphaModFix/>
            </a:blip>
            <a:srcRect/>
            <a:stretch/>
          </p:blipFill>
          <p:spPr>
            <a:xfrm>
              <a:off x="9387986" y="8387231"/>
              <a:ext cx="1366764" cy="369360"/>
            </a:xfrm>
            <a:prstGeom prst="rect">
              <a:avLst/>
            </a:prstGeom>
            <a:noFill/>
            <a:ln>
              <a:noFill/>
            </a:ln>
          </p:spPr>
        </p:pic>
        <p:pic>
          <p:nvPicPr>
            <p:cNvPr id="33" name="Google Shape;1741;p154">
              <a:extLst>
                <a:ext uri="{FF2B5EF4-FFF2-40B4-BE49-F238E27FC236}">
                  <a16:creationId xmlns:a16="http://schemas.microsoft.com/office/drawing/2014/main" id="{D53B2502-F9C4-4E8A-98FD-011C9836D501}"/>
                </a:ext>
              </a:extLst>
            </p:cNvPr>
            <p:cNvPicPr preferRelativeResize="0"/>
            <p:nvPr/>
          </p:nvPicPr>
          <p:blipFill rotWithShape="1">
            <a:blip r:embed="rId22">
              <a:alphaModFix/>
            </a:blip>
            <a:srcRect/>
            <a:stretch/>
          </p:blipFill>
          <p:spPr>
            <a:xfrm>
              <a:off x="10597583" y="8387231"/>
              <a:ext cx="911312" cy="369360"/>
            </a:xfrm>
            <a:prstGeom prst="rect">
              <a:avLst/>
            </a:prstGeom>
            <a:noFill/>
            <a:ln>
              <a:noFill/>
            </a:ln>
          </p:spPr>
        </p:pic>
        <p:pic>
          <p:nvPicPr>
            <p:cNvPr id="34" name="Google Shape;1742;p154">
              <a:extLst>
                <a:ext uri="{FF2B5EF4-FFF2-40B4-BE49-F238E27FC236}">
                  <a16:creationId xmlns:a16="http://schemas.microsoft.com/office/drawing/2014/main" id="{6D7ADAE1-7246-48A3-800A-6009F341DFC7}"/>
                </a:ext>
              </a:extLst>
            </p:cNvPr>
            <p:cNvPicPr preferRelativeResize="0"/>
            <p:nvPr/>
          </p:nvPicPr>
          <p:blipFill rotWithShape="1">
            <a:blip r:embed="rId23">
              <a:alphaModFix/>
            </a:blip>
            <a:srcRect/>
            <a:stretch/>
          </p:blipFill>
          <p:spPr>
            <a:xfrm>
              <a:off x="11352010" y="8387231"/>
              <a:ext cx="683226" cy="369360"/>
            </a:xfrm>
            <a:prstGeom prst="rect">
              <a:avLst/>
            </a:prstGeom>
            <a:noFill/>
            <a:ln>
              <a:noFill/>
            </a:ln>
          </p:spPr>
        </p:pic>
        <p:pic>
          <p:nvPicPr>
            <p:cNvPr id="35" name="Google Shape;1743;p154">
              <a:extLst>
                <a:ext uri="{FF2B5EF4-FFF2-40B4-BE49-F238E27FC236}">
                  <a16:creationId xmlns:a16="http://schemas.microsoft.com/office/drawing/2014/main" id="{C56FF488-8837-4B67-8D26-6D2BA5FE9259}"/>
                </a:ext>
              </a:extLst>
            </p:cNvPr>
            <p:cNvPicPr preferRelativeResize="0"/>
            <p:nvPr/>
          </p:nvPicPr>
          <p:blipFill rotWithShape="1">
            <a:blip r:embed="rId24">
              <a:alphaModFix/>
            </a:blip>
            <a:srcRect/>
            <a:stretch/>
          </p:blipFill>
          <p:spPr>
            <a:xfrm>
              <a:off x="11870319" y="8387231"/>
              <a:ext cx="683612" cy="369360"/>
            </a:xfrm>
            <a:prstGeom prst="rect">
              <a:avLst/>
            </a:prstGeom>
            <a:noFill/>
            <a:ln>
              <a:noFill/>
            </a:ln>
          </p:spPr>
        </p:pic>
        <p:pic>
          <p:nvPicPr>
            <p:cNvPr id="36" name="Google Shape;1744;p154">
              <a:extLst>
                <a:ext uri="{FF2B5EF4-FFF2-40B4-BE49-F238E27FC236}">
                  <a16:creationId xmlns:a16="http://schemas.microsoft.com/office/drawing/2014/main" id="{E74F7E81-FF8D-42D4-8A13-9B6881D798C1}"/>
                </a:ext>
              </a:extLst>
            </p:cNvPr>
            <p:cNvPicPr preferRelativeResize="0"/>
            <p:nvPr/>
          </p:nvPicPr>
          <p:blipFill rotWithShape="1">
            <a:blip r:embed="rId25">
              <a:alphaModFix/>
            </a:blip>
            <a:srcRect/>
            <a:stretch/>
          </p:blipFill>
          <p:spPr>
            <a:xfrm>
              <a:off x="12388837" y="8387231"/>
              <a:ext cx="911312" cy="369360"/>
            </a:xfrm>
            <a:prstGeom prst="rect">
              <a:avLst/>
            </a:prstGeom>
            <a:noFill/>
            <a:ln>
              <a:noFill/>
            </a:ln>
          </p:spPr>
        </p:pic>
        <p:pic>
          <p:nvPicPr>
            <p:cNvPr id="37" name="Google Shape;1745;p154">
              <a:extLst>
                <a:ext uri="{FF2B5EF4-FFF2-40B4-BE49-F238E27FC236}">
                  <a16:creationId xmlns:a16="http://schemas.microsoft.com/office/drawing/2014/main" id="{AB27E19D-AD15-4A77-8516-7DD7A1E1F434}"/>
                </a:ext>
              </a:extLst>
            </p:cNvPr>
            <p:cNvPicPr preferRelativeResize="0"/>
            <p:nvPr/>
          </p:nvPicPr>
          <p:blipFill rotWithShape="1">
            <a:blip r:embed="rId26">
              <a:alphaModFix/>
            </a:blip>
            <a:srcRect/>
            <a:stretch/>
          </p:blipFill>
          <p:spPr>
            <a:xfrm>
              <a:off x="13143055" y="8387231"/>
              <a:ext cx="683612" cy="369360"/>
            </a:xfrm>
            <a:prstGeom prst="rect">
              <a:avLst/>
            </a:prstGeom>
            <a:noFill/>
            <a:ln>
              <a:noFill/>
            </a:ln>
          </p:spPr>
        </p:pic>
        <p:pic>
          <p:nvPicPr>
            <p:cNvPr id="38" name="Google Shape;1746;p154">
              <a:extLst>
                <a:ext uri="{FF2B5EF4-FFF2-40B4-BE49-F238E27FC236}">
                  <a16:creationId xmlns:a16="http://schemas.microsoft.com/office/drawing/2014/main" id="{D7EE7FCB-0064-4734-B1BC-AB9CBF16AA26}"/>
                </a:ext>
              </a:extLst>
            </p:cNvPr>
            <p:cNvPicPr preferRelativeResize="0"/>
            <p:nvPr/>
          </p:nvPicPr>
          <p:blipFill rotWithShape="1">
            <a:blip r:embed="rId27">
              <a:alphaModFix/>
            </a:blip>
            <a:srcRect/>
            <a:stretch/>
          </p:blipFill>
          <p:spPr>
            <a:xfrm>
              <a:off x="13661678" y="8387231"/>
              <a:ext cx="1139021" cy="369360"/>
            </a:xfrm>
            <a:prstGeom prst="rect">
              <a:avLst/>
            </a:prstGeom>
            <a:noFill/>
            <a:ln>
              <a:noFill/>
            </a:ln>
          </p:spPr>
        </p:pic>
        <p:pic>
          <p:nvPicPr>
            <p:cNvPr id="39" name="Google Shape;1747;p154">
              <a:extLst>
                <a:ext uri="{FF2B5EF4-FFF2-40B4-BE49-F238E27FC236}">
                  <a16:creationId xmlns:a16="http://schemas.microsoft.com/office/drawing/2014/main" id="{0CC5CA39-FF56-4916-A54D-6F1EF3D38C43}"/>
                </a:ext>
              </a:extLst>
            </p:cNvPr>
            <p:cNvPicPr preferRelativeResize="0"/>
            <p:nvPr/>
          </p:nvPicPr>
          <p:blipFill rotWithShape="1">
            <a:blip r:embed="rId28">
              <a:alphaModFix/>
            </a:blip>
            <a:srcRect/>
            <a:stretch/>
          </p:blipFill>
          <p:spPr>
            <a:xfrm>
              <a:off x="14643533" y="8387231"/>
              <a:ext cx="1139338" cy="369360"/>
            </a:xfrm>
            <a:prstGeom prst="rect">
              <a:avLst/>
            </a:prstGeom>
            <a:noFill/>
            <a:ln>
              <a:noFill/>
            </a:ln>
          </p:spPr>
        </p:pic>
        <p:pic>
          <p:nvPicPr>
            <p:cNvPr id="40" name="Google Shape;1748;p154">
              <a:extLst>
                <a:ext uri="{FF2B5EF4-FFF2-40B4-BE49-F238E27FC236}">
                  <a16:creationId xmlns:a16="http://schemas.microsoft.com/office/drawing/2014/main" id="{D9B9A3C3-EA49-4508-8FC4-07430C6D0807}"/>
                </a:ext>
              </a:extLst>
            </p:cNvPr>
            <p:cNvPicPr preferRelativeResize="0"/>
            <p:nvPr/>
          </p:nvPicPr>
          <p:blipFill rotWithShape="1">
            <a:blip r:embed="rId29">
              <a:alphaModFix/>
            </a:blip>
            <a:srcRect/>
            <a:stretch/>
          </p:blipFill>
          <p:spPr>
            <a:xfrm>
              <a:off x="15633555" y="8387231"/>
              <a:ext cx="1367077" cy="369360"/>
            </a:xfrm>
            <a:prstGeom prst="rect">
              <a:avLst/>
            </a:prstGeom>
            <a:noFill/>
            <a:ln>
              <a:noFill/>
            </a:ln>
          </p:spPr>
        </p:pic>
        <p:pic>
          <p:nvPicPr>
            <p:cNvPr id="41" name="Google Shape;1749;p154">
              <a:extLst>
                <a:ext uri="{FF2B5EF4-FFF2-40B4-BE49-F238E27FC236}">
                  <a16:creationId xmlns:a16="http://schemas.microsoft.com/office/drawing/2014/main" id="{A3DCF2E2-3E30-4620-8E56-09448B781E60}"/>
                </a:ext>
              </a:extLst>
            </p:cNvPr>
            <p:cNvPicPr preferRelativeResize="0"/>
            <p:nvPr/>
          </p:nvPicPr>
          <p:blipFill rotWithShape="1">
            <a:blip r:embed="rId18">
              <a:alphaModFix/>
            </a:blip>
            <a:srcRect/>
            <a:stretch/>
          </p:blipFill>
          <p:spPr>
            <a:xfrm>
              <a:off x="16772788" y="8387231"/>
              <a:ext cx="141356" cy="369360"/>
            </a:xfrm>
            <a:prstGeom prst="rect">
              <a:avLst/>
            </a:prstGeom>
            <a:noFill/>
            <a:ln>
              <a:noFill/>
            </a:ln>
          </p:spPr>
        </p:pic>
        <p:pic>
          <p:nvPicPr>
            <p:cNvPr id="42" name="Google Shape;1750;p154">
              <a:extLst>
                <a:ext uri="{FF2B5EF4-FFF2-40B4-BE49-F238E27FC236}">
                  <a16:creationId xmlns:a16="http://schemas.microsoft.com/office/drawing/2014/main" id="{EC7CB1A5-1D8B-4F6D-BBAF-5A9004A3E583}"/>
                </a:ext>
              </a:extLst>
            </p:cNvPr>
            <p:cNvPicPr preferRelativeResize="0"/>
            <p:nvPr/>
          </p:nvPicPr>
          <p:blipFill rotWithShape="1">
            <a:blip r:embed="rId30">
              <a:alphaModFix/>
            </a:blip>
            <a:srcRect/>
            <a:stretch/>
          </p:blipFill>
          <p:spPr>
            <a:xfrm>
              <a:off x="5825477" y="8325348"/>
              <a:ext cx="1335665" cy="432185"/>
            </a:xfrm>
            <a:prstGeom prst="rect">
              <a:avLst/>
            </a:prstGeom>
            <a:noFill/>
            <a:ln>
              <a:noFill/>
            </a:ln>
          </p:spPr>
        </p:pic>
      </p:grpSp>
      <p:sp>
        <p:nvSpPr>
          <p:cNvPr id="43" name="Google Shape;1751;p154">
            <a:extLst>
              <a:ext uri="{FF2B5EF4-FFF2-40B4-BE49-F238E27FC236}">
                <a16:creationId xmlns:a16="http://schemas.microsoft.com/office/drawing/2014/main" id="{0221D0FF-DB55-474B-A5C5-05F9454BF10F}"/>
              </a:ext>
            </a:extLst>
          </p:cNvPr>
          <p:cNvSpPr txBox="1"/>
          <p:nvPr/>
        </p:nvSpPr>
        <p:spPr>
          <a:xfrm>
            <a:off x="1933521" y="4671306"/>
            <a:ext cx="1118100" cy="485400"/>
          </a:xfrm>
          <a:prstGeom prst="rect">
            <a:avLst/>
          </a:prstGeom>
          <a:noFill/>
          <a:ln>
            <a:noFill/>
          </a:ln>
        </p:spPr>
        <p:txBody>
          <a:bodyPr spcFirstLastPara="1" wrap="square" lIns="0" tIns="3175" rIns="0" bIns="0" anchor="t" anchorCtr="0">
            <a:spAutoFit/>
          </a:bodyPr>
          <a:lstStyle/>
          <a:p>
            <a:pPr marL="5775" marR="2310" lvl="0" indent="0" algn="l" rtl="0">
              <a:lnSpc>
                <a:spcPct val="103099"/>
              </a:lnSpc>
              <a:spcBef>
                <a:spcPts val="0"/>
              </a:spcBef>
              <a:spcAft>
                <a:spcPts val="0"/>
              </a:spcAft>
              <a:buNone/>
            </a:pPr>
            <a:r>
              <a:rPr lang="en" sz="1022" b="1" i="0" u="none" strike="noStrike" cap="none">
                <a:solidFill>
                  <a:srgbClr val="EA562A"/>
                </a:solidFill>
                <a:latin typeface="Gill Sans"/>
                <a:ea typeface="Gill Sans"/>
                <a:cs typeface="Gill Sans"/>
                <a:sym typeface="Gill Sans"/>
              </a:rPr>
              <a:t>Shopee Guarantee  (Shopee	)</a:t>
            </a:r>
            <a:endParaRPr sz="1022" b="0" i="0" u="none" strike="noStrike" cap="none">
              <a:solidFill>
                <a:srgbClr val="000000"/>
              </a:solidFill>
              <a:latin typeface="Gill Sans"/>
              <a:ea typeface="Gill Sans"/>
              <a:cs typeface="Gill Sans"/>
              <a:sym typeface="Gill Sans"/>
            </a:endParaRPr>
          </a:p>
        </p:txBody>
      </p:sp>
      <p:grpSp>
        <p:nvGrpSpPr>
          <p:cNvPr id="44" name="Google Shape;1752;p154">
            <a:extLst>
              <a:ext uri="{FF2B5EF4-FFF2-40B4-BE49-F238E27FC236}">
                <a16:creationId xmlns:a16="http://schemas.microsoft.com/office/drawing/2014/main" id="{458C5B38-4801-4C64-BC46-68822E888048}"/>
              </a:ext>
            </a:extLst>
          </p:cNvPr>
          <p:cNvGrpSpPr/>
          <p:nvPr/>
        </p:nvGrpSpPr>
        <p:grpSpPr>
          <a:xfrm>
            <a:off x="1529514" y="4694579"/>
            <a:ext cx="314501" cy="317966"/>
            <a:chOff x="3753812" y="8057346"/>
            <a:chExt cx="691514" cy="699134"/>
          </a:xfrm>
        </p:grpSpPr>
        <p:sp>
          <p:nvSpPr>
            <p:cNvPr id="45" name="Google Shape;1753;p154">
              <a:extLst>
                <a:ext uri="{FF2B5EF4-FFF2-40B4-BE49-F238E27FC236}">
                  <a16:creationId xmlns:a16="http://schemas.microsoft.com/office/drawing/2014/main" id="{AECB9283-E747-4958-9C3B-347013EE2961}"/>
                </a:ext>
              </a:extLst>
            </p:cNvPr>
            <p:cNvSpPr/>
            <p:nvPr/>
          </p:nvSpPr>
          <p:spPr>
            <a:xfrm>
              <a:off x="3753812" y="8057346"/>
              <a:ext cx="691514" cy="699134"/>
            </a:xfrm>
            <a:custGeom>
              <a:avLst/>
              <a:gdLst/>
              <a:ahLst/>
              <a:cxnLst/>
              <a:rect l="l" t="t" r="r" b="b"/>
              <a:pathLst>
                <a:path w="691514" h="699134" extrusionOk="0">
                  <a:moveTo>
                    <a:pt x="345539" y="0"/>
                  </a:moveTo>
                  <a:lnTo>
                    <a:pt x="298641" y="3189"/>
                  </a:lnTo>
                  <a:lnTo>
                    <a:pt x="253664" y="12481"/>
                  </a:lnTo>
                  <a:lnTo>
                    <a:pt x="211019" y="27458"/>
                  </a:lnTo>
                  <a:lnTo>
                    <a:pt x="171117" y="47704"/>
                  </a:lnTo>
                  <a:lnTo>
                    <a:pt x="134369" y="72803"/>
                  </a:lnTo>
                  <a:lnTo>
                    <a:pt x="101188" y="102339"/>
                  </a:lnTo>
                  <a:lnTo>
                    <a:pt x="71982" y="135896"/>
                  </a:lnTo>
                  <a:lnTo>
                    <a:pt x="47165" y="173056"/>
                  </a:lnTo>
                  <a:lnTo>
                    <a:pt x="27147" y="213404"/>
                  </a:lnTo>
                  <a:lnTo>
                    <a:pt x="12339" y="256524"/>
                  </a:lnTo>
                  <a:lnTo>
                    <a:pt x="3153" y="301999"/>
                  </a:lnTo>
                  <a:lnTo>
                    <a:pt x="0" y="349413"/>
                  </a:lnTo>
                  <a:lnTo>
                    <a:pt x="3153" y="396851"/>
                  </a:lnTo>
                  <a:lnTo>
                    <a:pt x="12339" y="442346"/>
                  </a:lnTo>
                  <a:lnTo>
                    <a:pt x="27147" y="485482"/>
                  </a:lnTo>
                  <a:lnTo>
                    <a:pt x="47165" y="525843"/>
                  </a:lnTo>
                  <a:lnTo>
                    <a:pt x="71982" y="563014"/>
                  </a:lnTo>
                  <a:lnTo>
                    <a:pt x="101188" y="596578"/>
                  </a:lnTo>
                  <a:lnTo>
                    <a:pt x="134369" y="626120"/>
                  </a:lnTo>
                  <a:lnTo>
                    <a:pt x="171117" y="651223"/>
                  </a:lnTo>
                  <a:lnTo>
                    <a:pt x="211019" y="671471"/>
                  </a:lnTo>
                  <a:lnTo>
                    <a:pt x="253664" y="686449"/>
                  </a:lnTo>
                  <a:lnTo>
                    <a:pt x="298641" y="695741"/>
                  </a:lnTo>
                  <a:lnTo>
                    <a:pt x="345539" y="698931"/>
                  </a:lnTo>
                  <a:lnTo>
                    <a:pt x="392436" y="695741"/>
                  </a:lnTo>
                  <a:lnTo>
                    <a:pt x="437413" y="686449"/>
                  </a:lnTo>
                  <a:lnTo>
                    <a:pt x="480059" y="671471"/>
                  </a:lnTo>
                  <a:lnTo>
                    <a:pt x="519960" y="651223"/>
                  </a:lnTo>
                  <a:lnTo>
                    <a:pt x="556708" y="626120"/>
                  </a:lnTo>
                  <a:lnTo>
                    <a:pt x="589890" y="596578"/>
                  </a:lnTo>
                  <a:lnTo>
                    <a:pt x="619095" y="563014"/>
                  </a:lnTo>
                  <a:lnTo>
                    <a:pt x="643912" y="525843"/>
                  </a:lnTo>
                  <a:lnTo>
                    <a:pt x="663931" y="485482"/>
                  </a:lnTo>
                  <a:lnTo>
                    <a:pt x="678738" y="442346"/>
                  </a:lnTo>
                  <a:lnTo>
                    <a:pt x="687924" y="396851"/>
                  </a:lnTo>
                  <a:lnTo>
                    <a:pt x="691078" y="349413"/>
                  </a:lnTo>
                  <a:lnTo>
                    <a:pt x="687924" y="301999"/>
                  </a:lnTo>
                  <a:lnTo>
                    <a:pt x="678738" y="256524"/>
                  </a:lnTo>
                  <a:lnTo>
                    <a:pt x="663931" y="213404"/>
                  </a:lnTo>
                  <a:lnTo>
                    <a:pt x="643912" y="173056"/>
                  </a:lnTo>
                  <a:lnTo>
                    <a:pt x="619095" y="135896"/>
                  </a:lnTo>
                  <a:lnTo>
                    <a:pt x="589890" y="102339"/>
                  </a:lnTo>
                  <a:lnTo>
                    <a:pt x="556708" y="72803"/>
                  </a:lnTo>
                  <a:lnTo>
                    <a:pt x="519960" y="47704"/>
                  </a:lnTo>
                  <a:lnTo>
                    <a:pt x="480059" y="27458"/>
                  </a:lnTo>
                  <a:lnTo>
                    <a:pt x="437413" y="12481"/>
                  </a:lnTo>
                  <a:lnTo>
                    <a:pt x="392436" y="3189"/>
                  </a:lnTo>
                  <a:lnTo>
                    <a:pt x="345539" y="0"/>
                  </a:lnTo>
                  <a:close/>
                </a:path>
              </a:pathLst>
            </a:custGeom>
            <a:solidFill>
              <a:srgbClr val="FF5621"/>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None/>
              </a:pPr>
              <a:endParaRPr sz="637" b="0" i="0" u="none" strike="noStrike" cap="none">
                <a:solidFill>
                  <a:srgbClr val="000000"/>
                </a:solidFill>
                <a:latin typeface="Arial"/>
                <a:ea typeface="Arial"/>
                <a:cs typeface="Arial"/>
                <a:sym typeface="Arial"/>
              </a:endParaRPr>
            </a:p>
          </p:txBody>
        </p:sp>
        <p:sp>
          <p:nvSpPr>
            <p:cNvPr id="46" name="Google Shape;1754;p154">
              <a:extLst>
                <a:ext uri="{FF2B5EF4-FFF2-40B4-BE49-F238E27FC236}">
                  <a16:creationId xmlns:a16="http://schemas.microsoft.com/office/drawing/2014/main" id="{15001979-777E-4BB1-9DE8-23FC78957D05}"/>
                </a:ext>
              </a:extLst>
            </p:cNvPr>
            <p:cNvSpPr/>
            <p:nvPr/>
          </p:nvSpPr>
          <p:spPr>
            <a:xfrm>
              <a:off x="3891724" y="8159438"/>
              <a:ext cx="415289" cy="510540"/>
            </a:xfrm>
            <a:custGeom>
              <a:avLst/>
              <a:gdLst/>
              <a:ahLst/>
              <a:cxnLst/>
              <a:rect l="l" t="t" r="r" b="b"/>
              <a:pathLst>
                <a:path w="415289" h="510540" extrusionOk="0">
                  <a:moveTo>
                    <a:pt x="270446" y="221462"/>
                  </a:moveTo>
                  <a:lnTo>
                    <a:pt x="168148" y="221462"/>
                  </a:lnTo>
                  <a:lnTo>
                    <a:pt x="168148" y="102095"/>
                  </a:lnTo>
                  <a:lnTo>
                    <a:pt x="58407" y="150368"/>
                  </a:lnTo>
                  <a:lnTo>
                    <a:pt x="58407" y="221462"/>
                  </a:lnTo>
                  <a:lnTo>
                    <a:pt x="163220" y="221462"/>
                  </a:lnTo>
                  <a:lnTo>
                    <a:pt x="163220" y="361251"/>
                  </a:lnTo>
                  <a:lnTo>
                    <a:pt x="213715" y="324802"/>
                  </a:lnTo>
                  <a:lnTo>
                    <a:pt x="240499" y="292671"/>
                  </a:lnTo>
                  <a:lnTo>
                    <a:pt x="263918" y="246583"/>
                  </a:lnTo>
                  <a:lnTo>
                    <a:pt x="268935" y="228663"/>
                  </a:lnTo>
                  <a:lnTo>
                    <a:pt x="270446" y="221462"/>
                  </a:lnTo>
                  <a:close/>
                </a:path>
                <a:path w="415289" h="510540" extrusionOk="0">
                  <a:moveTo>
                    <a:pt x="415239" y="195211"/>
                  </a:moveTo>
                  <a:lnTo>
                    <a:pt x="415175" y="133286"/>
                  </a:lnTo>
                  <a:lnTo>
                    <a:pt x="414680" y="106184"/>
                  </a:lnTo>
                  <a:lnTo>
                    <a:pt x="414629" y="90995"/>
                  </a:lnTo>
                  <a:lnTo>
                    <a:pt x="399453" y="90995"/>
                  </a:lnTo>
                  <a:lnTo>
                    <a:pt x="389521" y="90411"/>
                  </a:lnTo>
                  <a:lnTo>
                    <a:pt x="385660" y="90055"/>
                  </a:lnTo>
                  <a:lnTo>
                    <a:pt x="385660" y="166573"/>
                  </a:lnTo>
                  <a:lnTo>
                    <a:pt x="385292" y="222707"/>
                  </a:lnTo>
                  <a:lnTo>
                    <a:pt x="382562" y="275513"/>
                  </a:lnTo>
                  <a:lnTo>
                    <a:pt x="376720" y="313397"/>
                  </a:lnTo>
                  <a:lnTo>
                    <a:pt x="352615" y="361022"/>
                  </a:lnTo>
                  <a:lnTo>
                    <a:pt x="315899" y="402818"/>
                  </a:lnTo>
                  <a:lnTo>
                    <a:pt x="274574" y="437235"/>
                  </a:lnTo>
                  <a:lnTo>
                    <a:pt x="236651" y="462673"/>
                  </a:lnTo>
                  <a:lnTo>
                    <a:pt x="210134" y="477583"/>
                  </a:lnTo>
                  <a:lnTo>
                    <a:pt x="183807" y="462915"/>
                  </a:lnTo>
                  <a:lnTo>
                    <a:pt x="144284" y="437959"/>
                  </a:lnTo>
                  <a:lnTo>
                    <a:pt x="100749" y="403910"/>
                  </a:lnTo>
                  <a:lnTo>
                    <a:pt x="62420" y="361988"/>
                  </a:lnTo>
                  <a:lnTo>
                    <a:pt x="38519" y="313397"/>
                  </a:lnTo>
                  <a:lnTo>
                    <a:pt x="33058" y="271983"/>
                  </a:lnTo>
                  <a:lnTo>
                    <a:pt x="30937" y="217322"/>
                  </a:lnTo>
                  <a:lnTo>
                    <a:pt x="30721" y="162674"/>
                  </a:lnTo>
                  <a:lnTo>
                    <a:pt x="30975" y="121259"/>
                  </a:lnTo>
                  <a:lnTo>
                    <a:pt x="50838" y="120624"/>
                  </a:lnTo>
                  <a:lnTo>
                    <a:pt x="74752" y="118097"/>
                  </a:lnTo>
                  <a:lnTo>
                    <a:pt x="100114" y="112737"/>
                  </a:lnTo>
                  <a:lnTo>
                    <a:pt x="124269" y="103555"/>
                  </a:lnTo>
                  <a:lnTo>
                    <a:pt x="146799" y="89865"/>
                  </a:lnTo>
                  <a:lnTo>
                    <a:pt x="147904" y="88988"/>
                  </a:lnTo>
                  <a:lnTo>
                    <a:pt x="167868" y="73291"/>
                  </a:lnTo>
                  <a:lnTo>
                    <a:pt x="186105" y="56692"/>
                  </a:lnTo>
                  <a:lnTo>
                    <a:pt x="200075" y="42938"/>
                  </a:lnTo>
                  <a:lnTo>
                    <a:pt x="247408" y="76441"/>
                  </a:lnTo>
                  <a:lnTo>
                    <a:pt x="298513" y="106184"/>
                  </a:lnTo>
                  <a:lnTo>
                    <a:pt x="343319" y="115290"/>
                  </a:lnTo>
                  <a:lnTo>
                    <a:pt x="384365" y="118745"/>
                  </a:lnTo>
                  <a:lnTo>
                    <a:pt x="385660" y="166573"/>
                  </a:lnTo>
                  <a:lnTo>
                    <a:pt x="385660" y="90055"/>
                  </a:lnTo>
                  <a:lnTo>
                    <a:pt x="365391" y="88150"/>
                  </a:lnTo>
                  <a:lnTo>
                    <a:pt x="335572" y="83527"/>
                  </a:lnTo>
                  <a:lnTo>
                    <a:pt x="284988" y="64490"/>
                  </a:lnTo>
                  <a:lnTo>
                    <a:pt x="252222" y="42938"/>
                  </a:lnTo>
                  <a:lnTo>
                    <a:pt x="207619" y="10160"/>
                  </a:lnTo>
                  <a:lnTo>
                    <a:pt x="197573" y="0"/>
                  </a:lnTo>
                  <a:lnTo>
                    <a:pt x="187413" y="12674"/>
                  </a:lnTo>
                  <a:lnTo>
                    <a:pt x="138417" y="58483"/>
                  </a:lnTo>
                  <a:lnTo>
                    <a:pt x="81127" y="85255"/>
                  </a:lnTo>
                  <a:lnTo>
                    <a:pt x="27571" y="88988"/>
                  </a:lnTo>
                  <a:lnTo>
                    <a:pt x="18313" y="88480"/>
                  </a:lnTo>
                  <a:lnTo>
                    <a:pt x="3124" y="88480"/>
                  </a:lnTo>
                  <a:lnTo>
                    <a:pt x="609" y="103555"/>
                  </a:lnTo>
                  <a:lnTo>
                    <a:pt x="63" y="133286"/>
                  </a:lnTo>
                  <a:lnTo>
                    <a:pt x="0" y="195211"/>
                  </a:lnTo>
                  <a:lnTo>
                    <a:pt x="2781" y="265645"/>
                  </a:lnTo>
                  <a:lnTo>
                    <a:pt x="10769" y="320941"/>
                  </a:lnTo>
                  <a:lnTo>
                    <a:pt x="34277" y="373227"/>
                  </a:lnTo>
                  <a:lnTo>
                    <a:pt x="71805" y="418287"/>
                  </a:lnTo>
                  <a:lnTo>
                    <a:pt x="115519" y="455206"/>
                  </a:lnTo>
                  <a:lnTo>
                    <a:pt x="157543" y="483057"/>
                  </a:lnTo>
                  <a:lnTo>
                    <a:pt x="205105" y="507949"/>
                  </a:lnTo>
                  <a:lnTo>
                    <a:pt x="212648" y="510463"/>
                  </a:lnTo>
                  <a:lnTo>
                    <a:pt x="232067" y="500773"/>
                  </a:lnTo>
                  <a:lnTo>
                    <a:pt x="269709" y="477583"/>
                  </a:lnTo>
                  <a:lnTo>
                    <a:pt x="302590" y="454253"/>
                  </a:lnTo>
                  <a:lnTo>
                    <a:pt x="344297" y="417169"/>
                  </a:lnTo>
                  <a:lnTo>
                    <a:pt x="380657" y="372351"/>
                  </a:lnTo>
                  <a:lnTo>
                    <a:pt x="404469" y="320941"/>
                  </a:lnTo>
                  <a:lnTo>
                    <a:pt x="412470" y="265645"/>
                  </a:lnTo>
                  <a:lnTo>
                    <a:pt x="415239" y="195211"/>
                  </a:lnTo>
                  <a:close/>
                </a:path>
              </a:pathLst>
            </a:custGeom>
            <a:solidFill>
              <a:srgbClr val="FFFFFF"/>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None/>
              </a:pPr>
              <a:endParaRPr sz="637" b="0" i="0" u="none" strike="noStrike" cap="none">
                <a:solidFill>
                  <a:srgbClr val="000000"/>
                </a:solidFill>
                <a:latin typeface="Arial"/>
                <a:ea typeface="Arial"/>
                <a:cs typeface="Arial"/>
                <a:sym typeface="Arial"/>
              </a:endParaRPr>
            </a:p>
          </p:txBody>
        </p:sp>
      </p:grpSp>
      <p:grpSp>
        <p:nvGrpSpPr>
          <p:cNvPr id="47" name="Google Shape;1755;p154">
            <a:extLst>
              <a:ext uri="{FF2B5EF4-FFF2-40B4-BE49-F238E27FC236}">
                <a16:creationId xmlns:a16="http://schemas.microsoft.com/office/drawing/2014/main" id="{ABADDE82-2CDF-4C58-AEC6-59736D529A0B}"/>
              </a:ext>
            </a:extLst>
          </p:cNvPr>
          <p:cNvGrpSpPr/>
          <p:nvPr/>
        </p:nvGrpSpPr>
        <p:grpSpPr>
          <a:xfrm>
            <a:off x="1090202" y="5269605"/>
            <a:ext cx="6736213" cy="603876"/>
            <a:chOff x="2787873" y="9321705"/>
            <a:chExt cx="14811375" cy="1327784"/>
          </a:xfrm>
        </p:grpSpPr>
        <p:pic>
          <p:nvPicPr>
            <p:cNvPr id="48" name="Google Shape;1756;p154">
              <a:extLst>
                <a:ext uri="{FF2B5EF4-FFF2-40B4-BE49-F238E27FC236}">
                  <a16:creationId xmlns:a16="http://schemas.microsoft.com/office/drawing/2014/main" id="{EE4B5E6F-6B80-468B-8C36-686BE2E62F08}"/>
                </a:ext>
              </a:extLst>
            </p:cNvPr>
            <p:cNvPicPr preferRelativeResize="0"/>
            <p:nvPr/>
          </p:nvPicPr>
          <p:blipFill rotWithShape="1">
            <a:blip r:embed="rId31">
              <a:alphaModFix/>
            </a:blip>
            <a:srcRect/>
            <a:stretch/>
          </p:blipFill>
          <p:spPr>
            <a:xfrm>
              <a:off x="3795494" y="9592932"/>
              <a:ext cx="2241172" cy="784730"/>
            </a:xfrm>
            <a:prstGeom prst="rect">
              <a:avLst/>
            </a:prstGeom>
            <a:noFill/>
            <a:ln>
              <a:noFill/>
            </a:ln>
          </p:spPr>
        </p:pic>
        <p:sp>
          <p:nvSpPr>
            <p:cNvPr id="49" name="Google Shape;1757;p154">
              <a:extLst>
                <a:ext uri="{FF2B5EF4-FFF2-40B4-BE49-F238E27FC236}">
                  <a16:creationId xmlns:a16="http://schemas.microsoft.com/office/drawing/2014/main" id="{F8CA6697-C63A-497E-A4C9-CF9DE8355666}"/>
                </a:ext>
              </a:extLst>
            </p:cNvPr>
            <p:cNvSpPr/>
            <p:nvPr/>
          </p:nvSpPr>
          <p:spPr>
            <a:xfrm>
              <a:off x="2787873" y="9321705"/>
              <a:ext cx="14811375" cy="1327784"/>
            </a:xfrm>
            <a:custGeom>
              <a:avLst/>
              <a:gdLst/>
              <a:ahLst/>
              <a:cxnLst/>
              <a:rect l="l" t="t" r="r" b="b"/>
              <a:pathLst>
                <a:path w="14811375" h="1327784" extrusionOk="0">
                  <a:moveTo>
                    <a:pt x="14720913" y="0"/>
                  </a:moveTo>
                  <a:lnTo>
                    <a:pt x="90154" y="0"/>
                  </a:lnTo>
                  <a:lnTo>
                    <a:pt x="55040" y="7077"/>
                  </a:lnTo>
                  <a:lnTo>
                    <a:pt x="26386" y="26386"/>
                  </a:lnTo>
                  <a:lnTo>
                    <a:pt x="7077" y="55040"/>
                  </a:lnTo>
                  <a:lnTo>
                    <a:pt x="0" y="90154"/>
                  </a:lnTo>
                  <a:lnTo>
                    <a:pt x="0" y="1237061"/>
                  </a:lnTo>
                  <a:lnTo>
                    <a:pt x="7077" y="1272139"/>
                  </a:lnTo>
                  <a:lnTo>
                    <a:pt x="26386" y="1300786"/>
                  </a:lnTo>
                  <a:lnTo>
                    <a:pt x="55040" y="1320101"/>
                  </a:lnTo>
                  <a:lnTo>
                    <a:pt x="90154" y="1327184"/>
                  </a:lnTo>
                  <a:lnTo>
                    <a:pt x="14720913" y="1327184"/>
                  </a:lnTo>
                  <a:lnTo>
                    <a:pt x="14756026" y="1320101"/>
                  </a:lnTo>
                  <a:lnTo>
                    <a:pt x="14784680" y="1300786"/>
                  </a:lnTo>
                  <a:lnTo>
                    <a:pt x="14803989" y="1272139"/>
                  </a:lnTo>
                  <a:lnTo>
                    <a:pt x="14811067" y="1237061"/>
                  </a:lnTo>
                  <a:lnTo>
                    <a:pt x="14811067" y="90154"/>
                  </a:lnTo>
                  <a:lnTo>
                    <a:pt x="14803989" y="55040"/>
                  </a:lnTo>
                  <a:lnTo>
                    <a:pt x="14784680" y="26386"/>
                  </a:lnTo>
                  <a:lnTo>
                    <a:pt x="14756026" y="7077"/>
                  </a:lnTo>
                  <a:lnTo>
                    <a:pt x="14720913" y="0"/>
                  </a:lnTo>
                  <a:close/>
                </a:path>
              </a:pathLst>
            </a:custGeom>
            <a:solidFill>
              <a:srgbClr val="FD561F">
                <a:alpha val="4710"/>
              </a:srgbClr>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None/>
              </a:pPr>
              <a:endParaRPr sz="637" b="0" i="0" u="none" strike="noStrike" cap="none">
                <a:solidFill>
                  <a:srgbClr val="000000"/>
                </a:solidFill>
                <a:latin typeface="Arial"/>
                <a:ea typeface="Arial"/>
                <a:cs typeface="Arial"/>
                <a:sym typeface="Arial"/>
              </a:endParaRPr>
            </a:p>
          </p:txBody>
        </p:sp>
        <p:pic>
          <p:nvPicPr>
            <p:cNvPr id="50" name="Google Shape;1758;p154">
              <a:extLst>
                <a:ext uri="{FF2B5EF4-FFF2-40B4-BE49-F238E27FC236}">
                  <a16:creationId xmlns:a16="http://schemas.microsoft.com/office/drawing/2014/main" id="{287EE51A-4B7C-401F-B284-B97D14F11529}"/>
                </a:ext>
              </a:extLst>
            </p:cNvPr>
            <p:cNvPicPr preferRelativeResize="0"/>
            <p:nvPr/>
          </p:nvPicPr>
          <p:blipFill rotWithShape="1">
            <a:blip r:embed="rId32">
              <a:alphaModFix/>
            </a:blip>
            <a:srcRect/>
            <a:stretch/>
          </p:blipFill>
          <p:spPr>
            <a:xfrm>
              <a:off x="8099439" y="9597351"/>
              <a:ext cx="1237134" cy="369360"/>
            </a:xfrm>
            <a:prstGeom prst="rect">
              <a:avLst/>
            </a:prstGeom>
            <a:noFill/>
            <a:ln>
              <a:noFill/>
            </a:ln>
          </p:spPr>
        </p:pic>
        <p:pic>
          <p:nvPicPr>
            <p:cNvPr id="51" name="Google Shape;1759;p154">
              <a:extLst>
                <a:ext uri="{FF2B5EF4-FFF2-40B4-BE49-F238E27FC236}">
                  <a16:creationId xmlns:a16="http://schemas.microsoft.com/office/drawing/2014/main" id="{AFCFDB37-84A2-406F-B031-34B474E36800}"/>
                </a:ext>
              </a:extLst>
            </p:cNvPr>
            <p:cNvPicPr preferRelativeResize="0"/>
            <p:nvPr/>
          </p:nvPicPr>
          <p:blipFill rotWithShape="1">
            <a:blip r:embed="rId33">
              <a:alphaModFix/>
            </a:blip>
            <a:srcRect/>
            <a:stretch/>
          </p:blipFill>
          <p:spPr>
            <a:xfrm>
              <a:off x="9199196" y="9597351"/>
              <a:ext cx="456007" cy="369360"/>
            </a:xfrm>
            <a:prstGeom prst="rect">
              <a:avLst/>
            </a:prstGeom>
            <a:noFill/>
            <a:ln>
              <a:noFill/>
            </a:ln>
          </p:spPr>
        </p:pic>
        <p:pic>
          <p:nvPicPr>
            <p:cNvPr id="52" name="Google Shape;1760;p154">
              <a:extLst>
                <a:ext uri="{FF2B5EF4-FFF2-40B4-BE49-F238E27FC236}">
                  <a16:creationId xmlns:a16="http://schemas.microsoft.com/office/drawing/2014/main" id="{83C5D795-FC85-4DA2-8EE1-89566180B0DD}"/>
                </a:ext>
              </a:extLst>
            </p:cNvPr>
            <p:cNvPicPr preferRelativeResize="0"/>
            <p:nvPr/>
          </p:nvPicPr>
          <p:blipFill rotWithShape="1">
            <a:blip r:embed="rId34">
              <a:alphaModFix/>
            </a:blip>
            <a:srcRect/>
            <a:stretch/>
          </p:blipFill>
          <p:spPr>
            <a:xfrm>
              <a:off x="9482224" y="9597351"/>
              <a:ext cx="1035611" cy="369360"/>
            </a:xfrm>
            <a:prstGeom prst="rect">
              <a:avLst/>
            </a:prstGeom>
            <a:noFill/>
            <a:ln>
              <a:noFill/>
            </a:ln>
          </p:spPr>
        </p:pic>
        <p:pic>
          <p:nvPicPr>
            <p:cNvPr id="53" name="Google Shape;1761;p154">
              <a:extLst>
                <a:ext uri="{FF2B5EF4-FFF2-40B4-BE49-F238E27FC236}">
                  <a16:creationId xmlns:a16="http://schemas.microsoft.com/office/drawing/2014/main" id="{544EE0E3-FFC7-420B-B6D8-E5622414416C}"/>
                </a:ext>
              </a:extLst>
            </p:cNvPr>
            <p:cNvPicPr preferRelativeResize="0"/>
            <p:nvPr/>
          </p:nvPicPr>
          <p:blipFill rotWithShape="1">
            <a:blip r:embed="rId35">
              <a:alphaModFix/>
            </a:blip>
            <a:srcRect/>
            <a:stretch/>
          </p:blipFill>
          <p:spPr>
            <a:xfrm>
              <a:off x="10369841" y="9597351"/>
              <a:ext cx="911312" cy="369360"/>
            </a:xfrm>
            <a:prstGeom prst="rect">
              <a:avLst/>
            </a:prstGeom>
            <a:noFill/>
            <a:ln>
              <a:noFill/>
            </a:ln>
          </p:spPr>
        </p:pic>
        <p:pic>
          <p:nvPicPr>
            <p:cNvPr id="54" name="Google Shape;1762;p154">
              <a:extLst>
                <a:ext uri="{FF2B5EF4-FFF2-40B4-BE49-F238E27FC236}">
                  <a16:creationId xmlns:a16="http://schemas.microsoft.com/office/drawing/2014/main" id="{BF88DCBB-FCCD-4137-8507-850B47E5F7FA}"/>
                </a:ext>
              </a:extLst>
            </p:cNvPr>
            <p:cNvPicPr preferRelativeResize="0"/>
            <p:nvPr/>
          </p:nvPicPr>
          <p:blipFill rotWithShape="1">
            <a:blip r:embed="rId36">
              <a:alphaModFix/>
            </a:blip>
            <a:srcRect/>
            <a:stretch/>
          </p:blipFill>
          <p:spPr>
            <a:xfrm>
              <a:off x="11124058" y="9597351"/>
              <a:ext cx="1139338" cy="369360"/>
            </a:xfrm>
            <a:prstGeom prst="rect">
              <a:avLst/>
            </a:prstGeom>
            <a:noFill/>
            <a:ln>
              <a:noFill/>
            </a:ln>
          </p:spPr>
        </p:pic>
        <p:pic>
          <p:nvPicPr>
            <p:cNvPr id="55" name="Google Shape;1763;p154">
              <a:extLst>
                <a:ext uri="{FF2B5EF4-FFF2-40B4-BE49-F238E27FC236}">
                  <a16:creationId xmlns:a16="http://schemas.microsoft.com/office/drawing/2014/main" id="{E7F8E856-6BF2-41EC-8269-579ABF832046}"/>
                </a:ext>
              </a:extLst>
            </p:cNvPr>
            <p:cNvPicPr preferRelativeResize="0"/>
            <p:nvPr/>
          </p:nvPicPr>
          <p:blipFill rotWithShape="1">
            <a:blip r:embed="rId37">
              <a:alphaModFix/>
            </a:blip>
            <a:srcRect/>
            <a:stretch/>
          </p:blipFill>
          <p:spPr>
            <a:xfrm>
              <a:off x="12035549" y="9597351"/>
              <a:ext cx="212035" cy="369360"/>
            </a:xfrm>
            <a:prstGeom prst="rect">
              <a:avLst/>
            </a:prstGeom>
            <a:noFill/>
            <a:ln>
              <a:noFill/>
            </a:ln>
          </p:spPr>
        </p:pic>
        <p:pic>
          <p:nvPicPr>
            <p:cNvPr id="56" name="Google Shape;1764;p154">
              <a:extLst>
                <a:ext uri="{FF2B5EF4-FFF2-40B4-BE49-F238E27FC236}">
                  <a16:creationId xmlns:a16="http://schemas.microsoft.com/office/drawing/2014/main" id="{30B7FC6E-A855-4435-A6AA-E85F032A9193}"/>
                </a:ext>
              </a:extLst>
            </p:cNvPr>
            <p:cNvPicPr preferRelativeResize="0"/>
            <p:nvPr/>
          </p:nvPicPr>
          <p:blipFill rotWithShape="1">
            <a:blip r:embed="rId38">
              <a:alphaModFix/>
            </a:blip>
            <a:srcRect/>
            <a:stretch/>
          </p:blipFill>
          <p:spPr>
            <a:xfrm>
              <a:off x="12176801" y="9597351"/>
              <a:ext cx="911312" cy="369360"/>
            </a:xfrm>
            <a:prstGeom prst="rect">
              <a:avLst/>
            </a:prstGeom>
            <a:noFill/>
            <a:ln>
              <a:noFill/>
            </a:ln>
          </p:spPr>
        </p:pic>
        <p:pic>
          <p:nvPicPr>
            <p:cNvPr id="57" name="Google Shape;1765;p154">
              <a:extLst>
                <a:ext uri="{FF2B5EF4-FFF2-40B4-BE49-F238E27FC236}">
                  <a16:creationId xmlns:a16="http://schemas.microsoft.com/office/drawing/2014/main" id="{7D904FE7-9F69-4826-AD5C-AB7CB2C9E36C}"/>
                </a:ext>
              </a:extLst>
            </p:cNvPr>
            <p:cNvPicPr preferRelativeResize="0"/>
            <p:nvPr/>
          </p:nvPicPr>
          <p:blipFill rotWithShape="1">
            <a:blip r:embed="rId37">
              <a:alphaModFix/>
            </a:blip>
            <a:srcRect/>
            <a:stretch/>
          </p:blipFill>
          <p:spPr>
            <a:xfrm>
              <a:off x="12860341" y="9597351"/>
              <a:ext cx="212035" cy="369360"/>
            </a:xfrm>
            <a:prstGeom prst="rect">
              <a:avLst/>
            </a:prstGeom>
            <a:noFill/>
            <a:ln>
              <a:noFill/>
            </a:ln>
          </p:spPr>
        </p:pic>
        <p:pic>
          <p:nvPicPr>
            <p:cNvPr id="58" name="Google Shape;1766;p154">
              <a:extLst>
                <a:ext uri="{FF2B5EF4-FFF2-40B4-BE49-F238E27FC236}">
                  <a16:creationId xmlns:a16="http://schemas.microsoft.com/office/drawing/2014/main" id="{B80461BB-40FF-403D-95EC-FA8A24959D49}"/>
                </a:ext>
              </a:extLst>
            </p:cNvPr>
            <p:cNvPicPr preferRelativeResize="0"/>
            <p:nvPr/>
          </p:nvPicPr>
          <p:blipFill rotWithShape="1">
            <a:blip r:embed="rId39">
              <a:alphaModFix/>
            </a:blip>
            <a:srcRect/>
            <a:stretch/>
          </p:blipFill>
          <p:spPr>
            <a:xfrm>
              <a:off x="13001698" y="9597351"/>
              <a:ext cx="911312" cy="369360"/>
            </a:xfrm>
            <a:prstGeom prst="rect">
              <a:avLst/>
            </a:prstGeom>
            <a:noFill/>
            <a:ln>
              <a:noFill/>
            </a:ln>
          </p:spPr>
        </p:pic>
        <p:pic>
          <p:nvPicPr>
            <p:cNvPr id="59" name="Google Shape;1767;p154">
              <a:extLst>
                <a:ext uri="{FF2B5EF4-FFF2-40B4-BE49-F238E27FC236}">
                  <a16:creationId xmlns:a16="http://schemas.microsoft.com/office/drawing/2014/main" id="{2912D8AC-9D91-4861-885A-C5D5CD75941C}"/>
                </a:ext>
              </a:extLst>
            </p:cNvPr>
            <p:cNvPicPr preferRelativeResize="0"/>
            <p:nvPr/>
          </p:nvPicPr>
          <p:blipFill rotWithShape="1">
            <a:blip r:embed="rId40">
              <a:alphaModFix/>
            </a:blip>
            <a:srcRect/>
            <a:stretch/>
          </p:blipFill>
          <p:spPr>
            <a:xfrm>
              <a:off x="13747958" y="9597351"/>
              <a:ext cx="1139338" cy="369360"/>
            </a:xfrm>
            <a:prstGeom prst="rect">
              <a:avLst/>
            </a:prstGeom>
            <a:noFill/>
            <a:ln>
              <a:noFill/>
            </a:ln>
          </p:spPr>
        </p:pic>
        <p:pic>
          <p:nvPicPr>
            <p:cNvPr id="60" name="Google Shape;1768;p154">
              <a:extLst>
                <a:ext uri="{FF2B5EF4-FFF2-40B4-BE49-F238E27FC236}">
                  <a16:creationId xmlns:a16="http://schemas.microsoft.com/office/drawing/2014/main" id="{CB69DF7E-2995-4465-93D3-38E0666D8F43}"/>
                </a:ext>
              </a:extLst>
            </p:cNvPr>
            <p:cNvPicPr preferRelativeResize="0"/>
            <p:nvPr/>
          </p:nvPicPr>
          <p:blipFill rotWithShape="1">
            <a:blip r:embed="rId41">
              <a:alphaModFix/>
            </a:blip>
            <a:srcRect/>
            <a:stretch/>
          </p:blipFill>
          <p:spPr>
            <a:xfrm>
              <a:off x="14737981" y="9597351"/>
              <a:ext cx="683226" cy="369360"/>
            </a:xfrm>
            <a:prstGeom prst="rect">
              <a:avLst/>
            </a:prstGeom>
            <a:noFill/>
            <a:ln>
              <a:noFill/>
            </a:ln>
          </p:spPr>
        </p:pic>
        <p:pic>
          <p:nvPicPr>
            <p:cNvPr id="61" name="Google Shape;1769;p154">
              <a:extLst>
                <a:ext uri="{FF2B5EF4-FFF2-40B4-BE49-F238E27FC236}">
                  <a16:creationId xmlns:a16="http://schemas.microsoft.com/office/drawing/2014/main" id="{42FF57BA-E114-46BE-898D-18013C184D83}"/>
                </a:ext>
              </a:extLst>
            </p:cNvPr>
            <p:cNvPicPr preferRelativeResize="0"/>
            <p:nvPr/>
          </p:nvPicPr>
          <p:blipFill rotWithShape="1">
            <a:blip r:embed="rId42">
              <a:alphaModFix/>
            </a:blip>
            <a:srcRect/>
            <a:stretch/>
          </p:blipFill>
          <p:spPr>
            <a:xfrm>
              <a:off x="15256289" y="9597351"/>
              <a:ext cx="1367077" cy="369360"/>
            </a:xfrm>
            <a:prstGeom prst="rect">
              <a:avLst/>
            </a:prstGeom>
            <a:noFill/>
            <a:ln>
              <a:noFill/>
            </a:ln>
          </p:spPr>
        </p:pic>
        <p:pic>
          <p:nvPicPr>
            <p:cNvPr id="62" name="Google Shape;1770;p154">
              <a:extLst>
                <a:ext uri="{FF2B5EF4-FFF2-40B4-BE49-F238E27FC236}">
                  <a16:creationId xmlns:a16="http://schemas.microsoft.com/office/drawing/2014/main" id="{4B7F4728-FD36-4376-8B38-2CB3A8ABE16F}"/>
                </a:ext>
              </a:extLst>
            </p:cNvPr>
            <p:cNvPicPr preferRelativeResize="0"/>
            <p:nvPr/>
          </p:nvPicPr>
          <p:blipFill rotWithShape="1">
            <a:blip r:embed="rId43">
              <a:alphaModFix/>
            </a:blip>
            <a:srcRect/>
            <a:stretch/>
          </p:blipFill>
          <p:spPr>
            <a:xfrm>
              <a:off x="8099439" y="9990271"/>
              <a:ext cx="683226" cy="369360"/>
            </a:xfrm>
            <a:prstGeom prst="rect">
              <a:avLst/>
            </a:prstGeom>
            <a:noFill/>
            <a:ln>
              <a:noFill/>
            </a:ln>
          </p:spPr>
        </p:pic>
        <p:pic>
          <p:nvPicPr>
            <p:cNvPr id="63" name="Google Shape;1771;p154">
              <a:extLst>
                <a:ext uri="{FF2B5EF4-FFF2-40B4-BE49-F238E27FC236}">
                  <a16:creationId xmlns:a16="http://schemas.microsoft.com/office/drawing/2014/main" id="{6793EA74-C5C4-44EB-8BA9-E5DADCD7EDBA}"/>
                </a:ext>
              </a:extLst>
            </p:cNvPr>
            <p:cNvPicPr preferRelativeResize="0"/>
            <p:nvPr/>
          </p:nvPicPr>
          <p:blipFill rotWithShape="1">
            <a:blip r:embed="rId44">
              <a:alphaModFix/>
            </a:blip>
            <a:srcRect/>
            <a:stretch/>
          </p:blipFill>
          <p:spPr>
            <a:xfrm>
              <a:off x="8618062" y="9990271"/>
              <a:ext cx="455483" cy="369360"/>
            </a:xfrm>
            <a:prstGeom prst="rect">
              <a:avLst/>
            </a:prstGeom>
            <a:noFill/>
            <a:ln>
              <a:noFill/>
            </a:ln>
          </p:spPr>
        </p:pic>
        <p:pic>
          <p:nvPicPr>
            <p:cNvPr id="64" name="Google Shape;1772;p154">
              <a:extLst>
                <a:ext uri="{FF2B5EF4-FFF2-40B4-BE49-F238E27FC236}">
                  <a16:creationId xmlns:a16="http://schemas.microsoft.com/office/drawing/2014/main" id="{74D57802-0D50-448D-9096-AF3093AAA43E}"/>
                </a:ext>
              </a:extLst>
            </p:cNvPr>
            <p:cNvPicPr preferRelativeResize="0"/>
            <p:nvPr/>
          </p:nvPicPr>
          <p:blipFill rotWithShape="1">
            <a:blip r:embed="rId45">
              <a:alphaModFix/>
            </a:blip>
            <a:srcRect/>
            <a:stretch/>
          </p:blipFill>
          <p:spPr>
            <a:xfrm>
              <a:off x="8908629" y="9990271"/>
              <a:ext cx="911312" cy="369360"/>
            </a:xfrm>
            <a:prstGeom prst="rect">
              <a:avLst/>
            </a:prstGeom>
            <a:noFill/>
            <a:ln>
              <a:noFill/>
            </a:ln>
          </p:spPr>
        </p:pic>
        <p:pic>
          <p:nvPicPr>
            <p:cNvPr id="65" name="Google Shape;1773;p154">
              <a:extLst>
                <a:ext uri="{FF2B5EF4-FFF2-40B4-BE49-F238E27FC236}">
                  <a16:creationId xmlns:a16="http://schemas.microsoft.com/office/drawing/2014/main" id="{651E8027-2DA7-41F4-A98A-1B588F697138}"/>
                </a:ext>
              </a:extLst>
            </p:cNvPr>
            <p:cNvPicPr preferRelativeResize="0"/>
            <p:nvPr/>
          </p:nvPicPr>
          <p:blipFill rotWithShape="1">
            <a:blip r:embed="rId46">
              <a:alphaModFix/>
            </a:blip>
            <a:srcRect/>
            <a:stretch/>
          </p:blipFill>
          <p:spPr>
            <a:xfrm>
              <a:off x="9654888" y="9990271"/>
              <a:ext cx="911312" cy="369360"/>
            </a:xfrm>
            <a:prstGeom prst="rect">
              <a:avLst/>
            </a:prstGeom>
            <a:noFill/>
            <a:ln>
              <a:noFill/>
            </a:ln>
          </p:spPr>
        </p:pic>
        <p:pic>
          <p:nvPicPr>
            <p:cNvPr id="66" name="Google Shape;1774;p154">
              <a:extLst>
                <a:ext uri="{FF2B5EF4-FFF2-40B4-BE49-F238E27FC236}">
                  <a16:creationId xmlns:a16="http://schemas.microsoft.com/office/drawing/2014/main" id="{7582263F-43A2-49D0-8097-5D1C170DAC71}"/>
                </a:ext>
              </a:extLst>
            </p:cNvPr>
            <p:cNvPicPr preferRelativeResize="0"/>
            <p:nvPr/>
          </p:nvPicPr>
          <p:blipFill rotWithShape="1">
            <a:blip r:embed="rId47">
              <a:alphaModFix/>
            </a:blip>
            <a:srcRect/>
            <a:stretch/>
          </p:blipFill>
          <p:spPr>
            <a:xfrm>
              <a:off x="10409107" y="9990271"/>
              <a:ext cx="683623" cy="369360"/>
            </a:xfrm>
            <a:prstGeom prst="rect">
              <a:avLst/>
            </a:prstGeom>
            <a:noFill/>
            <a:ln>
              <a:noFill/>
            </a:ln>
          </p:spPr>
        </p:pic>
        <p:pic>
          <p:nvPicPr>
            <p:cNvPr id="67" name="Google Shape;1775;p154">
              <a:extLst>
                <a:ext uri="{FF2B5EF4-FFF2-40B4-BE49-F238E27FC236}">
                  <a16:creationId xmlns:a16="http://schemas.microsoft.com/office/drawing/2014/main" id="{879CDF69-3A3A-43B1-908C-02BDADD2AA90}"/>
                </a:ext>
              </a:extLst>
            </p:cNvPr>
            <p:cNvPicPr preferRelativeResize="0"/>
            <p:nvPr/>
          </p:nvPicPr>
          <p:blipFill rotWithShape="1">
            <a:blip r:embed="rId44">
              <a:alphaModFix/>
            </a:blip>
            <a:srcRect/>
            <a:stretch/>
          </p:blipFill>
          <p:spPr>
            <a:xfrm>
              <a:off x="10927729" y="9990271"/>
              <a:ext cx="455483" cy="369360"/>
            </a:xfrm>
            <a:prstGeom prst="rect">
              <a:avLst/>
            </a:prstGeom>
            <a:noFill/>
            <a:ln>
              <a:noFill/>
            </a:ln>
          </p:spPr>
        </p:pic>
        <p:pic>
          <p:nvPicPr>
            <p:cNvPr id="68" name="Google Shape;1776;p154">
              <a:extLst>
                <a:ext uri="{FF2B5EF4-FFF2-40B4-BE49-F238E27FC236}">
                  <a16:creationId xmlns:a16="http://schemas.microsoft.com/office/drawing/2014/main" id="{B40AC2D9-B7B3-4973-972F-614CF6774384}"/>
                </a:ext>
              </a:extLst>
            </p:cNvPr>
            <p:cNvPicPr preferRelativeResize="0"/>
            <p:nvPr/>
          </p:nvPicPr>
          <p:blipFill rotWithShape="1">
            <a:blip r:embed="rId48">
              <a:alphaModFix/>
            </a:blip>
            <a:srcRect/>
            <a:stretch/>
          </p:blipFill>
          <p:spPr>
            <a:xfrm>
              <a:off x="11218297" y="9990271"/>
              <a:ext cx="683612" cy="369360"/>
            </a:xfrm>
            <a:prstGeom prst="rect">
              <a:avLst/>
            </a:prstGeom>
            <a:noFill/>
            <a:ln>
              <a:noFill/>
            </a:ln>
          </p:spPr>
        </p:pic>
        <p:pic>
          <p:nvPicPr>
            <p:cNvPr id="69" name="Google Shape;1777;p154">
              <a:extLst>
                <a:ext uri="{FF2B5EF4-FFF2-40B4-BE49-F238E27FC236}">
                  <a16:creationId xmlns:a16="http://schemas.microsoft.com/office/drawing/2014/main" id="{F72789E6-FA3F-40D4-BB09-D4BC15405760}"/>
                </a:ext>
              </a:extLst>
            </p:cNvPr>
            <p:cNvPicPr preferRelativeResize="0"/>
            <p:nvPr/>
          </p:nvPicPr>
          <p:blipFill rotWithShape="1">
            <a:blip r:embed="rId20">
              <a:alphaModFix/>
            </a:blip>
            <a:srcRect/>
            <a:stretch/>
          </p:blipFill>
          <p:spPr>
            <a:xfrm>
              <a:off x="11736815" y="9990271"/>
              <a:ext cx="683612" cy="369360"/>
            </a:xfrm>
            <a:prstGeom prst="rect">
              <a:avLst/>
            </a:prstGeom>
            <a:noFill/>
            <a:ln>
              <a:noFill/>
            </a:ln>
          </p:spPr>
        </p:pic>
        <p:pic>
          <p:nvPicPr>
            <p:cNvPr id="70" name="Google Shape;1778;p154">
              <a:extLst>
                <a:ext uri="{FF2B5EF4-FFF2-40B4-BE49-F238E27FC236}">
                  <a16:creationId xmlns:a16="http://schemas.microsoft.com/office/drawing/2014/main" id="{CD1F7AF0-7677-4974-9BA0-4AE9D719BEC8}"/>
                </a:ext>
              </a:extLst>
            </p:cNvPr>
            <p:cNvPicPr preferRelativeResize="0"/>
            <p:nvPr/>
          </p:nvPicPr>
          <p:blipFill rotWithShape="1">
            <a:blip r:embed="rId49">
              <a:alphaModFix/>
            </a:blip>
            <a:srcRect/>
            <a:stretch/>
          </p:blipFill>
          <p:spPr>
            <a:xfrm>
              <a:off x="12255438" y="9990271"/>
              <a:ext cx="1594819" cy="369360"/>
            </a:xfrm>
            <a:prstGeom prst="rect">
              <a:avLst/>
            </a:prstGeom>
            <a:noFill/>
            <a:ln>
              <a:noFill/>
            </a:ln>
          </p:spPr>
        </p:pic>
        <p:pic>
          <p:nvPicPr>
            <p:cNvPr id="71" name="Google Shape;1779;p154">
              <a:extLst>
                <a:ext uri="{FF2B5EF4-FFF2-40B4-BE49-F238E27FC236}">
                  <a16:creationId xmlns:a16="http://schemas.microsoft.com/office/drawing/2014/main" id="{A64F2F1B-49CC-4339-A960-4206694877CB}"/>
                </a:ext>
              </a:extLst>
            </p:cNvPr>
            <p:cNvPicPr preferRelativeResize="0"/>
            <p:nvPr/>
          </p:nvPicPr>
          <p:blipFill rotWithShape="1">
            <a:blip r:embed="rId18">
              <a:alphaModFix/>
            </a:blip>
            <a:srcRect/>
            <a:stretch/>
          </p:blipFill>
          <p:spPr>
            <a:xfrm>
              <a:off x="13622308" y="9990271"/>
              <a:ext cx="141356" cy="369360"/>
            </a:xfrm>
            <a:prstGeom prst="rect">
              <a:avLst/>
            </a:prstGeom>
            <a:noFill/>
            <a:ln>
              <a:noFill/>
            </a:ln>
          </p:spPr>
        </p:pic>
      </p:grpSp>
      <p:pic>
        <p:nvPicPr>
          <p:cNvPr id="73" name="Google Shape;1689;p154">
            <a:extLst>
              <a:ext uri="{FF2B5EF4-FFF2-40B4-BE49-F238E27FC236}">
                <a16:creationId xmlns:a16="http://schemas.microsoft.com/office/drawing/2014/main" id="{B2F9FA30-FB81-486B-BD3D-8B5BB835F3AD}"/>
              </a:ext>
            </a:extLst>
          </p:cNvPr>
          <p:cNvPicPr preferRelativeResize="0"/>
          <p:nvPr/>
        </p:nvPicPr>
        <p:blipFill rotWithShape="1">
          <a:blip r:embed="rId50">
            <a:alphaModFix/>
          </a:blip>
          <a:srcRect/>
          <a:stretch/>
        </p:blipFill>
        <p:spPr>
          <a:xfrm>
            <a:off x="23789" y="2237139"/>
            <a:ext cx="9079480" cy="2017967"/>
          </a:xfrm>
          <a:prstGeom prst="rect">
            <a:avLst/>
          </a:prstGeom>
          <a:noFill/>
          <a:ln>
            <a:noFill/>
          </a:ln>
        </p:spPr>
      </p:pic>
      <p:grpSp>
        <p:nvGrpSpPr>
          <p:cNvPr id="74" name="Google Shape;1697;p154">
            <a:extLst>
              <a:ext uri="{FF2B5EF4-FFF2-40B4-BE49-F238E27FC236}">
                <a16:creationId xmlns:a16="http://schemas.microsoft.com/office/drawing/2014/main" id="{71AE6F53-2991-45B6-B24E-B39714E8D684}"/>
              </a:ext>
            </a:extLst>
          </p:cNvPr>
          <p:cNvGrpSpPr/>
          <p:nvPr/>
        </p:nvGrpSpPr>
        <p:grpSpPr>
          <a:xfrm>
            <a:off x="6959" y="2236823"/>
            <a:ext cx="9097105" cy="2018120"/>
            <a:chOff x="0" y="2740754"/>
            <a:chExt cx="20104100" cy="4437380"/>
          </a:xfrm>
        </p:grpSpPr>
        <p:sp>
          <p:nvSpPr>
            <p:cNvPr id="75" name="Google Shape;1698;p154">
              <a:extLst>
                <a:ext uri="{FF2B5EF4-FFF2-40B4-BE49-F238E27FC236}">
                  <a16:creationId xmlns:a16="http://schemas.microsoft.com/office/drawing/2014/main" id="{7EA72599-8BC1-495E-9169-B138CF2D41F2}"/>
                </a:ext>
              </a:extLst>
            </p:cNvPr>
            <p:cNvSpPr/>
            <p:nvPr/>
          </p:nvSpPr>
          <p:spPr>
            <a:xfrm>
              <a:off x="0" y="2740754"/>
              <a:ext cx="20104100" cy="4437380"/>
            </a:xfrm>
            <a:custGeom>
              <a:avLst/>
              <a:gdLst/>
              <a:ahLst/>
              <a:cxnLst/>
              <a:rect l="l" t="t" r="r" b="b"/>
              <a:pathLst>
                <a:path w="20104100" h="4437380" extrusionOk="0">
                  <a:moveTo>
                    <a:pt x="20104099" y="0"/>
                  </a:moveTo>
                  <a:lnTo>
                    <a:pt x="0" y="0"/>
                  </a:lnTo>
                  <a:lnTo>
                    <a:pt x="0" y="4437037"/>
                  </a:lnTo>
                  <a:lnTo>
                    <a:pt x="20104099" y="4437037"/>
                  </a:lnTo>
                  <a:lnTo>
                    <a:pt x="20104099" y="0"/>
                  </a:lnTo>
                  <a:close/>
                </a:path>
              </a:pathLst>
            </a:custGeom>
            <a:solidFill>
              <a:srgbClr val="0D0D0D">
                <a:alpha val="82750"/>
              </a:srgbClr>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None/>
              </a:pPr>
              <a:endParaRPr sz="637" b="0" i="0" u="none" strike="noStrike" cap="none">
                <a:solidFill>
                  <a:srgbClr val="000000"/>
                </a:solidFill>
                <a:latin typeface="Arial"/>
                <a:ea typeface="Arial"/>
                <a:cs typeface="Arial"/>
                <a:sym typeface="Arial"/>
              </a:endParaRPr>
            </a:p>
          </p:txBody>
        </p:sp>
        <p:sp>
          <p:nvSpPr>
            <p:cNvPr id="76" name="Google Shape;1699;p154">
              <a:extLst>
                <a:ext uri="{FF2B5EF4-FFF2-40B4-BE49-F238E27FC236}">
                  <a16:creationId xmlns:a16="http://schemas.microsoft.com/office/drawing/2014/main" id="{8C398AFD-35D3-4BBF-A60E-53B8F4506E8D}"/>
                </a:ext>
              </a:extLst>
            </p:cNvPr>
            <p:cNvSpPr/>
            <p:nvPr/>
          </p:nvSpPr>
          <p:spPr>
            <a:xfrm>
              <a:off x="8814914" y="3713918"/>
              <a:ext cx="2491740" cy="2491740"/>
            </a:xfrm>
            <a:custGeom>
              <a:avLst/>
              <a:gdLst/>
              <a:ahLst/>
              <a:cxnLst/>
              <a:rect l="l" t="t" r="r" b="b"/>
              <a:pathLst>
                <a:path w="2491740" h="2491740" extrusionOk="0">
                  <a:moveTo>
                    <a:pt x="1234726" y="0"/>
                  </a:moveTo>
                  <a:lnTo>
                    <a:pt x="357161" y="372554"/>
                  </a:lnTo>
                  <a:lnTo>
                    <a:pt x="0" y="1256506"/>
                  </a:lnTo>
                  <a:lnTo>
                    <a:pt x="372554" y="2134175"/>
                  </a:lnTo>
                  <a:lnTo>
                    <a:pt x="1256506" y="2491337"/>
                  </a:lnTo>
                  <a:lnTo>
                    <a:pt x="2134175" y="2118783"/>
                  </a:lnTo>
                  <a:lnTo>
                    <a:pt x="2491337" y="1234831"/>
                  </a:lnTo>
                  <a:lnTo>
                    <a:pt x="2118783" y="357161"/>
                  </a:lnTo>
                  <a:lnTo>
                    <a:pt x="1234726" y="0"/>
                  </a:lnTo>
                  <a:close/>
                </a:path>
              </a:pathLst>
            </a:custGeom>
            <a:solidFill>
              <a:srgbClr val="FFF1ED">
                <a:alpha val="28240"/>
              </a:srgbClr>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None/>
              </a:pPr>
              <a:endParaRPr sz="637" b="0" i="0" u="none" strike="noStrike" cap="none">
                <a:solidFill>
                  <a:srgbClr val="000000"/>
                </a:solidFill>
                <a:latin typeface="Arial"/>
                <a:ea typeface="Arial"/>
                <a:cs typeface="Arial"/>
                <a:sym typeface="Arial"/>
              </a:endParaRPr>
            </a:p>
          </p:txBody>
        </p:sp>
        <p:sp>
          <p:nvSpPr>
            <p:cNvPr id="77" name="Google Shape;1700;p154">
              <a:extLst>
                <a:ext uri="{FF2B5EF4-FFF2-40B4-BE49-F238E27FC236}">
                  <a16:creationId xmlns:a16="http://schemas.microsoft.com/office/drawing/2014/main" id="{679D811C-B9F7-402A-820F-34D6C2B9A810}"/>
                </a:ext>
              </a:extLst>
            </p:cNvPr>
            <p:cNvSpPr/>
            <p:nvPr/>
          </p:nvSpPr>
          <p:spPr>
            <a:xfrm>
              <a:off x="8920880" y="3827213"/>
              <a:ext cx="2265045" cy="2265045"/>
            </a:xfrm>
            <a:custGeom>
              <a:avLst/>
              <a:gdLst/>
              <a:ahLst/>
              <a:cxnLst/>
              <a:rect l="l" t="t" r="r" b="b"/>
              <a:pathLst>
                <a:path w="2265045" h="2265045" extrusionOk="0">
                  <a:moveTo>
                    <a:pt x="1122583" y="0"/>
                  </a:moveTo>
                  <a:lnTo>
                    <a:pt x="324702" y="338628"/>
                  </a:lnTo>
                  <a:lnTo>
                    <a:pt x="0" y="1142268"/>
                  </a:lnTo>
                  <a:lnTo>
                    <a:pt x="338733" y="1940150"/>
                  </a:lnTo>
                  <a:lnTo>
                    <a:pt x="1142373" y="2264852"/>
                  </a:lnTo>
                  <a:lnTo>
                    <a:pt x="1940255" y="1926119"/>
                  </a:lnTo>
                  <a:lnTo>
                    <a:pt x="2264957" y="1122478"/>
                  </a:lnTo>
                  <a:lnTo>
                    <a:pt x="1926224" y="324702"/>
                  </a:lnTo>
                  <a:lnTo>
                    <a:pt x="1122583" y="0"/>
                  </a:lnTo>
                  <a:close/>
                </a:path>
              </a:pathLst>
            </a:custGeom>
            <a:solidFill>
              <a:srgbClr val="FFFFFF"/>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None/>
              </a:pPr>
              <a:endParaRPr sz="637" b="0" i="0" u="none" strike="noStrike" cap="none">
                <a:solidFill>
                  <a:srgbClr val="000000"/>
                </a:solidFill>
                <a:latin typeface="Arial"/>
                <a:ea typeface="Arial"/>
                <a:cs typeface="Arial"/>
                <a:sym typeface="Arial"/>
              </a:endParaRPr>
            </a:p>
          </p:txBody>
        </p:sp>
        <p:sp>
          <p:nvSpPr>
            <p:cNvPr id="78" name="Google Shape;1701;p154">
              <a:extLst>
                <a:ext uri="{FF2B5EF4-FFF2-40B4-BE49-F238E27FC236}">
                  <a16:creationId xmlns:a16="http://schemas.microsoft.com/office/drawing/2014/main" id="{61076C72-7064-446C-B713-92D44E5CD675}"/>
                </a:ext>
              </a:extLst>
            </p:cNvPr>
            <p:cNvSpPr/>
            <p:nvPr/>
          </p:nvSpPr>
          <p:spPr>
            <a:xfrm>
              <a:off x="8920880" y="3827213"/>
              <a:ext cx="2265045" cy="2265045"/>
            </a:xfrm>
            <a:custGeom>
              <a:avLst/>
              <a:gdLst/>
              <a:ahLst/>
              <a:cxnLst/>
              <a:rect l="l" t="t" r="r" b="b"/>
              <a:pathLst>
                <a:path w="2265045" h="2265045" extrusionOk="0">
                  <a:moveTo>
                    <a:pt x="324702" y="338628"/>
                  </a:moveTo>
                  <a:lnTo>
                    <a:pt x="1122583" y="0"/>
                  </a:lnTo>
                  <a:lnTo>
                    <a:pt x="1926224" y="324702"/>
                  </a:lnTo>
                  <a:lnTo>
                    <a:pt x="2264957" y="1122478"/>
                  </a:lnTo>
                  <a:lnTo>
                    <a:pt x="1940255" y="1926119"/>
                  </a:lnTo>
                  <a:lnTo>
                    <a:pt x="1142373" y="2264852"/>
                  </a:lnTo>
                  <a:lnTo>
                    <a:pt x="338733" y="1940150"/>
                  </a:lnTo>
                  <a:lnTo>
                    <a:pt x="0" y="1142268"/>
                  </a:lnTo>
                  <a:lnTo>
                    <a:pt x="324702" y="338628"/>
                  </a:lnTo>
                  <a:close/>
                </a:path>
              </a:pathLst>
            </a:custGeom>
            <a:noFill/>
            <a:ln w="9525" cap="flat" cmpd="sng">
              <a:solidFill>
                <a:srgbClr val="FF541F"/>
              </a:solidFill>
              <a:prstDash val="solid"/>
              <a:round/>
              <a:headEnd type="none" w="sm" len="sm"/>
              <a:tailEnd type="none" w="sm" len="sm"/>
            </a:ln>
          </p:spPr>
          <p:txBody>
            <a:bodyPr spcFirstLastPara="1" wrap="square" lIns="0" tIns="0" rIns="0" bIns="0" anchor="t" anchorCtr="0">
              <a:noAutofit/>
            </a:bodyPr>
            <a:lstStyle/>
            <a:p>
              <a:pPr marL="0" marR="0" lvl="0" indent="0" algn="l" rtl="0">
                <a:lnSpc>
                  <a:spcPct val="100000"/>
                </a:lnSpc>
                <a:spcBef>
                  <a:spcPts val="0"/>
                </a:spcBef>
                <a:spcAft>
                  <a:spcPts val="0"/>
                </a:spcAft>
                <a:buNone/>
              </a:pPr>
              <a:endParaRPr sz="637" b="0" i="0" u="none" strike="noStrike" cap="none">
                <a:solidFill>
                  <a:srgbClr val="000000"/>
                </a:solidFill>
                <a:latin typeface="Arial"/>
                <a:ea typeface="Arial"/>
                <a:cs typeface="Arial"/>
                <a:sym typeface="Arial"/>
              </a:endParaRPr>
            </a:p>
          </p:txBody>
        </p:sp>
        <p:sp>
          <p:nvSpPr>
            <p:cNvPr id="79" name="Google Shape;1702;p154">
              <a:extLst>
                <a:ext uri="{FF2B5EF4-FFF2-40B4-BE49-F238E27FC236}">
                  <a16:creationId xmlns:a16="http://schemas.microsoft.com/office/drawing/2014/main" id="{EED2B550-9568-442F-9E95-5D02482ADF15}"/>
                </a:ext>
              </a:extLst>
            </p:cNvPr>
            <p:cNvSpPr/>
            <p:nvPr/>
          </p:nvSpPr>
          <p:spPr>
            <a:xfrm>
              <a:off x="5629357" y="4914719"/>
              <a:ext cx="2916554" cy="104775"/>
            </a:xfrm>
            <a:custGeom>
              <a:avLst/>
              <a:gdLst/>
              <a:ahLst/>
              <a:cxnLst/>
              <a:rect l="l" t="t" r="r" b="b"/>
              <a:pathLst>
                <a:path w="2916554" h="104775" extrusionOk="0">
                  <a:moveTo>
                    <a:pt x="8167" y="47118"/>
                  </a:moveTo>
                  <a:lnTo>
                    <a:pt x="2408" y="47118"/>
                  </a:lnTo>
                  <a:lnTo>
                    <a:pt x="0" y="49527"/>
                  </a:lnTo>
                  <a:lnTo>
                    <a:pt x="0" y="55286"/>
                  </a:lnTo>
                  <a:lnTo>
                    <a:pt x="2408" y="57589"/>
                  </a:lnTo>
                  <a:lnTo>
                    <a:pt x="8167" y="57589"/>
                  </a:lnTo>
                  <a:lnTo>
                    <a:pt x="10575" y="55286"/>
                  </a:lnTo>
                  <a:lnTo>
                    <a:pt x="10575" y="49527"/>
                  </a:lnTo>
                  <a:lnTo>
                    <a:pt x="8167" y="47118"/>
                  </a:lnTo>
                  <a:close/>
                </a:path>
                <a:path w="2916554" h="104775" extrusionOk="0">
                  <a:moveTo>
                    <a:pt x="29109" y="47118"/>
                  </a:moveTo>
                  <a:lnTo>
                    <a:pt x="23350" y="47118"/>
                  </a:lnTo>
                  <a:lnTo>
                    <a:pt x="21046" y="49527"/>
                  </a:lnTo>
                  <a:lnTo>
                    <a:pt x="21046" y="55286"/>
                  </a:lnTo>
                  <a:lnTo>
                    <a:pt x="23350" y="57589"/>
                  </a:lnTo>
                  <a:lnTo>
                    <a:pt x="29109" y="57589"/>
                  </a:lnTo>
                  <a:lnTo>
                    <a:pt x="31517" y="55286"/>
                  </a:lnTo>
                  <a:lnTo>
                    <a:pt x="31517" y="49527"/>
                  </a:lnTo>
                  <a:lnTo>
                    <a:pt x="29109" y="47118"/>
                  </a:lnTo>
                  <a:close/>
                </a:path>
                <a:path w="2916554" h="104775" extrusionOk="0">
                  <a:moveTo>
                    <a:pt x="50050" y="47118"/>
                  </a:moveTo>
                  <a:lnTo>
                    <a:pt x="44291" y="47118"/>
                  </a:lnTo>
                  <a:lnTo>
                    <a:pt x="41988" y="49527"/>
                  </a:lnTo>
                  <a:lnTo>
                    <a:pt x="41988" y="55286"/>
                  </a:lnTo>
                  <a:lnTo>
                    <a:pt x="44291" y="57589"/>
                  </a:lnTo>
                  <a:lnTo>
                    <a:pt x="50050" y="57589"/>
                  </a:lnTo>
                  <a:lnTo>
                    <a:pt x="52459" y="55286"/>
                  </a:lnTo>
                  <a:lnTo>
                    <a:pt x="52459" y="49527"/>
                  </a:lnTo>
                  <a:lnTo>
                    <a:pt x="50050" y="47118"/>
                  </a:lnTo>
                  <a:close/>
                </a:path>
                <a:path w="2916554" h="104775" extrusionOk="0">
                  <a:moveTo>
                    <a:pt x="70992" y="47118"/>
                  </a:moveTo>
                  <a:lnTo>
                    <a:pt x="65233" y="47118"/>
                  </a:lnTo>
                  <a:lnTo>
                    <a:pt x="62930" y="49527"/>
                  </a:lnTo>
                  <a:lnTo>
                    <a:pt x="62930" y="55286"/>
                  </a:lnTo>
                  <a:lnTo>
                    <a:pt x="65233" y="57589"/>
                  </a:lnTo>
                  <a:lnTo>
                    <a:pt x="70992" y="57589"/>
                  </a:lnTo>
                  <a:lnTo>
                    <a:pt x="73400" y="55286"/>
                  </a:lnTo>
                  <a:lnTo>
                    <a:pt x="73400" y="49527"/>
                  </a:lnTo>
                  <a:lnTo>
                    <a:pt x="70992" y="47118"/>
                  </a:lnTo>
                  <a:close/>
                </a:path>
                <a:path w="2916554" h="104775" extrusionOk="0">
                  <a:moveTo>
                    <a:pt x="92039" y="47118"/>
                  </a:moveTo>
                  <a:lnTo>
                    <a:pt x="86175" y="47118"/>
                  </a:lnTo>
                  <a:lnTo>
                    <a:pt x="83871" y="49527"/>
                  </a:lnTo>
                  <a:lnTo>
                    <a:pt x="83871" y="55286"/>
                  </a:lnTo>
                  <a:lnTo>
                    <a:pt x="86175" y="57589"/>
                  </a:lnTo>
                  <a:lnTo>
                    <a:pt x="92039" y="57589"/>
                  </a:lnTo>
                  <a:lnTo>
                    <a:pt x="94342" y="55286"/>
                  </a:lnTo>
                  <a:lnTo>
                    <a:pt x="94342" y="49527"/>
                  </a:lnTo>
                  <a:lnTo>
                    <a:pt x="92039" y="47118"/>
                  </a:lnTo>
                  <a:close/>
                </a:path>
                <a:path w="2916554" h="104775" extrusionOk="0">
                  <a:moveTo>
                    <a:pt x="112980" y="47118"/>
                  </a:moveTo>
                  <a:lnTo>
                    <a:pt x="107117" y="47118"/>
                  </a:lnTo>
                  <a:lnTo>
                    <a:pt x="104813" y="49527"/>
                  </a:lnTo>
                  <a:lnTo>
                    <a:pt x="104813" y="55286"/>
                  </a:lnTo>
                  <a:lnTo>
                    <a:pt x="107117" y="57589"/>
                  </a:lnTo>
                  <a:lnTo>
                    <a:pt x="112980" y="57589"/>
                  </a:lnTo>
                  <a:lnTo>
                    <a:pt x="115284" y="55286"/>
                  </a:lnTo>
                  <a:lnTo>
                    <a:pt x="115284" y="49527"/>
                  </a:lnTo>
                  <a:lnTo>
                    <a:pt x="112980" y="47118"/>
                  </a:lnTo>
                  <a:close/>
                </a:path>
                <a:path w="2916554" h="104775" extrusionOk="0">
                  <a:moveTo>
                    <a:pt x="133922" y="47118"/>
                  </a:moveTo>
                  <a:lnTo>
                    <a:pt x="128058" y="47118"/>
                  </a:lnTo>
                  <a:lnTo>
                    <a:pt x="125755" y="49527"/>
                  </a:lnTo>
                  <a:lnTo>
                    <a:pt x="125755" y="55286"/>
                  </a:lnTo>
                  <a:lnTo>
                    <a:pt x="128058" y="57589"/>
                  </a:lnTo>
                  <a:lnTo>
                    <a:pt x="133922" y="57589"/>
                  </a:lnTo>
                  <a:lnTo>
                    <a:pt x="136226" y="55286"/>
                  </a:lnTo>
                  <a:lnTo>
                    <a:pt x="136226" y="49527"/>
                  </a:lnTo>
                  <a:lnTo>
                    <a:pt x="133922" y="47118"/>
                  </a:lnTo>
                  <a:close/>
                </a:path>
                <a:path w="2916554" h="104775" extrusionOk="0">
                  <a:moveTo>
                    <a:pt x="154864" y="47118"/>
                  </a:moveTo>
                  <a:lnTo>
                    <a:pt x="149105" y="47118"/>
                  </a:lnTo>
                  <a:lnTo>
                    <a:pt x="146697" y="49527"/>
                  </a:lnTo>
                  <a:lnTo>
                    <a:pt x="146697" y="55286"/>
                  </a:lnTo>
                  <a:lnTo>
                    <a:pt x="149105" y="57589"/>
                  </a:lnTo>
                  <a:lnTo>
                    <a:pt x="154864" y="57589"/>
                  </a:lnTo>
                  <a:lnTo>
                    <a:pt x="157167" y="55286"/>
                  </a:lnTo>
                  <a:lnTo>
                    <a:pt x="157167" y="49527"/>
                  </a:lnTo>
                  <a:lnTo>
                    <a:pt x="154864" y="47118"/>
                  </a:lnTo>
                  <a:close/>
                </a:path>
                <a:path w="2916554" h="104775" extrusionOk="0">
                  <a:moveTo>
                    <a:pt x="175806" y="47118"/>
                  </a:moveTo>
                  <a:lnTo>
                    <a:pt x="170047" y="47118"/>
                  </a:lnTo>
                  <a:lnTo>
                    <a:pt x="167638" y="49527"/>
                  </a:lnTo>
                  <a:lnTo>
                    <a:pt x="167638" y="55286"/>
                  </a:lnTo>
                  <a:lnTo>
                    <a:pt x="170047" y="57589"/>
                  </a:lnTo>
                  <a:lnTo>
                    <a:pt x="175806" y="57589"/>
                  </a:lnTo>
                  <a:lnTo>
                    <a:pt x="178109" y="55286"/>
                  </a:lnTo>
                  <a:lnTo>
                    <a:pt x="178109" y="49527"/>
                  </a:lnTo>
                  <a:lnTo>
                    <a:pt x="175806" y="47118"/>
                  </a:lnTo>
                  <a:close/>
                </a:path>
                <a:path w="2916554" h="104775" extrusionOk="0">
                  <a:moveTo>
                    <a:pt x="196747" y="47118"/>
                  </a:moveTo>
                  <a:lnTo>
                    <a:pt x="190988" y="47118"/>
                  </a:lnTo>
                  <a:lnTo>
                    <a:pt x="188580" y="49527"/>
                  </a:lnTo>
                  <a:lnTo>
                    <a:pt x="188580" y="55286"/>
                  </a:lnTo>
                  <a:lnTo>
                    <a:pt x="190988" y="57589"/>
                  </a:lnTo>
                  <a:lnTo>
                    <a:pt x="196747" y="57589"/>
                  </a:lnTo>
                  <a:lnTo>
                    <a:pt x="199051" y="55286"/>
                  </a:lnTo>
                  <a:lnTo>
                    <a:pt x="199051" y="49527"/>
                  </a:lnTo>
                  <a:lnTo>
                    <a:pt x="196747" y="47118"/>
                  </a:lnTo>
                  <a:close/>
                </a:path>
                <a:path w="2916554" h="104775" extrusionOk="0">
                  <a:moveTo>
                    <a:pt x="217689" y="47118"/>
                  </a:moveTo>
                  <a:lnTo>
                    <a:pt x="211930" y="47118"/>
                  </a:lnTo>
                  <a:lnTo>
                    <a:pt x="209522" y="49527"/>
                  </a:lnTo>
                  <a:lnTo>
                    <a:pt x="209522" y="55286"/>
                  </a:lnTo>
                  <a:lnTo>
                    <a:pt x="211930" y="57589"/>
                  </a:lnTo>
                  <a:lnTo>
                    <a:pt x="217689" y="57589"/>
                  </a:lnTo>
                  <a:lnTo>
                    <a:pt x="220098" y="55286"/>
                  </a:lnTo>
                  <a:lnTo>
                    <a:pt x="220098" y="49527"/>
                  </a:lnTo>
                  <a:lnTo>
                    <a:pt x="217689" y="47118"/>
                  </a:lnTo>
                  <a:close/>
                </a:path>
                <a:path w="2916554" h="104775" extrusionOk="0">
                  <a:moveTo>
                    <a:pt x="238631" y="47118"/>
                  </a:moveTo>
                  <a:lnTo>
                    <a:pt x="232872" y="47118"/>
                  </a:lnTo>
                  <a:lnTo>
                    <a:pt x="230568" y="49527"/>
                  </a:lnTo>
                  <a:lnTo>
                    <a:pt x="230568" y="55286"/>
                  </a:lnTo>
                  <a:lnTo>
                    <a:pt x="232872" y="57589"/>
                  </a:lnTo>
                  <a:lnTo>
                    <a:pt x="238631" y="57589"/>
                  </a:lnTo>
                  <a:lnTo>
                    <a:pt x="241039" y="55286"/>
                  </a:lnTo>
                  <a:lnTo>
                    <a:pt x="241039" y="49527"/>
                  </a:lnTo>
                  <a:lnTo>
                    <a:pt x="238631" y="47118"/>
                  </a:lnTo>
                  <a:close/>
                </a:path>
                <a:path w="2916554" h="104775" extrusionOk="0">
                  <a:moveTo>
                    <a:pt x="259573" y="47118"/>
                  </a:moveTo>
                  <a:lnTo>
                    <a:pt x="253814" y="47118"/>
                  </a:lnTo>
                  <a:lnTo>
                    <a:pt x="251510" y="49527"/>
                  </a:lnTo>
                  <a:lnTo>
                    <a:pt x="251510" y="55286"/>
                  </a:lnTo>
                  <a:lnTo>
                    <a:pt x="253814" y="57589"/>
                  </a:lnTo>
                  <a:lnTo>
                    <a:pt x="259573" y="57589"/>
                  </a:lnTo>
                  <a:lnTo>
                    <a:pt x="261981" y="55286"/>
                  </a:lnTo>
                  <a:lnTo>
                    <a:pt x="261981" y="49527"/>
                  </a:lnTo>
                  <a:lnTo>
                    <a:pt x="259573" y="47118"/>
                  </a:lnTo>
                  <a:close/>
                </a:path>
                <a:path w="2916554" h="104775" extrusionOk="0">
                  <a:moveTo>
                    <a:pt x="280515" y="47118"/>
                  </a:moveTo>
                  <a:lnTo>
                    <a:pt x="274756" y="47118"/>
                  </a:lnTo>
                  <a:lnTo>
                    <a:pt x="272452" y="49527"/>
                  </a:lnTo>
                  <a:lnTo>
                    <a:pt x="272452" y="55286"/>
                  </a:lnTo>
                  <a:lnTo>
                    <a:pt x="274756" y="57589"/>
                  </a:lnTo>
                  <a:lnTo>
                    <a:pt x="280515" y="57589"/>
                  </a:lnTo>
                  <a:lnTo>
                    <a:pt x="282923" y="55286"/>
                  </a:lnTo>
                  <a:lnTo>
                    <a:pt x="282923" y="49527"/>
                  </a:lnTo>
                  <a:lnTo>
                    <a:pt x="280515" y="47118"/>
                  </a:lnTo>
                  <a:close/>
                </a:path>
                <a:path w="2916554" h="104775" extrusionOk="0">
                  <a:moveTo>
                    <a:pt x="301561" y="47118"/>
                  </a:moveTo>
                  <a:lnTo>
                    <a:pt x="295697" y="47118"/>
                  </a:lnTo>
                  <a:lnTo>
                    <a:pt x="293394" y="49527"/>
                  </a:lnTo>
                  <a:lnTo>
                    <a:pt x="293394" y="55286"/>
                  </a:lnTo>
                  <a:lnTo>
                    <a:pt x="295697" y="57589"/>
                  </a:lnTo>
                  <a:lnTo>
                    <a:pt x="301561" y="57589"/>
                  </a:lnTo>
                  <a:lnTo>
                    <a:pt x="303865" y="55286"/>
                  </a:lnTo>
                  <a:lnTo>
                    <a:pt x="303865" y="49527"/>
                  </a:lnTo>
                  <a:lnTo>
                    <a:pt x="301561" y="47118"/>
                  </a:lnTo>
                  <a:close/>
                </a:path>
                <a:path w="2916554" h="104775" extrusionOk="0">
                  <a:moveTo>
                    <a:pt x="322503" y="47118"/>
                  </a:moveTo>
                  <a:lnTo>
                    <a:pt x="316639" y="47118"/>
                  </a:lnTo>
                  <a:lnTo>
                    <a:pt x="314335" y="49527"/>
                  </a:lnTo>
                  <a:lnTo>
                    <a:pt x="314335" y="55286"/>
                  </a:lnTo>
                  <a:lnTo>
                    <a:pt x="316639" y="57589"/>
                  </a:lnTo>
                  <a:lnTo>
                    <a:pt x="322503" y="57589"/>
                  </a:lnTo>
                  <a:lnTo>
                    <a:pt x="324806" y="55286"/>
                  </a:lnTo>
                  <a:lnTo>
                    <a:pt x="324806" y="49527"/>
                  </a:lnTo>
                  <a:lnTo>
                    <a:pt x="322503" y="47118"/>
                  </a:lnTo>
                  <a:close/>
                </a:path>
                <a:path w="2916554" h="104775" extrusionOk="0">
                  <a:moveTo>
                    <a:pt x="343445" y="47118"/>
                  </a:moveTo>
                  <a:lnTo>
                    <a:pt x="337581" y="47118"/>
                  </a:lnTo>
                  <a:lnTo>
                    <a:pt x="335277" y="49527"/>
                  </a:lnTo>
                  <a:lnTo>
                    <a:pt x="335277" y="55286"/>
                  </a:lnTo>
                  <a:lnTo>
                    <a:pt x="337581" y="57589"/>
                  </a:lnTo>
                  <a:lnTo>
                    <a:pt x="343445" y="57589"/>
                  </a:lnTo>
                  <a:lnTo>
                    <a:pt x="345748" y="55286"/>
                  </a:lnTo>
                  <a:lnTo>
                    <a:pt x="345748" y="49527"/>
                  </a:lnTo>
                  <a:lnTo>
                    <a:pt x="343445" y="47118"/>
                  </a:lnTo>
                  <a:close/>
                </a:path>
                <a:path w="2916554" h="104775" extrusionOk="0">
                  <a:moveTo>
                    <a:pt x="364386" y="47118"/>
                  </a:moveTo>
                  <a:lnTo>
                    <a:pt x="358627" y="47118"/>
                  </a:lnTo>
                  <a:lnTo>
                    <a:pt x="356219" y="49527"/>
                  </a:lnTo>
                  <a:lnTo>
                    <a:pt x="356219" y="55286"/>
                  </a:lnTo>
                  <a:lnTo>
                    <a:pt x="358627" y="57589"/>
                  </a:lnTo>
                  <a:lnTo>
                    <a:pt x="364386" y="57589"/>
                  </a:lnTo>
                  <a:lnTo>
                    <a:pt x="366690" y="55286"/>
                  </a:lnTo>
                  <a:lnTo>
                    <a:pt x="366690" y="49527"/>
                  </a:lnTo>
                  <a:lnTo>
                    <a:pt x="364386" y="47118"/>
                  </a:lnTo>
                  <a:close/>
                </a:path>
                <a:path w="2916554" h="104775" extrusionOk="0">
                  <a:moveTo>
                    <a:pt x="385328" y="47118"/>
                  </a:moveTo>
                  <a:lnTo>
                    <a:pt x="379569" y="47118"/>
                  </a:lnTo>
                  <a:lnTo>
                    <a:pt x="377161" y="49527"/>
                  </a:lnTo>
                  <a:lnTo>
                    <a:pt x="377161" y="55286"/>
                  </a:lnTo>
                  <a:lnTo>
                    <a:pt x="379569" y="57589"/>
                  </a:lnTo>
                  <a:lnTo>
                    <a:pt x="385328" y="57589"/>
                  </a:lnTo>
                  <a:lnTo>
                    <a:pt x="387632" y="55286"/>
                  </a:lnTo>
                  <a:lnTo>
                    <a:pt x="387632" y="49527"/>
                  </a:lnTo>
                  <a:lnTo>
                    <a:pt x="385328" y="47118"/>
                  </a:lnTo>
                  <a:close/>
                </a:path>
                <a:path w="2916554" h="104775" extrusionOk="0">
                  <a:moveTo>
                    <a:pt x="406270" y="47118"/>
                  </a:moveTo>
                  <a:lnTo>
                    <a:pt x="400511" y="47118"/>
                  </a:lnTo>
                  <a:lnTo>
                    <a:pt x="398103" y="49527"/>
                  </a:lnTo>
                  <a:lnTo>
                    <a:pt x="398103" y="55286"/>
                  </a:lnTo>
                  <a:lnTo>
                    <a:pt x="400511" y="57589"/>
                  </a:lnTo>
                  <a:lnTo>
                    <a:pt x="406270" y="57589"/>
                  </a:lnTo>
                  <a:lnTo>
                    <a:pt x="408573" y="55286"/>
                  </a:lnTo>
                  <a:lnTo>
                    <a:pt x="408573" y="49527"/>
                  </a:lnTo>
                  <a:lnTo>
                    <a:pt x="406270" y="47118"/>
                  </a:lnTo>
                  <a:close/>
                </a:path>
                <a:path w="2916554" h="104775" extrusionOk="0">
                  <a:moveTo>
                    <a:pt x="427212" y="47118"/>
                  </a:moveTo>
                  <a:lnTo>
                    <a:pt x="421453" y="47118"/>
                  </a:lnTo>
                  <a:lnTo>
                    <a:pt x="419044" y="49527"/>
                  </a:lnTo>
                  <a:lnTo>
                    <a:pt x="419044" y="55286"/>
                  </a:lnTo>
                  <a:lnTo>
                    <a:pt x="421453" y="57589"/>
                  </a:lnTo>
                  <a:lnTo>
                    <a:pt x="427212" y="57589"/>
                  </a:lnTo>
                  <a:lnTo>
                    <a:pt x="429620" y="55286"/>
                  </a:lnTo>
                  <a:lnTo>
                    <a:pt x="429620" y="49527"/>
                  </a:lnTo>
                  <a:lnTo>
                    <a:pt x="427212" y="47118"/>
                  </a:lnTo>
                  <a:close/>
                </a:path>
                <a:path w="2916554" h="104775" extrusionOk="0">
                  <a:moveTo>
                    <a:pt x="448153" y="47118"/>
                  </a:moveTo>
                  <a:lnTo>
                    <a:pt x="442394" y="47118"/>
                  </a:lnTo>
                  <a:lnTo>
                    <a:pt x="440091" y="49527"/>
                  </a:lnTo>
                  <a:lnTo>
                    <a:pt x="440091" y="55286"/>
                  </a:lnTo>
                  <a:lnTo>
                    <a:pt x="442394" y="57589"/>
                  </a:lnTo>
                  <a:lnTo>
                    <a:pt x="448153" y="57589"/>
                  </a:lnTo>
                  <a:lnTo>
                    <a:pt x="450562" y="55286"/>
                  </a:lnTo>
                  <a:lnTo>
                    <a:pt x="450562" y="49527"/>
                  </a:lnTo>
                  <a:lnTo>
                    <a:pt x="448153" y="47118"/>
                  </a:lnTo>
                  <a:close/>
                </a:path>
                <a:path w="2916554" h="104775" extrusionOk="0">
                  <a:moveTo>
                    <a:pt x="469095" y="47118"/>
                  </a:moveTo>
                  <a:lnTo>
                    <a:pt x="463336" y="47118"/>
                  </a:lnTo>
                  <a:lnTo>
                    <a:pt x="461033" y="49527"/>
                  </a:lnTo>
                  <a:lnTo>
                    <a:pt x="461033" y="55286"/>
                  </a:lnTo>
                  <a:lnTo>
                    <a:pt x="463336" y="57589"/>
                  </a:lnTo>
                  <a:lnTo>
                    <a:pt x="469095" y="57589"/>
                  </a:lnTo>
                  <a:lnTo>
                    <a:pt x="471503" y="55286"/>
                  </a:lnTo>
                  <a:lnTo>
                    <a:pt x="471503" y="49527"/>
                  </a:lnTo>
                  <a:lnTo>
                    <a:pt x="469095" y="47118"/>
                  </a:lnTo>
                  <a:close/>
                </a:path>
                <a:path w="2916554" h="104775" extrusionOk="0">
                  <a:moveTo>
                    <a:pt x="490037" y="47118"/>
                  </a:moveTo>
                  <a:lnTo>
                    <a:pt x="484278" y="47118"/>
                  </a:lnTo>
                  <a:lnTo>
                    <a:pt x="481974" y="49527"/>
                  </a:lnTo>
                  <a:lnTo>
                    <a:pt x="481974" y="55286"/>
                  </a:lnTo>
                  <a:lnTo>
                    <a:pt x="484278" y="57589"/>
                  </a:lnTo>
                  <a:lnTo>
                    <a:pt x="490037" y="57589"/>
                  </a:lnTo>
                  <a:lnTo>
                    <a:pt x="492445" y="55286"/>
                  </a:lnTo>
                  <a:lnTo>
                    <a:pt x="492445" y="49527"/>
                  </a:lnTo>
                  <a:lnTo>
                    <a:pt x="490037" y="47118"/>
                  </a:lnTo>
                  <a:close/>
                </a:path>
                <a:path w="2916554" h="104775" extrusionOk="0">
                  <a:moveTo>
                    <a:pt x="511083" y="47118"/>
                  </a:moveTo>
                  <a:lnTo>
                    <a:pt x="505220" y="47118"/>
                  </a:lnTo>
                  <a:lnTo>
                    <a:pt x="502916" y="49527"/>
                  </a:lnTo>
                  <a:lnTo>
                    <a:pt x="502916" y="55286"/>
                  </a:lnTo>
                  <a:lnTo>
                    <a:pt x="505220" y="57589"/>
                  </a:lnTo>
                  <a:lnTo>
                    <a:pt x="511083" y="57589"/>
                  </a:lnTo>
                  <a:lnTo>
                    <a:pt x="513387" y="55286"/>
                  </a:lnTo>
                  <a:lnTo>
                    <a:pt x="513387" y="49527"/>
                  </a:lnTo>
                  <a:lnTo>
                    <a:pt x="511083" y="47118"/>
                  </a:lnTo>
                  <a:close/>
                </a:path>
                <a:path w="2916554" h="104775" extrusionOk="0">
                  <a:moveTo>
                    <a:pt x="532025" y="47118"/>
                  </a:moveTo>
                  <a:lnTo>
                    <a:pt x="526161" y="47118"/>
                  </a:lnTo>
                  <a:lnTo>
                    <a:pt x="523858" y="49527"/>
                  </a:lnTo>
                  <a:lnTo>
                    <a:pt x="523858" y="55286"/>
                  </a:lnTo>
                  <a:lnTo>
                    <a:pt x="526161" y="57589"/>
                  </a:lnTo>
                  <a:lnTo>
                    <a:pt x="532025" y="57589"/>
                  </a:lnTo>
                  <a:lnTo>
                    <a:pt x="534329" y="55286"/>
                  </a:lnTo>
                  <a:lnTo>
                    <a:pt x="534329" y="49527"/>
                  </a:lnTo>
                  <a:lnTo>
                    <a:pt x="532025" y="47118"/>
                  </a:lnTo>
                  <a:close/>
                </a:path>
                <a:path w="2916554" h="104775" extrusionOk="0">
                  <a:moveTo>
                    <a:pt x="552967" y="47118"/>
                  </a:moveTo>
                  <a:lnTo>
                    <a:pt x="547103" y="47118"/>
                  </a:lnTo>
                  <a:lnTo>
                    <a:pt x="544800" y="49527"/>
                  </a:lnTo>
                  <a:lnTo>
                    <a:pt x="544800" y="55286"/>
                  </a:lnTo>
                  <a:lnTo>
                    <a:pt x="547103" y="57589"/>
                  </a:lnTo>
                  <a:lnTo>
                    <a:pt x="552967" y="57589"/>
                  </a:lnTo>
                  <a:lnTo>
                    <a:pt x="555271" y="55286"/>
                  </a:lnTo>
                  <a:lnTo>
                    <a:pt x="555271" y="49527"/>
                  </a:lnTo>
                  <a:lnTo>
                    <a:pt x="552967" y="47118"/>
                  </a:lnTo>
                  <a:close/>
                </a:path>
                <a:path w="2916554" h="104775" extrusionOk="0">
                  <a:moveTo>
                    <a:pt x="573909" y="47118"/>
                  </a:moveTo>
                  <a:lnTo>
                    <a:pt x="568150" y="47118"/>
                  </a:lnTo>
                  <a:lnTo>
                    <a:pt x="565741" y="49527"/>
                  </a:lnTo>
                  <a:lnTo>
                    <a:pt x="565741" y="55286"/>
                  </a:lnTo>
                  <a:lnTo>
                    <a:pt x="568150" y="57589"/>
                  </a:lnTo>
                  <a:lnTo>
                    <a:pt x="573909" y="57589"/>
                  </a:lnTo>
                  <a:lnTo>
                    <a:pt x="576212" y="55286"/>
                  </a:lnTo>
                  <a:lnTo>
                    <a:pt x="576212" y="49527"/>
                  </a:lnTo>
                  <a:lnTo>
                    <a:pt x="573909" y="47118"/>
                  </a:lnTo>
                  <a:close/>
                </a:path>
                <a:path w="2916554" h="104775" extrusionOk="0">
                  <a:moveTo>
                    <a:pt x="594850" y="47118"/>
                  </a:moveTo>
                  <a:lnTo>
                    <a:pt x="589092" y="47118"/>
                  </a:lnTo>
                  <a:lnTo>
                    <a:pt x="586683" y="49527"/>
                  </a:lnTo>
                  <a:lnTo>
                    <a:pt x="586683" y="55286"/>
                  </a:lnTo>
                  <a:lnTo>
                    <a:pt x="589092" y="57589"/>
                  </a:lnTo>
                  <a:lnTo>
                    <a:pt x="594850" y="57589"/>
                  </a:lnTo>
                  <a:lnTo>
                    <a:pt x="597154" y="55286"/>
                  </a:lnTo>
                  <a:lnTo>
                    <a:pt x="597154" y="49527"/>
                  </a:lnTo>
                  <a:lnTo>
                    <a:pt x="594850" y="47118"/>
                  </a:lnTo>
                  <a:close/>
                </a:path>
                <a:path w="2916554" h="104775" extrusionOk="0">
                  <a:moveTo>
                    <a:pt x="615792" y="47118"/>
                  </a:moveTo>
                  <a:lnTo>
                    <a:pt x="610033" y="47118"/>
                  </a:lnTo>
                  <a:lnTo>
                    <a:pt x="607625" y="49527"/>
                  </a:lnTo>
                  <a:lnTo>
                    <a:pt x="607625" y="55286"/>
                  </a:lnTo>
                  <a:lnTo>
                    <a:pt x="610033" y="57589"/>
                  </a:lnTo>
                  <a:lnTo>
                    <a:pt x="615792" y="57589"/>
                  </a:lnTo>
                  <a:lnTo>
                    <a:pt x="618096" y="55286"/>
                  </a:lnTo>
                  <a:lnTo>
                    <a:pt x="618096" y="49527"/>
                  </a:lnTo>
                  <a:lnTo>
                    <a:pt x="615792" y="47118"/>
                  </a:lnTo>
                  <a:close/>
                </a:path>
                <a:path w="2916554" h="104775" extrusionOk="0">
                  <a:moveTo>
                    <a:pt x="636734" y="47118"/>
                  </a:moveTo>
                  <a:lnTo>
                    <a:pt x="630975" y="47118"/>
                  </a:lnTo>
                  <a:lnTo>
                    <a:pt x="628567" y="49527"/>
                  </a:lnTo>
                  <a:lnTo>
                    <a:pt x="628567" y="55286"/>
                  </a:lnTo>
                  <a:lnTo>
                    <a:pt x="630975" y="57589"/>
                  </a:lnTo>
                  <a:lnTo>
                    <a:pt x="636734" y="57589"/>
                  </a:lnTo>
                  <a:lnTo>
                    <a:pt x="639142" y="55286"/>
                  </a:lnTo>
                  <a:lnTo>
                    <a:pt x="639142" y="49527"/>
                  </a:lnTo>
                  <a:lnTo>
                    <a:pt x="636734" y="47118"/>
                  </a:lnTo>
                  <a:close/>
                </a:path>
                <a:path w="2916554" h="104775" extrusionOk="0">
                  <a:moveTo>
                    <a:pt x="657676" y="47118"/>
                  </a:moveTo>
                  <a:lnTo>
                    <a:pt x="651917" y="47118"/>
                  </a:lnTo>
                  <a:lnTo>
                    <a:pt x="649613" y="49527"/>
                  </a:lnTo>
                  <a:lnTo>
                    <a:pt x="649613" y="55286"/>
                  </a:lnTo>
                  <a:lnTo>
                    <a:pt x="651917" y="57589"/>
                  </a:lnTo>
                  <a:lnTo>
                    <a:pt x="657676" y="57589"/>
                  </a:lnTo>
                  <a:lnTo>
                    <a:pt x="660084" y="55286"/>
                  </a:lnTo>
                  <a:lnTo>
                    <a:pt x="660084" y="49527"/>
                  </a:lnTo>
                  <a:lnTo>
                    <a:pt x="657676" y="47118"/>
                  </a:lnTo>
                  <a:close/>
                </a:path>
                <a:path w="2916554" h="104775" extrusionOk="0">
                  <a:moveTo>
                    <a:pt x="678618" y="47118"/>
                  </a:moveTo>
                  <a:lnTo>
                    <a:pt x="672859" y="47118"/>
                  </a:lnTo>
                  <a:lnTo>
                    <a:pt x="670555" y="49527"/>
                  </a:lnTo>
                  <a:lnTo>
                    <a:pt x="670555" y="55286"/>
                  </a:lnTo>
                  <a:lnTo>
                    <a:pt x="672859" y="57589"/>
                  </a:lnTo>
                  <a:lnTo>
                    <a:pt x="678618" y="57589"/>
                  </a:lnTo>
                  <a:lnTo>
                    <a:pt x="681026" y="55286"/>
                  </a:lnTo>
                  <a:lnTo>
                    <a:pt x="681026" y="49527"/>
                  </a:lnTo>
                  <a:lnTo>
                    <a:pt x="678618" y="47118"/>
                  </a:lnTo>
                  <a:close/>
                </a:path>
                <a:path w="2916554" h="104775" extrusionOk="0">
                  <a:moveTo>
                    <a:pt x="699559" y="47118"/>
                  </a:moveTo>
                  <a:lnTo>
                    <a:pt x="693800" y="47118"/>
                  </a:lnTo>
                  <a:lnTo>
                    <a:pt x="691497" y="49527"/>
                  </a:lnTo>
                  <a:lnTo>
                    <a:pt x="691497" y="55286"/>
                  </a:lnTo>
                  <a:lnTo>
                    <a:pt x="693800" y="57589"/>
                  </a:lnTo>
                  <a:lnTo>
                    <a:pt x="699559" y="57589"/>
                  </a:lnTo>
                  <a:lnTo>
                    <a:pt x="701968" y="55286"/>
                  </a:lnTo>
                  <a:lnTo>
                    <a:pt x="701968" y="49527"/>
                  </a:lnTo>
                  <a:lnTo>
                    <a:pt x="699559" y="47118"/>
                  </a:lnTo>
                  <a:close/>
                </a:path>
                <a:path w="2916554" h="104775" extrusionOk="0">
                  <a:moveTo>
                    <a:pt x="720606" y="47118"/>
                  </a:moveTo>
                  <a:lnTo>
                    <a:pt x="714742" y="47118"/>
                  </a:lnTo>
                  <a:lnTo>
                    <a:pt x="712439" y="49527"/>
                  </a:lnTo>
                  <a:lnTo>
                    <a:pt x="712439" y="55286"/>
                  </a:lnTo>
                  <a:lnTo>
                    <a:pt x="714742" y="57589"/>
                  </a:lnTo>
                  <a:lnTo>
                    <a:pt x="720606" y="57589"/>
                  </a:lnTo>
                  <a:lnTo>
                    <a:pt x="722909" y="55286"/>
                  </a:lnTo>
                  <a:lnTo>
                    <a:pt x="722909" y="49527"/>
                  </a:lnTo>
                  <a:lnTo>
                    <a:pt x="720606" y="47118"/>
                  </a:lnTo>
                  <a:close/>
                </a:path>
                <a:path w="2916554" h="104775" extrusionOk="0">
                  <a:moveTo>
                    <a:pt x="741548" y="47118"/>
                  </a:moveTo>
                  <a:lnTo>
                    <a:pt x="735684" y="47118"/>
                  </a:lnTo>
                  <a:lnTo>
                    <a:pt x="733380" y="49527"/>
                  </a:lnTo>
                  <a:lnTo>
                    <a:pt x="733380" y="55286"/>
                  </a:lnTo>
                  <a:lnTo>
                    <a:pt x="735684" y="57589"/>
                  </a:lnTo>
                  <a:lnTo>
                    <a:pt x="741548" y="57589"/>
                  </a:lnTo>
                  <a:lnTo>
                    <a:pt x="743851" y="55286"/>
                  </a:lnTo>
                  <a:lnTo>
                    <a:pt x="743851" y="49527"/>
                  </a:lnTo>
                  <a:lnTo>
                    <a:pt x="741548" y="47118"/>
                  </a:lnTo>
                  <a:close/>
                </a:path>
                <a:path w="2916554" h="104775" extrusionOk="0">
                  <a:moveTo>
                    <a:pt x="762489" y="47118"/>
                  </a:moveTo>
                  <a:lnTo>
                    <a:pt x="756626" y="47118"/>
                  </a:lnTo>
                  <a:lnTo>
                    <a:pt x="754322" y="49527"/>
                  </a:lnTo>
                  <a:lnTo>
                    <a:pt x="754322" y="55286"/>
                  </a:lnTo>
                  <a:lnTo>
                    <a:pt x="756626" y="57589"/>
                  </a:lnTo>
                  <a:lnTo>
                    <a:pt x="762489" y="57589"/>
                  </a:lnTo>
                  <a:lnTo>
                    <a:pt x="764793" y="55286"/>
                  </a:lnTo>
                  <a:lnTo>
                    <a:pt x="764793" y="49527"/>
                  </a:lnTo>
                  <a:lnTo>
                    <a:pt x="762489" y="47118"/>
                  </a:lnTo>
                  <a:close/>
                </a:path>
                <a:path w="2916554" h="104775" extrusionOk="0">
                  <a:moveTo>
                    <a:pt x="783431" y="47118"/>
                  </a:moveTo>
                  <a:lnTo>
                    <a:pt x="777672" y="47118"/>
                  </a:lnTo>
                  <a:lnTo>
                    <a:pt x="775264" y="49527"/>
                  </a:lnTo>
                  <a:lnTo>
                    <a:pt x="775264" y="55286"/>
                  </a:lnTo>
                  <a:lnTo>
                    <a:pt x="777672" y="57589"/>
                  </a:lnTo>
                  <a:lnTo>
                    <a:pt x="783431" y="57589"/>
                  </a:lnTo>
                  <a:lnTo>
                    <a:pt x="785735" y="55286"/>
                  </a:lnTo>
                  <a:lnTo>
                    <a:pt x="785735" y="49527"/>
                  </a:lnTo>
                  <a:lnTo>
                    <a:pt x="783431" y="47118"/>
                  </a:lnTo>
                  <a:close/>
                </a:path>
                <a:path w="2916554" h="104775" extrusionOk="0">
                  <a:moveTo>
                    <a:pt x="804373" y="47118"/>
                  </a:moveTo>
                  <a:lnTo>
                    <a:pt x="798614" y="47118"/>
                  </a:lnTo>
                  <a:lnTo>
                    <a:pt x="796206" y="49527"/>
                  </a:lnTo>
                  <a:lnTo>
                    <a:pt x="796206" y="55286"/>
                  </a:lnTo>
                  <a:lnTo>
                    <a:pt x="798614" y="57589"/>
                  </a:lnTo>
                  <a:lnTo>
                    <a:pt x="804373" y="57589"/>
                  </a:lnTo>
                  <a:lnTo>
                    <a:pt x="806677" y="55286"/>
                  </a:lnTo>
                  <a:lnTo>
                    <a:pt x="806677" y="49527"/>
                  </a:lnTo>
                  <a:lnTo>
                    <a:pt x="804373" y="47118"/>
                  </a:lnTo>
                  <a:close/>
                </a:path>
                <a:path w="2916554" h="104775" extrusionOk="0">
                  <a:moveTo>
                    <a:pt x="825315" y="47118"/>
                  </a:moveTo>
                  <a:lnTo>
                    <a:pt x="819556" y="47118"/>
                  </a:lnTo>
                  <a:lnTo>
                    <a:pt x="817147" y="49527"/>
                  </a:lnTo>
                  <a:lnTo>
                    <a:pt x="817147" y="55286"/>
                  </a:lnTo>
                  <a:lnTo>
                    <a:pt x="819556" y="57589"/>
                  </a:lnTo>
                  <a:lnTo>
                    <a:pt x="825315" y="57589"/>
                  </a:lnTo>
                  <a:lnTo>
                    <a:pt x="827618" y="55286"/>
                  </a:lnTo>
                  <a:lnTo>
                    <a:pt x="827618" y="49527"/>
                  </a:lnTo>
                  <a:lnTo>
                    <a:pt x="825315" y="47118"/>
                  </a:lnTo>
                  <a:close/>
                </a:path>
                <a:path w="2916554" h="104775" extrusionOk="0">
                  <a:moveTo>
                    <a:pt x="846256" y="47118"/>
                  </a:moveTo>
                  <a:lnTo>
                    <a:pt x="840497" y="47118"/>
                  </a:lnTo>
                  <a:lnTo>
                    <a:pt x="838089" y="49527"/>
                  </a:lnTo>
                  <a:lnTo>
                    <a:pt x="838089" y="55286"/>
                  </a:lnTo>
                  <a:lnTo>
                    <a:pt x="840497" y="57589"/>
                  </a:lnTo>
                  <a:lnTo>
                    <a:pt x="846256" y="57589"/>
                  </a:lnTo>
                  <a:lnTo>
                    <a:pt x="848665" y="55286"/>
                  </a:lnTo>
                  <a:lnTo>
                    <a:pt x="848665" y="49527"/>
                  </a:lnTo>
                  <a:lnTo>
                    <a:pt x="846256" y="47118"/>
                  </a:lnTo>
                  <a:close/>
                </a:path>
                <a:path w="2916554" h="104775" extrusionOk="0">
                  <a:moveTo>
                    <a:pt x="867198" y="47118"/>
                  </a:moveTo>
                  <a:lnTo>
                    <a:pt x="861439" y="47118"/>
                  </a:lnTo>
                  <a:lnTo>
                    <a:pt x="859136" y="49527"/>
                  </a:lnTo>
                  <a:lnTo>
                    <a:pt x="859136" y="55286"/>
                  </a:lnTo>
                  <a:lnTo>
                    <a:pt x="861439" y="57589"/>
                  </a:lnTo>
                  <a:lnTo>
                    <a:pt x="867198" y="57589"/>
                  </a:lnTo>
                  <a:lnTo>
                    <a:pt x="869607" y="55286"/>
                  </a:lnTo>
                  <a:lnTo>
                    <a:pt x="869607" y="49527"/>
                  </a:lnTo>
                  <a:lnTo>
                    <a:pt x="867198" y="47118"/>
                  </a:lnTo>
                  <a:close/>
                </a:path>
                <a:path w="2916554" h="104775" extrusionOk="0">
                  <a:moveTo>
                    <a:pt x="888140" y="47118"/>
                  </a:moveTo>
                  <a:lnTo>
                    <a:pt x="882381" y="47118"/>
                  </a:lnTo>
                  <a:lnTo>
                    <a:pt x="880077" y="49527"/>
                  </a:lnTo>
                  <a:lnTo>
                    <a:pt x="880077" y="55286"/>
                  </a:lnTo>
                  <a:lnTo>
                    <a:pt x="882381" y="57589"/>
                  </a:lnTo>
                  <a:lnTo>
                    <a:pt x="888140" y="57589"/>
                  </a:lnTo>
                  <a:lnTo>
                    <a:pt x="890548" y="55286"/>
                  </a:lnTo>
                  <a:lnTo>
                    <a:pt x="890548" y="49527"/>
                  </a:lnTo>
                  <a:lnTo>
                    <a:pt x="888140" y="47118"/>
                  </a:lnTo>
                  <a:close/>
                </a:path>
                <a:path w="2916554" h="104775" extrusionOk="0">
                  <a:moveTo>
                    <a:pt x="909082" y="47118"/>
                  </a:moveTo>
                  <a:lnTo>
                    <a:pt x="903323" y="47118"/>
                  </a:lnTo>
                  <a:lnTo>
                    <a:pt x="901019" y="49527"/>
                  </a:lnTo>
                  <a:lnTo>
                    <a:pt x="901019" y="55286"/>
                  </a:lnTo>
                  <a:lnTo>
                    <a:pt x="903323" y="57589"/>
                  </a:lnTo>
                  <a:lnTo>
                    <a:pt x="909082" y="57589"/>
                  </a:lnTo>
                  <a:lnTo>
                    <a:pt x="911490" y="55286"/>
                  </a:lnTo>
                  <a:lnTo>
                    <a:pt x="911490" y="49527"/>
                  </a:lnTo>
                  <a:lnTo>
                    <a:pt x="909082" y="47118"/>
                  </a:lnTo>
                  <a:close/>
                </a:path>
                <a:path w="2916554" h="104775" extrusionOk="0">
                  <a:moveTo>
                    <a:pt x="930128" y="47118"/>
                  </a:moveTo>
                  <a:lnTo>
                    <a:pt x="924265" y="47118"/>
                  </a:lnTo>
                  <a:lnTo>
                    <a:pt x="921961" y="49527"/>
                  </a:lnTo>
                  <a:lnTo>
                    <a:pt x="921961" y="55286"/>
                  </a:lnTo>
                  <a:lnTo>
                    <a:pt x="924265" y="57589"/>
                  </a:lnTo>
                  <a:lnTo>
                    <a:pt x="930128" y="57589"/>
                  </a:lnTo>
                  <a:lnTo>
                    <a:pt x="932432" y="55286"/>
                  </a:lnTo>
                  <a:lnTo>
                    <a:pt x="932432" y="49527"/>
                  </a:lnTo>
                  <a:lnTo>
                    <a:pt x="930128" y="47118"/>
                  </a:lnTo>
                  <a:close/>
                </a:path>
                <a:path w="2916554" h="104775" extrusionOk="0">
                  <a:moveTo>
                    <a:pt x="951070" y="47118"/>
                  </a:moveTo>
                  <a:lnTo>
                    <a:pt x="945206" y="47118"/>
                  </a:lnTo>
                  <a:lnTo>
                    <a:pt x="942903" y="49527"/>
                  </a:lnTo>
                  <a:lnTo>
                    <a:pt x="942903" y="55286"/>
                  </a:lnTo>
                  <a:lnTo>
                    <a:pt x="945206" y="57589"/>
                  </a:lnTo>
                  <a:lnTo>
                    <a:pt x="951070" y="57589"/>
                  </a:lnTo>
                  <a:lnTo>
                    <a:pt x="953374" y="55286"/>
                  </a:lnTo>
                  <a:lnTo>
                    <a:pt x="953374" y="49527"/>
                  </a:lnTo>
                  <a:lnTo>
                    <a:pt x="951070" y="47118"/>
                  </a:lnTo>
                  <a:close/>
                </a:path>
                <a:path w="2916554" h="104775" extrusionOk="0">
                  <a:moveTo>
                    <a:pt x="972012" y="47118"/>
                  </a:moveTo>
                  <a:lnTo>
                    <a:pt x="966148" y="47118"/>
                  </a:lnTo>
                  <a:lnTo>
                    <a:pt x="963844" y="49527"/>
                  </a:lnTo>
                  <a:lnTo>
                    <a:pt x="963844" y="55286"/>
                  </a:lnTo>
                  <a:lnTo>
                    <a:pt x="966148" y="57589"/>
                  </a:lnTo>
                  <a:lnTo>
                    <a:pt x="972012" y="57589"/>
                  </a:lnTo>
                  <a:lnTo>
                    <a:pt x="974315" y="55286"/>
                  </a:lnTo>
                  <a:lnTo>
                    <a:pt x="974315" y="49527"/>
                  </a:lnTo>
                  <a:lnTo>
                    <a:pt x="972012" y="47118"/>
                  </a:lnTo>
                  <a:close/>
                </a:path>
                <a:path w="2916554" h="104775" extrusionOk="0">
                  <a:moveTo>
                    <a:pt x="992954" y="47118"/>
                  </a:moveTo>
                  <a:lnTo>
                    <a:pt x="987195" y="47118"/>
                  </a:lnTo>
                  <a:lnTo>
                    <a:pt x="984786" y="49527"/>
                  </a:lnTo>
                  <a:lnTo>
                    <a:pt x="984786" y="55286"/>
                  </a:lnTo>
                  <a:lnTo>
                    <a:pt x="987195" y="57589"/>
                  </a:lnTo>
                  <a:lnTo>
                    <a:pt x="992954" y="57589"/>
                  </a:lnTo>
                  <a:lnTo>
                    <a:pt x="995257" y="55286"/>
                  </a:lnTo>
                  <a:lnTo>
                    <a:pt x="995257" y="49527"/>
                  </a:lnTo>
                  <a:lnTo>
                    <a:pt x="992954" y="47118"/>
                  </a:lnTo>
                  <a:close/>
                </a:path>
                <a:path w="2916554" h="104775" extrusionOk="0">
                  <a:moveTo>
                    <a:pt x="1013895" y="47118"/>
                  </a:moveTo>
                  <a:lnTo>
                    <a:pt x="1008136" y="47118"/>
                  </a:lnTo>
                  <a:lnTo>
                    <a:pt x="1005728" y="49527"/>
                  </a:lnTo>
                  <a:lnTo>
                    <a:pt x="1005728" y="55286"/>
                  </a:lnTo>
                  <a:lnTo>
                    <a:pt x="1008136" y="57589"/>
                  </a:lnTo>
                  <a:lnTo>
                    <a:pt x="1013895" y="57589"/>
                  </a:lnTo>
                  <a:lnTo>
                    <a:pt x="1016199" y="55286"/>
                  </a:lnTo>
                  <a:lnTo>
                    <a:pt x="1016199" y="49527"/>
                  </a:lnTo>
                  <a:lnTo>
                    <a:pt x="1013895" y="47118"/>
                  </a:lnTo>
                  <a:close/>
                </a:path>
                <a:path w="2916554" h="104775" extrusionOk="0">
                  <a:moveTo>
                    <a:pt x="1034837" y="47118"/>
                  </a:moveTo>
                  <a:lnTo>
                    <a:pt x="1029078" y="47118"/>
                  </a:lnTo>
                  <a:lnTo>
                    <a:pt x="1026670" y="49527"/>
                  </a:lnTo>
                  <a:lnTo>
                    <a:pt x="1026670" y="55286"/>
                  </a:lnTo>
                  <a:lnTo>
                    <a:pt x="1029078" y="57589"/>
                  </a:lnTo>
                  <a:lnTo>
                    <a:pt x="1034837" y="57589"/>
                  </a:lnTo>
                  <a:lnTo>
                    <a:pt x="1037141" y="55286"/>
                  </a:lnTo>
                  <a:lnTo>
                    <a:pt x="1037141" y="49527"/>
                  </a:lnTo>
                  <a:lnTo>
                    <a:pt x="1034837" y="47118"/>
                  </a:lnTo>
                  <a:close/>
                </a:path>
                <a:path w="2916554" h="104775" extrusionOk="0">
                  <a:moveTo>
                    <a:pt x="1055779" y="47118"/>
                  </a:moveTo>
                  <a:lnTo>
                    <a:pt x="1050020" y="47118"/>
                  </a:lnTo>
                  <a:lnTo>
                    <a:pt x="1047612" y="49527"/>
                  </a:lnTo>
                  <a:lnTo>
                    <a:pt x="1047612" y="55286"/>
                  </a:lnTo>
                  <a:lnTo>
                    <a:pt x="1050020" y="57589"/>
                  </a:lnTo>
                  <a:lnTo>
                    <a:pt x="1055779" y="57589"/>
                  </a:lnTo>
                  <a:lnTo>
                    <a:pt x="1058187" y="55286"/>
                  </a:lnTo>
                  <a:lnTo>
                    <a:pt x="1058187" y="49527"/>
                  </a:lnTo>
                  <a:lnTo>
                    <a:pt x="1055779" y="47118"/>
                  </a:lnTo>
                  <a:close/>
                </a:path>
                <a:path w="2916554" h="104775" extrusionOk="0">
                  <a:moveTo>
                    <a:pt x="1076721" y="47118"/>
                  </a:moveTo>
                  <a:lnTo>
                    <a:pt x="1070962" y="47118"/>
                  </a:lnTo>
                  <a:lnTo>
                    <a:pt x="1068658" y="49527"/>
                  </a:lnTo>
                  <a:lnTo>
                    <a:pt x="1068658" y="55286"/>
                  </a:lnTo>
                  <a:lnTo>
                    <a:pt x="1070962" y="57589"/>
                  </a:lnTo>
                  <a:lnTo>
                    <a:pt x="1076721" y="57589"/>
                  </a:lnTo>
                  <a:lnTo>
                    <a:pt x="1079129" y="55286"/>
                  </a:lnTo>
                  <a:lnTo>
                    <a:pt x="1079129" y="49527"/>
                  </a:lnTo>
                  <a:lnTo>
                    <a:pt x="1076721" y="47118"/>
                  </a:lnTo>
                  <a:close/>
                </a:path>
                <a:path w="2916554" h="104775" extrusionOk="0">
                  <a:moveTo>
                    <a:pt x="1097662" y="47118"/>
                  </a:moveTo>
                  <a:lnTo>
                    <a:pt x="1091903" y="47118"/>
                  </a:lnTo>
                  <a:lnTo>
                    <a:pt x="1089600" y="49527"/>
                  </a:lnTo>
                  <a:lnTo>
                    <a:pt x="1089600" y="55286"/>
                  </a:lnTo>
                  <a:lnTo>
                    <a:pt x="1091903" y="57589"/>
                  </a:lnTo>
                  <a:lnTo>
                    <a:pt x="1097662" y="57589"/>
                  </a:lnTo>
                  <a:lnTo>
                    <a:pt x="1100071" y="55286"/>
                  </a:lnTo>
                  <a:lnTo>
                    <a:pt x="1100071" y="49527"/>
                  </a:lnTo>
                  <a:lnTo>
                    <a:pt x="1097662" y="47118"/>
                  </a:lnTo>
                  <a:close/>
                </a:path>
                <a:path w="2916554" h="104775" extrusionOk="0">
                  <a:moveTo>
                    <a:pt x="1118604" y="47118"/>
                  </a:moveTo>
                  <a:lnTo>
                    <a:pt x="1112845" y="47118"/>
                  </a:lnTo>
                  <a:lnTo>
                    <a:pt x="1110542" y="49527"/>
                  </a:lnTo>
                  <a:lnTo>
                    <a:pt x="1110542" y="55286"/>
                  </a:lnTo>
                  <a:lnTo>
                    <a:pt x="1112845" y="57589"/>
                  </a:lnTo>
                  <a:lnTo>
                    <a:pt x="1118604" y="57589"/>
                  </a:lnTo>
                  <a:lnTo>
                    <a:pt x="1121012" y="55286"/>
                  </a:lnTo>
                  <a:lnTo>
                    <a:pt x="1121012" y="49527"/>
                  </a:lnTo>
                  <a:lnTo>
                    <a:pt x="1118604" y="47118"/>
                  </a:lnTo>
                  <a:close/>
                </a:path>
                <a:path w="2916554" h="104775" extrusionOk="0">
                  <a:moveTo>
                    <a:pt x="1139651" y="47118"/>
                  </a:moveTo>
                  <a:lnTo>
                    <a:pt x="1133787" y="47118"/>
                  </a:lnTo>
                  <a:lnTo>
                    <a:pt x="1131483" y="49527"/>
                  </a:lnTo>
                  <a:lnTo>
                    <a:pt x="1131483" y="55286"/>
                  </a:lnTo>
                  <a:lnTo>
                    <a:pt x="1133787" y="57589"/>
                  </a:lnTo>
                  <a:lnTo>
                    <a:pt x="1139651" y="57589"/>
                  </a:lnTo>
                  <a:lnTo>
                    <a:pt x="1141954" y="55286"/>
                  </a:lnTo>
                  <a:lnTo>
                    <a:pt x="1141954" y="49527"/>
                  </a:lnTo>
                  <a:lnTo>
                    <a:pt x="1139651" y="47118"/>
                  </a:lnTo>
                  <a:close/>
                </a:path>
                <a:path w="2916554" h="104775" extrusionOk="0">
                  <a:moveTo>
                    <a:pt x="1160592" y="47118"/>
                  </a:moveTo>
                  <a:lnTo>
                    <a:pt x="1154729" y="47118"/>
                  </a:lnTo>
                  <a:lnTo>
                    <a:pt x="1152425" y="49527"/>
                  </a:lnTo>
                  <a:lnTo>
                    <a:pt x="1152425" y="55286"/>
                  </a:lnTo>
                  <a:lnTo>
                    <a:pt x="1154729" y="57589"/>
                  </a:lnTo>
                  <a:lnTo>
                    <a:pt x="1160592" y="57589"/>
                  </a:lnTo>
                  <a:lnTo>
                    <a:pt x="1162896" y="55286"/>
                  </a:lnTo>
                  <a:lnTo>
                    <a:pt x="1162896" y="49527"/>
                  </a:lnTo>
                  <a:lnTo>
                    <a:pt x="1160592" y="47118"/>
                  </a:lnTo>
                  <a:close/>
                </a:path>
                <a:path w="2916554" h="104775" extrusionOk="0">
                  <a:moveTo>
                    <a:pt x="1181534" y="47118"/>
                  </a:moveTo>
                  <a:lnTo>
                    <a:pt x="1175671" y="47118"/>
                  </a:lnTo>
                  <a:lnTo>
                    <a:pt x="1173367" y="49527"/>
                  </a:lnTo>
                  <a:lnTo>
                    <a:pt x="1173367" y="55286"/>
                  </a:lnTo>
                  <a:lnTo>
                    <a:pt x="1175671" y="57589"/>
                  </a:lnTo>
                  <a:lnTo>
                    <a:pt x="1181534" y="57589"/>
                  </a:lnTo>
                  <a:lnTo>
                    <a:pt x="1183838" y="55286"/>
                  </a:lnTo>
                  <a:lnTo>
                    <a:pt x="1183838" y="49527"/>
                  </a:lnTo>
                  <a:lnTo>
                    <a:pt x="1181534" y="47118"/>
                  </a:lnTo>
                  <a:close/>
                </a:path>
                <a:path w="2916554" h="104775" extrusionOk="0">
                  <a:moveTo>
                    <a:pt x="1202476" y="47118"/>
                  </a:moveTo>
                  <a:lnTo>
                    <a:pt x="1196717" y="47118"/>
                  </a:lnTo>
                  <a:lnTo>
                    <a:pt x="1194309" y="49527"/>
                  </a:lnTo>
                  <a:lnTo>
                    <a:pt x="1194309" y="55286"/>
                  </a:lnTo>
                  <a:lnTo>
                    <a:pt x="1196717" y="57589"/>
                  </a:lnTo>
                  <a:lnTo>
                    <a:pt x="1202476" y="57589"/>
                  </a:lnTo>
                  <a:lnTo>
                    <a:pt x="1204780" y="55286"/>
                  </a:lnTo>
                  <a:lnTo>
                    <a:pt x="1204780" y="49527"/>
                  </a:lnTo>
                  <a:lnTo>
                    <a:pt x="1202476" y="47118"/>
                  </a:lnTo>
                  <a:close/>
                </a:path>
                <a:path w="2916554" h="104775" extrusionOk="0">
                  <a:moveTo>
                    <a:pt x="1223418" y="47118"/>
                  </a:moveTo>
                  <a:lnTo>
                    <a:pt x="1217659" y="47118"/>
                  </a:lnTo>
                  <a:lnTo>
                    <a:pt x="1215250" y="49527"/>
                  </a:lnTo>
                  <a:lnTo>
                    <a:pt x="1215250" y="55286"/>
                  </a:lnTo>
                  <a:lnTo>
                    <a:pt x="1217659" y="57589"/>
                  </a:lnTo>
                  <a:lnTo>
                    <a:pt x="1223418" y="57589"/>
                  </a:lnTo>
                  <a:lnTo>
                    <a:pt x="1225721" y="55286"/>
                  </a:lnTo>
                  <a:lnTo>
                    <a:pt x="1225721" y="49527"/>
                  </a:lnTo>
                  <a:lnTo>
                    <a:pt x="1223418" y="47118"/>
                  </a:lnTo>
                  <a:close/>
                </a:path>
                <a:path w="2916554" h="104775" extrusionOk="0">
                  <a:moveTo>
                    <a:pt x="1244360" y="47118"/>
                  </a:moveTo>
                  <a:lnTo>
                    <a:pt x="1238601" y="47118"/>
                  </a:lnTo>
                  <a:lnTo>
                    <a:pt x="1236192" y="49527"/>
                  </a:lnTo>
                  <a:lnTo>
                    <a:pt x="1236192" y="55286"/>
                  </a:lnTo>
                  <a:lnTo>
                    <a:pt x="1238601" y="57589"/>
                  </a:lnTo>
                  <a:lnTo>
                    <a:pt x="1244360" y="57589"/>
                  </a:lnTo>
                  <a:lnTo>
                    <a:pt x="1246663" y="55286"/>
                  </a:lnTo>
                  <a:lnTo>
                    <a:pt x="1246663" y="49527"/>
                  </a:lnTo>
                  <a:lnTo>
                    <a:pt x="1244360" y="47118"/>
                  </a:lnTo>
                  <a:close/>
                </a:path>
                <a:path w="2916554" h="104775" extrusionOk="0">
                  <a:moveTo>
                    <a:pt x="1265301" y="47118"/>
                  </a:moveTo>
                  <a:lnTo>
                    <a:pt x="1259542" y="47118"/>
                  </a:lnTo>
                  <a:lnTo>
                    <a:pt x="1257134" y="49527"/>
                  </a:lnTo>
                  <a:lnTo>
                    <a:pt x="1257134" y="55286"/>
                  </a:lnTo>
                  <a:lnTo>
                    <a:pt x="1259542" y="57589"/>
                  </a:lnTo>
                  <a:lnTo>
                    <a:pt x="1265301" y="57589"/>
                  </a:lnTo>
                  <a:lnTo>
                    <a:pt x="1267710" y="55286"/>
                  </a:lnTo>
                  <a:lnTo>
                    <a:pt x="1267710" y="49527"/>
                  </a:lnTo>
                  <a:lnTo>
                    <a:pt x="1265301" y="47118"/>
                  </a:lnTo>
                  <a:close/>
                </a:path>
                <a:path w="2916554" h="104775" extrusionOk="0">
                  <a:moveTo>
                    <a:pt x="1286243" y="47118"/>
                  </a:moveTo>
                  <a:lnTo>
                    <a:pt x="1280484" y="47118"/>
                  </a:lnTo>
                  <a:lnTo>
                    <a:pt x="1278180" y="49527"/>
                  </a:lnTo>
                  <a:lnTo>
                    <a:pt x="1278180" y="55286"/>
                  </a:lnTo>
                  <a:lnTo>
                    <a:pt x="1280484" y="57589"/>
                  </a:lnTo>
                  <a:lnTo>
                    <a:pt x="1286243" y="57589"/>
                  </a:lnTo>
                  <a:lnTo>
                    <a:pt x="1288651" y="55286"/>
                  </a:lnTo>
                  <a:lnTo>
                    <a:pt x="1288651" y="49527"/>
                  </a:lnTo>
                  <a:lnTo>
                    <a:pt x="1286243" y="47118"/>
                  </a:lnTo>
                  <a:close/>
                </a:path>
                <a:path w="2916554" h="104775" extrusionOk="0">
                  <a:moveTo>
                    <a:pt x="1307185" y="47118"/>
                  </a:moveTo>
                  <a:lnTo>
                    <a:pt x="1301426" y="47118"/>
                  </a:lnTo>
                  <a:lnTo>
                    <a:pt x="1299122" y="49527"/>
                  </a:lnTo>
                  <a:lnTo>
                    <a:pt x="1299122" y="55286"/>
                  </a:lnTo>
                  <a:lnTo>
                    <a:pt x="1301426" y="57589"/>
                  </a:lnTo>
                  <a:lnTo>
                    <a:pt x="1307185" y="57589"/>
                  </a:lnTo>
                  <a:lnTo>
                    <a:pt x="1309593" y="55286"/>
                  </a:lnTo>
                  <a:lnTo>
                    <a:pt x="1309593" y="49527"/>
                  </a:lnTo>
                  <a:lnTo>
                    <a:pt x="1307185" y="47118"/>
                  </a:lnTo>
                  <a:close/>
                </a:path>
                <a:path w="2916554" h="104775" extrusionOk="0">
                  <a:moveTo>
                    <a:pt x="1328127" y="47118"/>
                  </a:moveTo>
                  <a:lnTo>
                    <a:pt x="1322368" y="47118"/>
                  </a:lnTo>
                  <a:lnTo>
                    <a:pt x="1320064" y="49527"/>
                  </a:lnTo>
                  <a:lnTo>
                    <a:pt x="1320064" y="55286"/>
                  </a:lnTo>
                  <a:lnTo>
                    <a:pt x="1322368" y="57589"/>
                  </a:lnTo>
                  <a:lnTo>
                    <a:pt x="1328127" y="57589"/>
                  </a:lnTo>
                  <a:lnTo>
                    <a:pt x="1330535" y="55286"/>
                  </a:lnTo>
                  <a:lnTo>
                    <a:pt x="1330535" y="49527"/>
                  </a:lnTo>
                  <a:lnTo>
                    <a:pt x="1328127" y="47118"/>
                  </a:lnTo>
                  <a:close/>
                </a:path>
                <a:path w="2916554" h="104775" extrusionOk="0">
                  <a:moveTo>
                    <a:pt x="1349173" y="47118"/>
                  </a:moveTo>
                  <a:lnTo>
                    <a:pt x="1343309" y="47118"/>
                  </a:lnTo>
                  <a:lnTo>
                    <a:pt x="1341006" y="49527"/>
                  </a:lnTo>
                  <a:lnTo>
                    <a:pt x="1341006" y="55286"/>
                  </a:lnTo>
                  <a:lnTo>
                    <a:pt x="1343309" y="57589"/>
                  </a:lnTo>
                  <a:lnTo>
                    <a:pt x="1349173" y="57589"/>
                  </a:lnTo>
                  <a:lnTo>
                    <a:pt x="1351477" y="55286"/>
                  </a:lnTo>
                  <a:lnTo>
                    <a:pt x="1351477" y="49527"/>
                  </a:lnTo>
                  <a:lnTo>
                    <a:pt x="1349173" y="47118"/>
                  </a:lnTo>
                  <a:close/>
                </a:path>
                <a:path w="2916554" h="104775" extrusionOk="0">
                  <a:moveTo>
                    <a:pt x="1370115" y="47118"/>
                  </a:moveTo>
                  <a:lnTo>
                    <a:pt x="1364251" y="47118"/>
                  </a:lnTo>
                  <a:lnTo>
                    <a:pt x="1361948" y="49527"/>
                  </a:lnTo>
                  <a:lnTo>
                    <a:pt x="1361948" y="55286"/>
                  </a:lnTo>
                  <a:lnTo>
                    <a:pt x="1364251" y="57589"/>
                  </a:lnTo>
                  <a:lnTo>
                    <a:pt x="1370115" y="57589"/>
                  </a:lnTo>
                  <a:lnTo>
                    <a:pt x="1372418" y="55286"/>
                  </a:lnTo>
                  <a:lnTo>
                    <a:pt x="1372418" y="49527"/>
                  </a:lnTo>
                  <a:lnTo>
                    <a:pt x="1370115" y="47118"/>
                  </a:lnTo>
                  <a:close/>
                </a:path>
                <a:path w="2916554" h="104775" extrusionOk="0">
                  <a:moveTo>
                    <a:pt x="1391057" y="47118"/>
                  </a:moveTo>
                  <a:lnTo>
                    <a:pt x="1385193" y="47118"/>
                  </a:lnTo>
                  <a:lnTo>
                    <a:pt x="1382889" y="49527"/>
                  </a:lnTo>
                  <a:lnTo>
                    <a:pt x="1382889" y="55286"/>
                  </a:lnTo>
                  <a:lnTo>
                    <a:pt x="1385193" y="57589"/>
                  </a:lnTo>
                  <a:lnTo>
                    <a:pt x="1391057" y="57589"/>
                  </a:lnTo>
                  <a:lnTo>
                    <a:pt x="1393360" y="55286"/>
                  </a:lnTo>
                  <a:lnTo>
                    <a:pt x="1393360" y="49527"/>
                  </a:lnTo>
                  <a:lnTo>
                    <a:pt x="1391057" y="47118"/>
                  </a:lnTo>
                  <a:close/>
                </a:path>
                <a:path w="2916554" h="104775" extrusionOk="0">
                  <a:moveTo>
                    <a:pt x="1411998" y="47118"/>
                  </a:moveTo>
                  <a:lnTo>
                    <a:pt x="1406239" y="47118"/>
                  </a:lnTo>
                  <a:lnTo>
                    <a:pt x="1403831" y="49527"/>
                  </a:lnTo>
                  <a:lnTo>
                    <a:pt x="1403831" y="55286"/>
                  </a:lnTo>
                  <a:lnTo>
                    <a:pt x="1406239" y="57589"/>
                  </a:lnTo>
                  <a:lnTo>
                    <a:pt x="1411998" y="57589"/>
                  </a:lnTo>
                  <a:lnTo>
                    <a:pt x="1414302" y="55286"/>
                  </a:lnTo>
                  <a:lnTo>
                    <a:pt x="1414302" y="49527"/>
                  </a:lnTo>
                  <a:lnTo>
                    <a:pt x="1411998" y="47118"/>
                  </a:lnTo>
                  <a:close/>
                </a:path>
                <a:path w="2916554" h="104775" extrusionOk="0">
                  <a:moveTo>
                    <a:pt x="1432940" y="47118"/>
                  </a:moveTo>
                  <a:lnTo>
                    <a:pt x="1427181" y="47118"/>
                  </a:lnTo>
                  <a:lnTo>
                    <a:pt x="1424773" y="49527"/>
                  </a:lnTo>
                  <a:lnTo>
                    <a:pt x="1424773" y="55286"/>
                  </a:lnTo>
                  <a:lnTo>
                    <a:pt x="1427181" y="57589"/>
                  </a:lnTo>
                  <a:lnTo>
                    <a:pt x="1432940" y="57589"/>
                  </a:lnTo>
                  <a:lnTo>
                    <a:pt x="1435244" y="55286"/>
                  </a:lnTo>
                  <a:lnTo>
                    <a:pt x="1435244" y="49527"/>
                  </a:lnTo>
                  <a:lnTo>
                    <a:pt x="1432940" y="47118"/>
                  </a:lnTo>
                  <a:close/>
                </a:path>
                <a:path w="2916554" h="104775" extrusionOk="0">
                  <a:moveTo>
                    <a:pt x="1453882" y="47118"/>
                  </a:moveTo>
                  <a:lnTo>
                    <a:pt x="1448123" y="47118"/>
                  </a:lnTo>
                  <a:lnTo>
                    <a:pt x="1445715" y="49527"/>
                  </a:lnTo>
                  <a:lnTo>
                    <a:pt x="1445715" y="55286"/>
                  </a:lnTo>
                  <a:lnTo>
                    <a:pt x="1448123" y="57589"/>
                  </a:lnTo>
                  <a:lnTo>
                    <a:pt x="1453882" y="57589"/>
                  </a:lnTo>
                  <a:lnTo>
                    <a:pt x="1456186" y="55286"/>
                  </a:lnTo>
                  <a:lnTo>
                    <a:pt x="1456186" y="49527"/>
                  </a:lnTo>
                  <a:lnTo>
                    <a:pt x="1453882" y="47118"/>
                  </a:lnTo>
                  <a:close/>
                </a:path>
                <a:path w="2916554" h="104775" extrusionOk="0">
                  <a:moveTo>
                    <a:pt x="1474824" y="47118"/>
                  </a:moveTo>
                  <a:lnTo>
                    <a:pt x="1469065" y="47118"/>
                  </a:lnTo>
                  <a:lnTo>
                    <a:pt x="1466656" y="49527"/>
                  </a:lnTo>
                  <a:lnTo>
                    <a:pt x="1466656" y="55286"/>
                  </a:lnTo>
                  <a:lnTo>
                    <a:pt x="1469065" y="57589"/>
                  </a:lnTo>
                  <a:lnTo>
                    <a:pt x="1474824" y="57589"/>
                  </a:lnTo>
                  <a:lnTo>
                    <a:pt x="1477232" y="55286"/>
                  </a:lnTo>
                  <a:lnTo>
                    <a:pt x="1477232" y="49527"/>
                  </a:lnTo>
                  <a:lnTo>
                    <a:pt x="1474824" y="47118"/>
                  </a:lnTo>
                  <a:close/>
                </a:path>
                <a:path w="2916554" h="104775" extrusionOk="0">
                  <a:moveTo>
                    <a:pt x="1495765" y="47118"/>
                  </a:moveTo>
                  <a:lnTo>
                    <a:pt x="1490006" y="47118"/>
                  </a:lnTo>
                  <a:lnTo>
                    <a:pt x="1487703" y="49527"/>
                  </a:lnTo>
                  <a:lnTo>
                    <a:pt x="1487703" y="55286"/>
                  </a:lnTo>
                  <a:lnTo>
                    <a:pt x="1490006" y="57589"/>
                  </a:lnTo>
                  <a:lnTo>
                    <a:pt x="1495765" y="57589"/>
                  </a:lnTo>
                  <a:lnTo>
                    <a:pt x="1498174" y="55286"/>
                  </a:lnTo>
                  <a:lnTo>
                    <a:pt x="1498174" y="49527"/>
                  </a:lnTo>
                  <a:lnTo>
                    <a:pt x="1495765" y="47118"/>
                  </a:lnTo>
                  <a:close/>
                </a:path>
                <a:path w="2916554" h="104775" extrusionOk="0">
                  <a:moveTo>
                    <a:pt x="1516707" y="47118"/>
                  </a:moveTo>
                  <a:lnTo>
                    <a:pt x="1510948" y="47118"/>
                  </a:lnTo>
                  <a:lnTo>
                    <a:pt x="1508645" y="49527"/>
                  </a:lnTo>
                  <a:lnTo>
                    <a:pt x="1508645" y="55286"/>
                  </a:lnTo>
                  <a:lnTo>
                    <a:pt x="1510948" y="57589"/>
                  </a:lnTo>
                  <a:lnTo>
                    <a:pt x="1516707" y="57589"/>
                  </a:lnTo>
                  <a:lnTo>
                    <a:pt x="1519116" y="55286"/>
                  </a:lnTo>
                  <a:lnTo>
                    <a:pt x="1519116" y="49527"/>
                  </a:lnTo>
                  <a:lnTo>
                    <a:pt x="1516707" y="47118"/>
                  </a:lnTo>
                  <a:close/>
                </a:path>
                <a:path w="2916554" h="104775" extrusionOk="0">
                  <a:moveTo>
                    <a:pt x="1537649" y="47118"/>
                  </a:moveTo>
                  <a:lnTo>
                    <a:pt x="1531890" y="47118"/>
                  </a:lnTo>
                  <a:lnTo>
                    <a:pt x="1529586" y="49527"/>
                  </a:lnTo>
                  <a:lnTo>
                    <a:pt x="1529586" y="55286"/>
                  </a:lnTo>
                  <a:lnTo>
                    <a:pt x="1531890" y="57589"/>
                  </a:lnTo>
                  <a:lnTo>
                    <a:pt x="1537649" y="57589"/>
                  </a:lnTo>
                  <a:lnTo>
                    <a:pt x="1540057" y="55286"/>
                  </a:lnTo>
                  <a:lnTo>
                    <a:pt x="1540057" y="49527"/>
                  </a:lnTo>
                  <a:lnTo>
                    <a:pt x="1537649" y="47118"/>
                  </a:lnTo>
                  <a:close/>
                </a:path>
                <a:path w="2916554" h="104775" extrusionOk="0">
                  <a:moveTo>
                    <a:pt x="1558695" y="47118"/>
                  </a:moveTo>
                  <a:lnTo>
                    <a:pt x="1552832" y="47118"/>
                  </a:lnTo>
                  <a:lnTo>
                    <a:pt x="1550528" y="49527"/>
                  </a:lnTo>
                  <a:lnTo>
                    <a:pt x="1550528" y="55286"/>
                  </a:lnTo>
                  <a:lnTo>
                    <a:pt x="1552832" y="57589"/>
                  </a:lnTo>
                  <a:lnTo>
                    <a:pt x="1558695" y="57589"/>
                  </a:lnTo>
                  <a:lnTo>
                    <a:pt x="1560999" y="55286"/>
                  </a:lnTo>
                  <a:lnTo>
                    <a:pt x="1560999" y="49527"/>
                  </a:lnTo>
                  <a:lnTo>
                    <a:pt x="1558695" y="47118"/>
                  </a:lnTo>
                  <a:close/>
                </a:path>
                <a:path w="2916554" h="104775" extrusionOk="0">
                  <a:moveTo>
                    <a:pt x="1579637" y="47118"/>
                  </a:moveTo>
                  <a:lnTo>
                    <a:pt x="1573774" y="47118"/>
                  </a:lnTo>
                  <a:lnTo>
                    <a:pt x="1571470" y="49527"/>
                  </a:lnTo>
                  <a:lnTo>
                    <a:pt x="1571470" y="55286"/>
                  </a:lnTo>
                  <a:lnTo>
                    <a:pt x="1573774" y="57589"/>
                  </a:lnTo>
                  <a:lnTo>
                    <a:pt x="1579637" y="57589"/>
                  </a:lnTo>
                  <a:lnTo>
                    <a:pt x="1581941" y="55286"/>
                  </a:lnTo>
                  <a:lnTo>
                    <a:pt x="1581941" y="49527"/>
                  </a:lnTo>
                  <a:lnTo>
                    <a:pt x="1579637" y="47118"/>
                  </a:lnTo>
                  <a:close/>
                </a:path>
                <a:path w="2916554" h="104775" extrusionOk="0">
                  <a:moveTo>
                    <a:pt x="1600579" y="47118"/>
                  </a:moveTo>
                  <a:lnTo>
                    <a:pt x="1594715" y="47118"/>
                  </a:lnTo>
                  <a:lnTo>
                    <a:pt x="1592412" y="49527"/>
                  </a:lnTo>
                  <a:lnTo>
                    <a:pt x="1592412" y="55286"/>
                  </a:lnTo>
                  <a:lnTo>
                    <a:pt x="1594715" y="57589"/>
                  </a:lnTo>
                  <a:lnTo>
                    <a:pt x="1600579" y="57589"/>
                  </a:lnTo>
                  <a:lnTo>
                    <a:pt x="1602883" y="55286"/>
                  </a:lnTo>
                  <a:lnTo>
                    <a:pt x="1602883" y="49527"/>
                  </a:lnTo>
                  <a:lnTo>
                    <a:pt x="1600579" y="47118"/>
                  </a:lnTo>
                  <a:close/>
                </a:path>
                <a:path w="2916554" h="104775" extrusionOk="0">
                  <a:moveTo>
                    <a:pt x="1621521" y="47118"/>
                  </a:moveTo>
                  <a:lnTo>
                    <a:pt x="1615762" y="47118"/>
                  </a:lnTo>
                  <a:lnTo>
                    <a:pt x="1613354" y="49527"/>
                  </a:lnTo>
                  <a:lnTo>
                    <a:pt x="1613354" y="55286"/>
                  </a:lnTo>
                  <a:lnTo>
                    <a:pt x="1615762" y="57589"/>
                  </a:lnTo>
                  <a:lnTo>
                    <a:pt x="1621521" y="57589"/>
                  </a:lnTo>
                  <a:lnTo>
                    <a:pt x="1623824" y="55286"/>
                  </a:lnTo>
                  <a:lnTo>
                    <a:pt x="1623824" y="49527"/>
                  </a:lnTo>
                  <a:lnTo>
                    <a:pt x="1621521" y="47118"/>
                  </a:lnTo>
                  <a:close/>
                </a:path>
                <a:path w="2916554" h="104775" extrusionOk="0">
                  <a:moveTo>
                    <a:pt x="1642463" y="47118"/>
                  </a:moveTo>
                  <a:lnTo>
                    <a:pt x="1636704" y="47118"/>
                  </a:lnTo>
                  <a:lnTo>
                    <a:pt x="1634295" y="49527"/>
                  </a:lnTo>
                  <a:lnTo>
                    <a:pt x="1634295" y="55286"/>
                  </a:lnTo>
                  <a:lnTo>
                    <a:pt x="1636704" y="57589"/>
                  </a:lnTo>
                  <a:lnTo>
                    <a:pt x="1642463" y="57589"/>
                  </a:lnTo>
                  <a:lnTo>
                    <a:pt x="1644766" y="55286"/>
                  </a:lnTo>
                  <a:lnTo>
                    <a:pt x="1644766" y="49527"/>
                  </a:lnTo>
                  <a:lnTo>
                    <a:pt x="1642463" y="47118"/>
                  </a:lnTo>
                  <a:close/>
                </a:path>
                <a:path w="2916554" h="104775" extrusionOk="0">
                  <a:moveTo>
                    <a:pt x="1663404" y="47118"/>
                  </a:moveTo>
                  <a:lnTo>
                    <a:pt x="1657645" y="47118"/>
                  </a:lnTo>
                  <a:lnTo>
                    <a:pt x="1655237" y="49527"/>
                  </a:lnTo>
                  <a:lnTo>
                    <a:pt x="1655237" y="55286"/>
                  </a:lnTo>
                  <a:lnTo>
                    <a:pt x="1657645" y="57589"/>
                  </a:lnTo>
                  <a:lnTo>
                    <a:pt x="1663404" y="57589"/>
                  </a:lnTo>
                  <a:lnTo>
                    <a:pt x="1665708" y="55286"/>
                  </a:lnTo>
                  <a:lnTo>
                    <a:pt x="1665708" y="49527"/>
                  </a:lnTo>
                  <a:lnTo>
                    <a:pt x="1663404" y="47118"/>
                  </a:lnTo>
                  <a:close/>
                </a:path>
                <a:path w="2916554" h="104775" extrusionOk="0">
                  <a:moveTo>
                    <a:pt x="1684346" y="47118"/>
                  </a:moveTo>
                  <a:lnTo>
                    <a:pt x="1678587" y="47118"/>
                  </a:lnTo>
                  <a:lnTo>
                    <a:pt x="1676179" y="49527"/>
                  </a:lnTo>
                  <a:lnTo>
                    <a:pt x="1676179" y="55286"/>
                  </a:lnTo>
                  <a:lnTo>
                    <a:pt x="1678587" y="57589"/>
                  </a:lnTo>
                  <a:lnTo>
                    <a:pt x="1684346" y="57589"/>
                  </a:lnTo>
                  <a:lnTo>
                    <a:pt x="1686754" y="55286"/>
                  </a:lnTo>
                  <a:lnTo>
                    <a:pt x="1686754" y="49527"/>
                  </a:lnTo>
                  <a:lnTo>
                    <a:pt x="1684346" y="47118"/>
                  </a:lnTo>
                  <a:close/>
                </a:path>
                <a:path w="2916554" h="104775" extrusionOk="0">
                  <a:moveTo>
                    <a:pt x="1705288" y="47118"/>
                  </a:moveTo>
                  <a:lnTo>
                    <a:pt x="1699529" y="47118"/>
                  </a:lnTo>
                  <a:lnTo>
                    <a:pt x="1697225" y="49527"/>
                  </a:lnTo>
                  <a:lnTo>
                    <a:pt x="1697225" y="55286"/>
                  </a:lnTo>
                  <a:lnTo>
                    <a:pt x="1699529" y="57589"/>
                  </a:lnTo>
                  <a:lnTo>
                    <a:pt x="1705288" y="57589"/>
                  </a:lnTo>
                  <a:lnTo>
                    <a:pt x="1707696" y="55286"/>
                  </a:lnTo>
                  <a:lnTo>
                    <a:pt x="1707696" y="49527"/>
                  </a:lnTo>
                  <a:lnTo>
                    <a:pt x="1705288" y="47118"/>
                  </a:lnTo>
                  <a:close/>
                </a:path>
                <a:path w="2916554" h="104775" extrusionOk="0">
                  <a:moveTo>
                    <a:pt x="1726230" y="47118"/>
                  </a:moveTo>
                  <a:lnTo>
                    <a:pt x="1720471" y="47118"/>
                  </a:lnTo>
                  <a:lnTo>
                    <a:pt x="1718167" y="49527"/>
                  </a:lnTo>
                  <a:lnTo>
                    <a:pt x="1718167" y="55286"/>
                  </a:lnTo>
                  <a:lnTo>
                    <a:pt x="1720471" y="57589"/>
                  </a:lnTo>
                  <a:lnTo>
                    <a:pt x="1726230" y="57589"/>
                  </a:lnTo>
                  <a:lnTo>
                    <a:pt x="1728638" y="55286"/>
                  </a:lnTo>
                  <a:lnTo>
                    <a:pt x="1728638" y="49527"/>
                  </a:lnTo>
                  <a:lnTo>
                    <a:pt x="1726230" y="47118"/>
                  </a:lnTo>
                  <a:close/>
                </a:path>
                <a:path w="2916554" h="104775" extrusionOk="0">
                  <a:moveTo>
                    <a:pt x="1747171" y="47118"/>
                  </a:moveTo>
                  <a:lnTo>
                    <a:pt x="1741412" y="47118"/>
                  </a:lnTo>
                  <a:lnTo>
                    <a:pt x="1739109" y="49527"/>
                  </a:lnTo>
                  <a:lnTo>
                    <a:pt x="1739109" y="55286"/>
                  </a:lnTo>
                  <a:lnTo>
                    <a:pt x="1741412" y="57589"/>
                  </a:lnTo>
                  <a:lnTo>
                    <a:pt x="1747171" y="57589"/>
                  </a:lnTo>
                  <a:lnTo>
                    <a:pt x="1749580" y="55286"/>
                  </a:lnTo>
                  <a:lnTo>
                    <a:pt x="1749580" y="49527"/>
                  </a:lnTo>
                  <a:lnTo>
                    <a:pt x="1747171" y="47118"/>
                  </a:lnTo>
                  <a:close/>
                </a:path>
                <a:path w="2916554" h="104775" extrusionOk="0">
                  <a:moveTo>
                    <a:pt x="1768218" y="47118"/>
                  </a:moveTo>
                  <a:lnTo>
                    <a:pt x="1762354" y="47118"/>
                  </a:lnTo>
                  <a:lnTo>
                    <a:pt x="1760051" y="49527"/>
                  </a:lnTo>
                  <a:lnTo>
                    <a:pt x="1760051" y="55286"/>
                  </a:lnTo>
                  <a:lnTo>
                    <a:pt x="1762354" y="57589"/>
                  </a:lnTo>
                  <a:lnTo>
                    <a:pt x="1768218" y="57589"/>
                  </a:lnTo>
                  <a:lnTo>
                    <a:pt x="1770522" y="55286"/>
                  </a:lnTo>
                  <a:lnTo>
                    <a:pt x="1770522" y="49527"/>
                  </a:lnTo>
                  <a:lnTo>
                    <a:pt x="1768218" y="47118"/>
                  </a:lnTo>
                  <a:close/>
                </a:path>
                <a:path w="2916554" h="104775" extrusionOk="0">
                  <a:moveTo>
                    <a:pt x="1789160" y="47118"/>
                  </a:moveTo>
                  <a:lnTo>
                    <a:pt x="1783296" y="47118"/>
                  </a:lnTo>
                  <a:lnTo>
                    <a:pt x="1780992" y="49527"/>
                  </a:lnTo>
                  <a:lnTo>
                    <a:pt x="1780992" y="55286"/>
                  </a:lnTo>
                  <a:lnTo>
                    <a:pt x="1783296" y="57589"/>
                  </a:lnTo>
                  <a:lnTo>
                    <a:pt x="1789160" y="57589"/>
                  </a:lnTo>
                  <a:lnTo>
                    <a:pt x="1791463" y="55286"/>
                  </a:lnTo>
                  <a:lnTo>
                    <a:pt x="1791463" y="49527"/>
                  </a:lnTo>
                  <a:lnTo>
                    <a:pt x="1789160" y="47118"/>
                  </a:lnTo>
                  <a:close/>
                </a:path>
                <a:path w="2916554" h="104775" extrusionOk="0">
                  <a:moveTo>
                    <a:pt x="1810101" y="47118"/>
                  </a:moveTo>
                  <a:lnTo>
                    <a:pt x="1804238" y="47118"/>
                  </a:lnTo>
                  <a:lnTo>
                    <a:pt x="1801934" y="49527"/>
                  </a:lnTo>
                  <a:lnTo>
                    <a:pt x="1801934" y="55286"/>
                  </a:lnTo>
                  <a:lnTo>
                    <a:pt x="1804238" y="57589"/>
                  </a:lnTo>
                  <a:lnTo>
                    <a:pt x="1810101" y="57589"/>
                  </a:lnTo>
                  <a:lnTo>
                    <a:pt x="1812405" y="55286"/>
                  </a:lnTo>
                  <a:lnTo>
                    <a:pt x="1812405" y="49527"/>
                  </a:lnTo>
                  <a:lnTo>
                    <a:pt x="1810101" y="47118"/>
                  </a:lnTo>
                  <a:close/>
                </a:path>
                <a:path w="2916554" h="104775" extrusionOk="0">
                  <a:moveTo>
                    <a:pt x="1831043" y="47118"/>
                  </a:moveTo>
                  <a:lnTo>
                    <a:pt x="1825284" y="47118"/>
                  </a:lnTo>
                  <a:lnTo>
                    <a:pt x="1822876" y="49527"/>
                  </a:lnTo>
                  <a:lnTo>
                    <a:pt x="1822876" y="55286"/>
                  </a:lnTo>
                  <a:lnTo>
                    <a:pt x="1825284" y="57589"/>
                  </a:lnTo>
                  <a:lnTo>
                    <a:pt x="1831043" y="57589"/>
                  </a:lnTo>
                  <a:lnTo>
                    <a:pt x="1833347" y="55286"/>
                  </a:lnTo>
                  <a:lnTo>
                    <a:pt x="1833347" y="49527"/>
                  </a:lnTo>
                  <a:lnTo>
                    <a:pt x="1831043" y="47118"/>
                  </a:lnTo>
                  <a:close/>
                </a:path>
                <a:path w="2916554" h="104775" extrusionOk="0">
                  <a:moveTo>
                    <a:pt x="1851985" y="47118"/>
                  </a:moveTo>
                  <a:lnTo>
                    <a:pt x="1846226" y="47118"/>
                  </a:lnTo>
                  <a:lnTo>
                    <a:pt x="1843818" y="49527"/>
                  </a:lnTo>
                  <a:lnTo>
                    <a:pt x="1843818" y="55286"/>
                  </a:lnTo>
                  <a:lnTo>
                    <a:pt x="1846226" y="57589"/>
                  </a:lnTo>
                  <a:lnTo>
                    <a:pt x="1851985" y="57589"/>
                  </a:lnTo>
                  <a:lnTo>
                    <a:pt x="1854289" y="55286"/>
                  </a:lnTo>
                  <a:lnTo>
                    <a:pt x="1854289" y="49527"/>
                  </a:lnTo>
                  <a:lnTo>
                    <a:pt x="1851985" y="47118"/>
                  </a:lnTo>
                  <a:close/>
                </a:path>
                <a:path w="2916554" h="104775" extrusionOk="0">
                  <a:moveTo>
                    <a:pt x="1872927" y="47118"/>
                  </a:moveTo>
                  <a:lnTo>
                    <a:pt x="1867168" y="47118"/>
                  </a:lnTo>
                  <a:lnTo>
                    <a:pt x="1864759" y="49527"/>
                  </a:lnTo>
                  <a:lnTo>
                    <a:pt x="1864759" y="55286"/>
                  </a:lnTo>
                  <a:lnTo>
                    <a:pt x="1867168" y="57589"/>
                  </a:lnTo>
                  <a:lnTo>
                    <a:pt x="1872927" y="57589"/>
                  </a:lnTo>
                  <a:lnTo>
                    <a:pt x="1875230" y="55286"/>
                  </a:lnTo>
                  <a:lnTo>
                    <a:pt x="1875230" y="49527"/>
                  </a:lnTo>
                  <a:lnTo>
                    <a:pt x="1872927" y="47118"/>
                  </a:lnTo>
                  <a:close/>
                </a:path>
                <a:path w="2916554" h="104775" extrusionOk="0">
                  <a:moveTo>
                    <a:pt x="1893869" y="47118"/>
                  </a:moveTo>
                  <a:lnTo>
                    <a:pt x="1888110" y="47118"/>
                  </a:lnTo>
                  <a:lnTo>
                    <a:pt x="1885701" y="49527"/>
                  </a:lnTo>
                  <a:lnTo>
                    <a:pt x="1885701" y="55286"/>
                  </a:lnTo>
                  <a:lnTo>
                    <a:pt x="1888110" y="57589"/>
                  </a:lnTo>
                  <a:lnTo>
                    <a:pt x="1893869" y="57589"/>
                  </a:lnTo>
                  <a:lnTo>
                    <a:pt x="1896277" y="55286"/>
                  </a:lnTo>
                  <a:lnTo>
                    <a:pt x="1896277" y="49527"/>
                  </a:lnTo>
                  <a:lnTo>
                    <a:pt x="1893869" y="47118"/>
                  </a:lnTo>
                  <a:close/>
                </a:path>
                <a:path w="2916554" h="104775" extrusionOk="0">
                  <a:moveTo>
                    <a:pt x="1914810" y="47118"/>
                  </a:moveTo>
                  <a:lnTo>
                    <a:pt x="1909051" y="47118"/>
                  </a:lnTo>
                  <a:lnTo>
                    <a:pt x="1906748" y="49527"/>
                  </a:lnTo>
                  <a:lnTo>
                    <a:pt x="1906748" y="55286"/>
                  </a:lnTo>
                  <a:lnTo>
                    <a:pt x="1909051" y="57589"/>
                  </a:lnTo>
                  <a:lnTo>
                    <a:pt x="1914810" y="57589"/>
                  </a:lnTo>
                  <a:lnTo>
                    <a:pt x="1917219" y="55286"/>
                  </a:lnTo>
                  <a:lnTo>
                    <a:pt x="1917219" y="49527"/>
                  </a:lnTo>
                  <a:lnTo>
                    <a:pt x="1914810" y="47118"/>
                  </a:lnTo>
                  <a:close/>
                </a:path>
                <a:path w="2916554" h="104775" extrusionOk="0">
                  <a:moveTo>
                    <a:pt x="1935752" y="47118"/>
                  </a:moveTo>
                  <a:lnTo>
                    <a:pt x="1929993" y="47118"/>
                  </a:lnTo>
                  <a:lnTo>
                    <a:pt x="1927689" y="49527"/>
                  </a:lnTo>
                  <a:lnTo>
                    <a:pt x="1927689" y="55286"/>
                  </a:lnTo>
                  <a:lnTo>
                    <a:pt x="1929993" y="57589"/>
                  </a:lnTo>
                  <a:lnTo>
                    <a:pt x="1935752" y="57589"/>
                  </a:lnTo>
                  <a:lnTo>
                    <a:pt x="1938160" y="55286"/>
                  </a:lnTo>
                  <a:lnTo>
                    <a:pt x="1938160" y="49527"/>
                  </a:lnTo>
                  <a:lnTo>
                    <a:pt x="1935752" y="47118"/>
                  </a:lnTo>
                  <a:close/>
                </a:path>
                <a:path w="2916554" h="104775" extrusionOk="0">
                  <a:moveTo>
                    <a:pt x="1956694" y="47118"/>
                  </a:moveTo>
                  <a:lnTo>
                    <a:pt x="1950935" y="47118"/>
                  </a:lnTo>
                  <a:lnTo>
                    <a:pt x="1948631" y="49527"/>
                  </a:lnTo>
                  <a:lnTo>
                    <a:pt x="1948631" y="55286"/>
                  </a:lnTo>
                  <a:lnTo>
                    <a:pt x="1950935" y="57589"/>
                  </a:lnTo>
                  <a:lnTo>
                    <a:pt x="1956694" y="57589"/>
                  </a:lnTo>
                  <a:lnTo>
                    <a:pt x="1959102" y="55286"/>
                  </a:lnTo>
                  <a:lnTo>
                    <a:pt x="1959102" y="49527"/>
                  </a:lnTo>
                  <a:lnTo>
                    <a:pt x="1956694" y="47118"/>
                  </a:lnTo>
                  <a:close/>
                </a:path>
                <a:path w="2916554" h="104775" extrusionOk="0">
                  <a:moveTo>
                    <a:pt x="1977740" y="47118"/>
                  </a:moveTo>
                  <a:lnTo>
                    <a:pt x="1971877" y="47118"/>
                  </a:lnTo>
                  <a:lnTo>
                    <a:pt x="1969573" y="49527"/>
                  </a:lnTo>
                  <a:lnTo>
                    <a:pt x="1969573" y="55286"/>
                  </a:lnTo>
                  <a:lnTo>
                    <a:pt x="1971877" y="57589"/>
                  </a:lnTo>
                  <a:lnTo>
                    <a:pt x="1977740" y="57589"/>
                  </a:lnTo>
                  <a:lnTo>
                    <a:pt x="1980044" y="55286"/>
                  </a:lnTo>
                  <a:lnTo>
                    <a:pt x="1980044" y="49527"/>
                  </a:lnTo>
                  <a:lnTo>
                    <a:pt x="1977740" y="47118"/>
                  </a:lnTo>
                  <a:close/>
                </a:path>
                <a:path w="2916554" h="104775" extrusionOk="0">
                  <a:moveTo>
                    <a:pt x="1998682" y="47118"/>
                  </a:moveTo>
                  <a:lnTo>
                    <a:pt x="1992818" y="47118"/>
                  </a:lnTo>
                  <a:lnTo>
                    <a:pt x="1990515" y="49527"/>
                  </a:lnTo>
                  <a:lnTo>
                    <a:pt x="1990515" y="55286"/>
                  </a:lnTo>
                  <a:lnTo>
                    <a:pt x="1992818" y="57589"/>
                  </a:lnTo>
                  <a:lnTo>
                    <a:pt x="1998682" y="57589"/>
                  </a:lnTo>
                  <a:lnTo>
                    <a:pt x="2000986" y="55286"/>
                  </a:lnTo>
                  <a:lnTo>
                    <a:pt x="2000986" y="49527"/>
                  </a:lnTo>
                  <a:lnTo>
                    <a:pt x="1998682" y="47118"/>
                  </a:lnTo>
                  <a:close/>
                </a:path>
                <a:path w="2916554" h="104775" extrusionOk="0">
                  <a:moveTo>
                    <a:pt x="2019624" y="47118"/>
                  </a:moveTo>
                  <a:lnTo>
                    <a:pt x="2013760" y="47118"/>
                  </a:lnTo>
                  <a:lnTo>
                    <a:pt x="2011457" y="49527"/>
                  </a:lnTo>
                  <a:lnTo>
                    <a:pt x="2011457" y="55286"/>
                  </a:lnTo>
                  <a:lnTo>
                    <a:pt x="2013760" y="57589"/>
                  </a:lnTo>
                  <a:lnTo>
                    <a:pt x="2019624" y="57589"/>
                  </a:lnTo>
                  <a:lnTo>
                    <a:pt x="2021927" y="55286"/>
                  </a:lnTo>
                  <a:lnTo>
                    <a:pt x="2021927" y="49527"/>
                  </a:lnTo>
                  <a:lnTo>
                    <a:pt x="2019624" y="47118"/>
                  </a:lnTo>
                  <a:close/>
                </a:path>
                <a:path w="2916554" h="104775" extrusionOk="0">
                  <a:moveTo>
                    <a:pt x="2040566" y="47118"/>
                  </a:moveTo>
                  <a:lnTo>
                    <a:pt x="2034807" y="47118"/>
                  </a:lnTo>
                  <a:lnTo>
                    <a:pt x="2032398" y="49527"/>
                  </a:lnTo>
                  <a:lnTo>
                    <a:pt x="2032398" y="55286"/>
                  </a:lnTo>
                  <a:lnTo>
                    <a:pt x="2034807" y="57589"/>
                  </a:lnTo>
                  <a:lnTo>
                    <a:pt x="2040566" y="57589"/>
                  </a:lnTo>
                  <a:lnTo>
                    <a:pt x="2042869" y="55286"/>
                  </a:lnTo>
                  <a:lnTo>
                    <a:pt x="2042869" y="49527"/>
                  </a:lnTo>
                  <a:lnTo>
                    <a:pt x="2040566" y="47118"/>
                  </a:lnTo>
                  <a:close/>
                </a:path>
                <a:path w="2916554" h="104775" extrusionOk="0">
                  <a:moveTo>
                    <a:pt x="2061507" y="47118"/>
                  </a:moveTo>
                  <a:lnTo>
                    <a:pt x="2055748" y="47118"/>
                  </a:lnTo>
                  <a:lnTo>
                    <a:pt x="2053340" y="49527"/>
                  </a:lnTo>
                  <a:lnTo>
                    <a:pt x="2053340" y="55286"/>
                  </a:lnTo>
                  <a:lnTo>
                    <a:pt x="2055748" y="57589"/>
                  </a:lnTo>
                  <a:lnTo>
                    <a:pt x="2061507" y="57589"/>
                  </a:lnTo>
                  <a:lnTo>
                    <a:pt x="2063811" y="55286"/>
                  </a:lnTo>
                  <a:lnTo>
                    <a:pt x="2063811" y="49527"/>
                  </a:lnTo>
                  <a:lnTo>
                    <a:pt x="2061507" y="47118"/>
                  </a:lnTo>
                  <a:close/>
                </a:path>
                <a:path w="2916554" h="104775" extrusionOk="0">
                  <a:moveTo>
                    <a:pt x="2082449" y="47118"/>
                  </a:moveTo>
                  <a:lnTo>
                    <a:pt x="2076690" y="47118"/>
                  </a:lnTo>
                  <a:lnTo>
                    <a:pt x="2074282" y="49527"/>
                  </a:lnTo>
                  <a:lnTo>
                    <a:pt x="2074282" y="55286"/>
                  </a:lnTo>
                  <a:lnTo>
                    <a:pt x="2076690" y="57589"/>
                  </a:lnTo>
                  <a:lnTo>
                    <a:pt x="2082449" y="57589"/>
                  </a:lnTo>
                  <a:lnTo>
                    <a:pt x="2084753" y="55286"/>
                  </a:lnTo>
                  <a:lnTo>
                    <a:pt x="2084753" y="49527"/>
                  </a:lnTo>
                  <a:lnTo>
                    <a:pt x="2082449" y="47118"/>
                  </a:lnTo>
                  <a:close/>
                </a:path>
                <a:path w="2916554" h="104775" extrusionOk="0">
                  <a:moveTo>
                    <a:pt x="2103391" y="47118"/>
                  </a:moveTo>
                  <a:lnTo>
                    <a:pt x="2097632" y="47118"/>
                  </a:lnTo>
                  <a:lnTo>
                    <a:pt x="2095224" y="49527"/>
                  </a:lnTo>
                  <a:lnTo>
                    <a:pt x="2095224" y="55286"/>
                  </a:lnTo>
                  <a:lnTo>
                    <a:pt x="2097632" y="57589"/>
                  </a:lnTo>
                  <a:lnTo>
                    <a:pt x="2103391" y="57589"/>
                  </a:lnTo>
                  <a:lnTo>
                    <a:pt x="2105799" y="55286"/>
                  </a:lnTo>
                  <a:lnTo>
                    <a:pt x="2105799" y="49527"/>
                  </a:lnTo>
                  <a:lnTo>
                    <a:pt x="2103391" y="47118"/>
                  </a:lnTo>
                  <a:close/>
                </a:path>
                <a:path w="2916554" h="104775" extrusionOk="0">
                  <a:moveTo>
                    <a:pt x="2124333" y="47118"/>
                  </a:moveTo>
                  <a:lnTo>
                    <a:pt x="2118574" y="47118"/>
                  </a:lnTo>
                  <a:lnTo>
                    <a:pt x="2116270" y="49527"/>
                  </a:lnTo>
                  <a:lnTo>
                    <a:pt x="2116270" y="55286"/>
                  </a:lnTo>
                  <a:lnTo>
                    <a:pt x="2118574" y="57589"/>
                  </a:lnTo>
                  <a:lnTo>
                    <a:pt x="2124333" y="57589"/>
                  </a:lnTo>
                  <a:lnTo>
                    <a:pt x="2126741" y="55286"/>
                  </a:lnTo>
                  <a:lnTo>
                    <a:pt x="2126741" y="49527"/>
                  </a:lnTo>
                  <a:lnTo>
                    <a:pt x="2124333" y="47118"/>
                  </a:lnTo>
                  <a:close/>
                </a:path>
                <a:path w="2916554" h="104775" extrusionOk="0">
                  <a:moveTo>
                    <a:pt x="2145274" y="47118"/>
                  </a:moveTo>
                  <a:lnTo>
                    <a:pt x="2139516" y="47118"/>
                  </a:lnTo>
                  <a:lnTo>
                    <a:pt x="2137212" y="49527"/>
                  </a:lnTo>
                  <a:lnTo>
                    <a:pt x="2137212" y="55286"/>
                  </a:lnTo>
                  <a:lnTo>
                    <a:pt x="2139516" y="57589"/>
                  </a:lnTo>
                  <a:lnTo>
                    <a:pt x="2145274" y="57589"/>
                  </a:lnTo>
                  <a:lnTo>
                    <a:pt x="2147683" y="55286"/>
                  </a:lnTo>
                  <a:lnTo>
                    <a:pt x="2147683" y="49527"/>
                  </a:lnTo>
                  <a:lnTo>
                    <a:pt x="2145274" y="47118"/>
                  </a:lnTo>
                  <a:close/>
                </a:path>
                <a:path w="2916554" h="104775" extrusionOk="0">
                  <a:moveTo>
                    <a:pt x="2166216" y="47118"/>
                  </a:moveTo>
                  <a:lnTo>
                    <a:pt x="2160457" y="47118"/>
                  </a:lnTo>
                  <a:lnTo>
                    <a:pt x="2158154" y="49527"/>
                  </a:lnTo>
                  <a:lnTo>
                    <a:pt x="2158154" y="55286"/>
                  </a:lnTo>
                  <a:lnTo>
                    <a:pt x="2160457" y="57589"/>
                  </a:lnTo>
                  <a:lnTo>
                    <a:pt x="2166216" y="57589"/>
                  </a:lnTo>
                  <a:lnTo>
                    <a:pt x="2168625" y="55286"/>
                  </a:lnTo>
                  <a:lnTo>
                    <a:pt x="2168625" y="49527"/>
                  </a:lnTo>
                  <a:lnTo>
                    <a:pt x="2166216" y="47118"/>
                  </a:lnTo>
                  <a:close/>
                </a:path>
                <a:path w="2916554" h="104775" extrusionOk="0">
                  <a:moveTo>
                    <a:pt x="2187263" y="47118"/>
                  </a:moveTo>
                  <a:lnTo>
                    <a:pt x="2181399" y="47118"/>
                  </a:lnTo>
                  <a:lnTo>
                    <a:pt x="2179095" y="49527"/>
                  </a:lnTo>
                  <a:lnTo>
                    <a:pt x="2179095" y="55286"/>
                  </a:lnTo>
                  <a:lnTo>
                    <a:pt x="2181399" y="57589"/>
                  </a:lnTo>
                  <a:lnTo>
                    <a:pt x="2187263" y="57589"/>
                  </a:lnTo>
                  <a:lnTo>
                    <a:pt x="2189566" y="55286"/>
                  </a:lnTo>
                  <a:lnTo>
                    <a:pt x="2189566" y="49527"/>
                  </a:lnTo>
                  <a:lnTo>
                    <a:pt x="2187263" y="47118"/>
                  </a:lnTo>
                  <a:close/>
                </a:path>
                <a:path w="2916554" h="104775" extrusionOk="0">
                  <a:moveTo>
                    <a:pt x="2208205" y="47118"/>
                  </a:moveTo>
                  <a:lnTo>
                    <a:pt x="2202341" y="47118"/>
                  </a:lnTo>
                  <a:lnTo>
                    <a:pt x="2200037" y="49527"/>
                  </a:lnTo>
                  <a:lnTo>
                    <a:pt x="2200037" y="55286"/>
                  </a:lnTo>
                  <a:lnTo>
                    <a:pt x="2202341" y="57589"/>
                  </a:lnTo>
                  <a:lnTo>
                    <a:pt x="2208205" y="57589"/>
                  </a:lnTo>
                  <a:lnTo>
                    <a:pt x="2210508" y="55286"/>
                  </a:lnTo>
                  <a:lnTo>
                    <a:pt x="2210508" y="49527"/>
                  </a:lnTo>
                  <a:lnTo>
                    <a:pt x="2208205" y="47118"/>
                  </a:lnTo>
                  <a:close/>
                </a:path>
                <a:path w="2916554" h="104775" extrusionOk="0">
                  <a:moveTo>
                    <a:pt x="2229146" y="47118"/>
                  </a:moveTo>
                  <a:lnTo>
                    <a:pt x="2223283" y="47118"/>
                  </a:lnTo>
                  <a:lnTo>
                    <a:pt x="2220979" y="49527"/>
                  </a:lnTo>
                  <a:lnTo>
                    <a:pt x="2220979" y="55286"/>
                  </a:lnTo>
                  <a:lnTo>
                    <a:pt x="2223283" y="57589"/>
                  </a:lnTo>
                  <a:lnTo>
                    <a:pt x="2229146" y="57589"/>
                  </a:lnTo>
                  <a:lnTo>
                    <a:pt x="2231450" y="55286"/>
                  </a:lnTo>
                  <a:lnTo>
                    <a:pt x="2231450" y="49527"/>
                  </a:lnTo>
                  <a:lnTo>
                    <a:pt x="2229146" y="47118"/>
                  </a:lnTo>
                  <a:close/>
                </a:path>
                <a:path w="2916554" h="104775" extrusionOk="0">
                  <a:moveTo>
                    <a:pt x="2250088" y="47118"/>
                  </a:moveTo>
                  <a:lnTo>
                    <a:pt x="2244329" y="47118"/>
                  </a:lnTo>
                  <a:lnTo>
                    <a:pt x="2241921" y="49527"/>
                  </a:lnTo>
                  <a:lnTo>
                    <a:pt x="2241921" y="55286"/>
                  </a:lnTo>
                  <a:lnTo>
                    <a:pt x="2244329" y="57589"/>
                  </a:lnTo>
                  <a:lnTo>
                    <a:pt x="2250088" y="57589"/>
                  </a:lnTo>
                  <a:lnTo>
                    <a:pt x="2252392" y="55286"/>
                  </a:lnTo>
                  <a:lnTo>
                    <a:pt x="2252392" y="49527"/>
                  </a:lnTo>
                  <a:lnTo>
                    <a:pt x="2250088" y="47118"/>
                  </a:lnTo>
                  <a:close/>
                </a:path>
                <a:path w="2916554" h="104775" extrusionOk="0">
                  <a:moveTo>
                    <a:pt x="2271030" y="47118"/>
                  </a:moveTo>
                  <a:lnTo>
                    <a:pt x="2265271" y="47118"/>
                  </a:lnTo>
                  <a:lnTo>
                    <a:pt x="2262863" y="49527"/>
                  </a:lnTo>
                  <a:lnTo>
                    <a:pt x="2262863" y="55286"/>
                  </a:lnTo>
                  <a:lnTo>
                    <a:pt x="2265271" y="57589"/>
                  </a:lnTo>
                  <a:lnTo>
                    <a:pt x="2271030" y="57589"/>
                  </a:lnTo>
                  <a:lnTo>
                    <a:pt x="2273333" y="55286"/>
                  </a:lnTo>
                  <a:lnTo>
                    <a:pt x="2273333" y="49527"/>
                  </a:lnTo>
                  <a:lnTo>
                    <a:pt x="2271030" y="47118"/>
                  </a:lnTo>
                  <a:close/>
                </a:path>
                <a:path w="2916554" h="104775" extrusionOk="0">
                  <a:moveTo>
                    <a:pt x="2291972" y="47118"/>
                  </a:moveTo>
                  <a:lnTo>
                    <a:pt x="2286213" y="47118"/>
                  </a:lnTo>
                  <a:lnTo>
                    <a:pt x="2283804" y="49527"/>
                  </a:lnTo>
                  <a:lnTo>
                    <a:pt x="2283804" y="55286"/>
                  </a:lnTo>
                  <a:lnTo>
                    <a:pt x="2286213" y="57589"/>
                  </a:lnTo>
                  <a:lnTo>
                    <a:pt x="2291972" y="57589"/>
                  </a:lnTo>
                  <a:lnTo>
                    <a:pt x="2294275" y="55286"/>
                  </a:lnTo>
                  <a:lnTo>
                    <a:pt x="2294275" y="49527"/>
                  </a:lnTo>
                  <a:lnTo>
                    <a:pt x="2291972" y="47118"/>
                  </a:lnTo>
                  <a:close/>
                </a:path>
                <a:path w="2916554" h="104775" extrusionOk="0">
                  <a:moveTo>
                    <a:pt x="2312913" y="47118"/>
                  </a:moveTo>
                  <a:lnTo>
                    <a:pt x="2307154" y="47118"/>
                  </a:lnTo>
                  <a:lnTo>
                    <a:pt x="2304746" y="49527"/>
                  </a:lnTo>
                  <a:lnTo>
                    <a:pt x="2304746" y="55286"/>
                  </a:lnTo>
                  <a:lnTo>
                    <a:pt x="2307154" y="57589"/>
                  </a:lnTo>
                  <a:lnTo>
                    <a:pt x="2312913" y="57589"/>
                  </a:lnTo>
                  <a:lnTo>
                    <a:pt x="2315322" y="55286"/>
                  </a:lnTo>
                  <a:lnTo>
                    <a:pt x="2315322" y="49527"/>
                  </a:lnTo>
                  <a:lnTo>
                    <a:pt x="2312913" y="47118"/>
                  </a:lnTo>
                  <a:close/>
                </a:path>
                <a:path w="2916554" h="104775" extrusionOk="0">
                  <a:moveTo>
                    <a:pt x="2333855" y="47118"/>
                  </a:moveTo>
                  <a:lnTo>
                    <a:pt x="2328096" y="47118"/>
                  </a:lnTo>
                  <a:lnTo>
                    <a:pt x="2325793" y="49527"/>
                  </a:lnTo>
                  <a:lnTo>
                    <a:pt x="2325793" y="55286"/>
                  </a:lnTo>
                  <a:lnTo>
                    <a:pt x="2328096" y="57589"/>
                  </a:lnTo>
                  <a:lnTo>
                    <a:pt x="2333855" y="57589"/>
                  </a:lnTo>
                  <a:lnTo>
                    <a:pt x="2336263" y="55286"/>
                  </a:lnTo>
                  <a:lnTo>
                    <a:pt x="2336263" y="49527"/>
                  </a:lnTo>
                  <a:lnTo>
                    <a:pt x="2333855" y="47118"/>
                  </a:lnTo>
                  <a:close/>
                </a:path>
                <a:path w="2916554" h="104775" extrusionOk="0">
                  <a:moveTo>
                    <a:pt x="2354797" y="47118"/>
                  </a:moveTo>
                  <a:lnTo>
                    <a:pt x="2349038" y="47118"/>
                  </a:lnTo>
                  <a:lnTo>
                    <a:pt x="2346734" y="49527"/>
                  </a:lnTo>
                  <a:lnTo>
                    <a:pt x="2346734" y="55286"/>
                  </a:lnTo>
                  <a:lnTo>
                    <a:pt x="2349038" y="57589"/>
                  </a:lnTo>
                  <a:lnTo>
                    <a:pt x="2354797" y="57589"/>
                  </a:lnTo>
                  <a:lnTo>
                    <a:pt x="2357205" y="55286"/>
                  </a:lnTo>
                  <a:lnTo>
                    <a:pt x="2357205" y="49527"/>
                  </a:lnTo>
                  <a:lnTo>
                    <a:pt x="2354797" y="47118"/>
                  </a:lnTo>
                  <a:close/>
                </a:path>
                <a:path w="2916554" h="104775" extrusionOk="0">
                  <a:moveTo>
                    <a:pt x="2375739" y="47118"/>
                  </a:moveTo>
                  <a:lnTo>
                    <a:pt x="2369980" y="47118"/>
                  </a:lnTo>
                  <a:lnTo>
                    <a:pt x="2367676" y="49527"/>
                  </a:lnTo>
                  <a:lnTo>
                    <a:pt x="2367676" y="55286"/>
                  </a:lnTo>
                  <a:lnTo>
                    <a:pt x="2369980" y="57589"/>
                  </a:lnTo>
                  <a:lnTo>
                    <a:pt x="2375739" y="57589"/>
                  </a:lnTo>
                  <a:lnTo>
                    <a:pt x="2378147" y="55286"/>
                  </a:lnTo>
                  <a:lnTo>
                    <a:pt x="2378147" y="49527"/>
                  </a:lnTo>
                  <a:lnTo>
                    <a:pt x="2375739" y="47118"/>
                  </a:lnTo>
                  <a:close/>
                </a:path>
                <a:path w="2916554" h="104775" extrusionOk="0">
                  <a:moveTo>
                    <a:pt x="2396785" y="47118"/>
                  </a:moveTo>
                  <a:lnTo>
                    <a:pt x="2390921" y="47118"/>
                  </a:lnTo>
                  <a:lnTo>
                    <a:pt x="2388618" y="49527"/>
                  </a:lnTo>
                  <a:lnTo>
                    <a:pt x="2388618" y="55286"/>
                  </a:lnTo>
                  <a:lnTo>
                    <a:pt x="2390921" y="57589"/>
                  </a:lnTo>
                  <a:lnTo>
                    <a:pt x="2396785" y="57589"/>
                  </a:lnTo>
                  <a:lnTo>
                    <a:pt x="2399089" y="55286"/>
                  </a:lnTo>
                  <a:lnTo>
                    <a:pt x="2399089" y="49527"/>
                  </a:lnTo>
                  <a:lnTo>
                    <a:pt x="2396785" y="47118"/>
                  </a:lnTo>
                  <a:close/>
                </a:path>
                <a:path w="2916554" h="104775" extrusionOk="0">
                  <a:moveTo>
                    <a:pt x="2417727" y="47118"/>
                  </a:moveTo>
                  <a:lnTo>
                    <a:pt x="2411863" y="47118"/>
                  </a:lnTo>
                  <a:lnTo>
                    <a:pt x="2409560" y="49527"/>
                  </a:lnTo>
                  <a:lnTo>
                    <a:pt x="2409560" y="55286"/>
                  </a:lnTo>
                  <a:lnTo>
                    <a:pt x="2411863" y="57589"/>
                  </a:lnTo>
                  <a:lnTo>
                    <a:pt x="2417727" y="57589"/>
                  </a:lnTo>
                  <a:lnTo>
                    <a:pt x="2420031" y="55286"/>
                  </a:lnTo>
                  <a:lnTo>
                    <a:pt x="2420031" y="49527"/>
                  </a:lnTo>
                  <a:lnTo>
                    <a:pt x="2417727" y="47118"/>
                  </a:lnTo>
                  <a:close/>
                </a:path>
                <a:path w="2916554" h="104775" extrusionOk="0">
                  <a:moveTo>
                    <a:pt x="2438669" y="47118"/>
                  </a:moveTo>
                  <a:lnTo>
                    <a:pt x="2432805" y="47118"/>
                  </a:lnTo>
                  <a:lnTo>
                    <a:pt x="2430501" y="49527"/>
                  </a:lnTo>
                  <a:lnTo>
                    <a:pt x="2430501" y="55286"/>
                  </a:lnTo>
                  <a:lnTo>
                    <a:pt x="2432805" y="57589"/>
                  </a:lnTo>
                  <a:lnTo>
                    <a:pt x="2438669" y="57589"/>
                  </a:lnTo>
                  <a:lnTo>
                    <a:pt x="2440972" y="55286"/>
                  </a:lnTo>
                  <a:lnTo>
                    <a:pt x="2440972" y="49527"/>
                  </a:lnTo>
                  <a:lnTo>
                    <a:pt x="2438669" y="47118"/>
                  </a:lnTo>
                  <a:close/>
                </a:path>
                <a:path w="2916554" h="104775" extrusionOk="0">
                  <a:moveTo>
                    <a:pt x="2459610" y="47118"/>
                  </a:moveTo>
                  <a:lnTo>
                    <a:pt x="2453851" y="47118"/>
                  </a:lnTo>
                  <a:lnTo>
                    <a:pt x="2451443" y="49527"/>
                  </a:lnTo>
                  <a:lnTo>
                    <a:pt x="2451443" y="55286"/>
                  </a:lnTo>
                  <a:lnTo>
                    <a:pt x="2453851" y="57589"/>
                  </a:lnTo>
                  <a:lnTo>
                    <a:pt x="2459610" y="57589"/>
                  </a:lnTo>
                  <a:lnTo>
                    <a:pt x="2461914" y="55286"/>
                  </a:lnTo>
                  <a:lnTo>
                    <a:pt x="2461914" y="49527"/>
                  </a:lnTo>
                  <a:lnTo>
                    <a:pt x="2459610" y="47118"/>
                  </a:lnTo>
                  <a:close/>
                </a:path>
                <a:path w="2916554" h="104775" extrusionOk="0">
                  <a:moveTo>
                    <a:pt x="2480552" y="47118"/>
                  </a:moveTo>
                  <a:lnTo>
                    <a:pt x="2474793" y="47118"/>
                  </a:lnTo>
                  <a:lnTo>
                    <a:pt x="2472385" y="49527"/>
                  </a:lnTo>
                  <a:lnTo>
                    <a:pt x="2472385" y="55286"/>
                  </a:lnTo>
                  <a:lnTo>
                    <a:pt x="2474793" y="57589"/>
                  </a:lnTo>
                  <a:lnTo>
                    <a:pt x="2480552" y="57589"/>
                  </a:lnTo>
                  <a:lnTo>
                    <a:pt x="2482856" y="55286"/>
                  </a:lnTo>
                  <a:lnTo>
                    <a:pt x="2482856" y="49527"/>
                  </a:lnTo>
                  <a:lnTo>
                    <a:pt x="2480552" y="47118"/>
                  </a:lnTo>
                  <a:close/>
                </a:path>
                <a:path w="2916554" h="104775" extrusionOk="0">
                  <a:moveTo>
                    <a:pt x="2501494" y="47118"/>
                  </a:moveTo>
                  <a:lnTo>
                    <a:pt x="2495735" y="47118"/>
                  </a:lnTo>
                  <a:lnTo>
                    <a:pt x="2493327" y="49527"/>
                  </a:lnTo>
                  <a:lnTo>
                    <a:pt x="2493327" y="55286"/>
                  </a:lnTo>
                  <a:lnTo>
                    <a:pt x="2495735" y="57589"/>
                  </a:lnTo>
                  <a:lnTo>
                    <a:pt x="2501494" y="57589"/>
                  </a:lnTo>
                  <a:lnTo>
                    <a:pt x="2503798" y="55286"/>
                  </a:lnTo>
                  <a:lnTo>
                    <a:pt x="2503798" y="49527"/>
                  </a:lnTo>
                  <a:lnTo>
                    <a:pt x="2501494" y="47118"/>
                  </a:lnTo>
                  <a:close/>
                </a:path>
                <a:path w="2916554" h="104775" extrusionOk="0">
                  <a:moveTo>
                    <a:pt x="2522436" y="47118"/>
                  </a:moveTo>
                  <a:lnTo>
                    <a:pt x="2516677" y="47118"/>
                  </a:lnTo>
                  <a:lnTo>
                    <a:pt x="2514268" y="49527"/>
                  </a:lnTo>
                  <a:lnTo>
                    <a:pt x="2514268" y="55286"/>
                  </a:lnTo>
                  <a:lnTo>
                    <a:pt x="2516677" y="57589"/>
                  </a:lnTo>
                  <a:lnTo>
                    <a:pt x="2522436" y="57589"/>
                  </a:lnTo>
                  <a:lnTo>
                    <a:pt x="2524844" y="55286"/>
                  </a:lnTo>
                  <a:lnTo>
                    <a:pt x="2524844" y="49527"/>
                  </a:lnTo>
                  <a:lnTo>
                    <a:pt x="2522436" y="47118"/>
                  </a:lnTo>
                  <a:close/>
                </a:path>
                <a:path w="2916554" h="104775" extrusionOk="0">
                  <a:moveTo>
                    <a:pt x="2543378" y="47118"/>
                  </a:moveTo>
                  <a:lnTo>
                    <a:pt x="2537619" y="47118"/>
                  </a:lnTo>
                  <a:lnTo>
                    <a:pt x="2535315" y="49527"/>
                  </a:lnTo>
                  <a:lnTo>
                    <a:pt x="2535315" y="55286"/>
                  </a:lnTo>
                  <a:lnTo>
                    <a:pt x="2537619" y="57589"/>
                  </a:lnTo>
                  <a:lnTo>
                    <a:pt x="2543378" y="57589"/>
                  </a:lnTo>
                  <a:lnTo>
                    <a:pt x="2545786" y="55286"/>
                  </a:lnTo>
                  <a:lnTo>
                    <a:pt x="2545786" y="49527"/>
                  </a:lnTo>
                  <a:lnTo>
                    <a:pt x="2543378" y="47118"/>
                  </a:lnTo>
                  <a:close/>
                </a:path>
                <a:path w="2916554" h="104775" extrusionOk="0">
                  <a:moveTo>
                    <a:pt x="2564319" y="47118"/>
                  </a:moveTo>
                  <a:lnTo>
                    <a:pt x="2558560" y="47118"/>
                  </a:lnTo>
                  <a:lnTo>
                    <a:pt x="2556257" y="49527"/>
                  </a:lnTo>
                  <a:lnTo>
                    <a:pt x="2556257" y="55286"/>
                  </a:lnTo>
                  <a:lnTo>
                    <a:pt x="2558560" y="57589"/>
                  </a:lnTo>
                  <a:lnTo>
                    <a:pt x="2564319" y="57589"/>
                  </a:lnTo>
                  <a:lnTo>
                    <a:pt x="2566728" y="55286"/>
                  </a:lnTo>
                  <a:lnTo>
                    <a:pt x="2566728" y="49527"/>
                  </a:lnTo>
                  <a:lnTo>
                    <a:pt x="2564319" y="47118"/>
                  </a:lnTo>
                  <a:close/>
                </a:path>
                <a:path w="2916554" h="104775" extrusionOk="0">
                  <a:moveTo>
                    <a:pt x="2585261" y="47118"/>
                  </a:moveTo>
                  <a:lnTo>
                    <a:pt x="2579502" y="47118"/>
                  </a:lnTo>
                  <a:lnTo>
                    <a:pt x="2577199" y="49527"/>
                  </a:lnTo>
                  <a:lnTo>
                    <a:pt x="2577199" y="55286"/>
                  </a:lnTo>
                  <a:lnTo>
                    <a:pt x="2579502" y="57589"/>
                  </a:lnTo>
                  <a:lnTo>
                    <a:pt x="2585261" y="57589"/>
                  </a:lnTo>
                  <a:lnTo>
                    <a:pt x="2587669" y="55286"/>
                  </a:lnTo>
                  <a:lnTo>
                    <a:pt x="2587669" y="49527"/>
                  </a:lnTo>
                  <a:lnTo>
                    <a:pt x="2585261" y="47118"/>
                  </a:lnTo>
                  <a:close/>
                </a:path>
                <a:path w="2916554" h="104775" extrusionOk="0">
                  <a:moveTo>
                    <a:pt x="2606308" y="47118"/>
                  </a:moveTo>
                  <a:lnTo>
                    <a:pt x="2600444" y="47118"/>
                  </a:lnTo>
                  <a:lnTo>
                    <a:pt x="2598140" y="49527"/>
                  </a:lnTo>
                  <a:lnTo>
                    <a:pt x="2598140" y="55286"/>
                  </a:lnTo>
                  <a:lnTo>
                    <a:pt x="2600444" y="57589"/>
                  </a:lnTo>
                  <a:lnTo>
                    <a:pt x="2606308" y="57589"/>
                  </a:lnTo>
                  <a:lnTo>
                    <a:pt x="2608611" y="55286"/>
                  </a:lnTo>
                  <a:lnTo>
                    <a:pt x="2608611" y="49527"/>
                  </a:lnTo>
                  <a:lnTo>
                    <a:pt x="2606308" y="47118"/>
                  </a:lnTo>
                  <a:close/>
                </a:path>
                <a:path w="2916554" h="104775" extrusionOk="0">
                  <a:moveTo>
                    <a:pt x="2627249" y="47118"/>
                  </a:moveTo>
                  <a:lnTo>
                    <a:pt x="2621386" y="47118"/>
                  </a:lnTo>
                  <a:lnTo>
                    <a:pt x="2619082" y="49527"/>
                  </a:lnTo>
                  <a:lnTo>
                    <a:pt x="2619082" y="55286"/>
                  </a:lnTo>
                  <a:lnTo>
                    <a:pt x="2621386" y="57589"/>
                  </a:lnTo>
                  <a:lnTo>
                    <a:pt x="2627249" y="57589"/>
                  </a:lnTo>
                  <a:lnTo>
                    <a:pt x="2629553" y="55286"/>
                  </a:lnTo>
                  <a:lnTo>
                    <a:pt x="2629553" y="49527"/>
                  </a:lnTo>
                  <a:lnTo>
                    <a:pt x="2627249" y="47118"/>
                  </a:lnTo>
                  <a:close/>
                </a:path>
                <a:path w="2916554" h="104775" extrusionOk="0">
                  <a:moveTo>
                    <a:pt x="2648191" y="47118"/>
                  </a:moveTo>
                  <a:lnTo>
                    <a:pt x="2642327" y="47118"/>
                  </a:lnTo>
                  <a:lnTo>
                    <a:pt x="2640024" y="49527"/>
                  </a:lnTo>
                  <a:lnTo>
                    <a:pt x="2640024" y="55286"/>
                  </a:lnTo>
                  <a:lnTo>
                    <a:pt x="2642327" y="57589"/>
                  </a:lnTo>
                  <a:lnTo>
                    <a:pt x="2648191" y="57589"/>
                  </a:lnTo>
                  <a:lnTo>
                    <a:pt x="2650495" y="55286"/>
                  </a:lnTo>
                  <a:lnTo>
                    <a:pt x="2650495" y="49527"/>
                  </a:lnTo>
                  <a:lnTo>
                    <a:pt x="2648191" y="47118"/>
                  </a:lnTo>
                  <a:close/>
                </a:path>
                <a:path w="2916554" h="104775" extrusionOk="0">
                  <a:moveTo>
                    <a:pt x="2669133" y="47118"/>
                  </a:moveTo>
                  <a:lnTo>
                    <a:pt x="2663374" y="47118"/>
                  </a:lnTo>
                  <a:lnTo>
                    <a:pt x="2660966" y="49527"/>
                  </a:lnTo>
                  <a:lnTo>
                    <a:pt x="2660966" y="55286"/>
                  </a:lnTo>
                  <a:lnTo>
                    <a:pt x="2663374" y="57589"/>
                  </a:lnTo>
                  <a:lnTo>
                    <a:pt x="2669133" y="57589"/>
                  </a:lnTo>
                  <a:lnTo>
                    <a:pt x="2671436" y="55286"/>
                  </a:lnTo>
                  <a:lnTo>
                    <a:pt x="2671436" y="49527"/>
                  </a:lnTo>
                  <a:lnTo>
                    <a:pt x="2669133" y="47118"/>
                  </a:lnTo>
                  <a:close/>
                </a:path>
                <a:path w="2916554" h="104775" extrusionOk="0">
                  <a:moveTo>
                    <a:pt x="2690075" y="47118"/>
                  </a:moveTo>
                  <a:lnTo>
                    <a:pt x="2684316" y="47118"/>
                  </a:lnTo>
                  <a:lnTo>
                    <a:pt x="2681907" y="49527"/>
                  </a:lnTo>
                  <a:lnTo>
                    <a:pt x="2681907" y="55286"/>
                  </a:lnTo>
                  <a:lnTo>
                    <a:pt x="2684316" y="57589"/>
                  </a:lnTo>
                  <a:lnTo>
                    <a:pt x="2690075" y="57589"/>
                  </a:lnTo>
                  <a:lnTo>
                    <a:pt x="2692378" y="55286"/>
                  </a:lnTo>
                  <a:lnTo>
                    <a:pt x="2692378" y="49527"/>
                  </a:lnTo>
                  <a:lnTo>
                    <a:pt x="2690075" y="47118"/>
                  </a:lnTo>
                  <a:close/>
                </a:path>
                <a:path w="2916554" h="104775" extrusionOk="0">
                  <a:moveTo>
                    <a:pt x="2711016" y="47118"/>
                  </a:moveTo>
                  <a:lnTo>
                    <a:pt x="2705257" y="47118"/>
                  </a:lnTo>
                  <a:lnTo>
                    <a:pt x="2702849" y="49527"/>
                  </a:lnTo>
                  <a:lnTo>
                    <a:pt x="2702849" y="55286"/>
                  </a:lnTo>
                  <a:lnTo>
                    <a:pt x="2705257" y="57589"/>
                  </a:lnTo>
                  <a:lnTo>
                    <a:pt x="2711016" y="57589"/>
                  </a:lnTo>
                  <a:lnTo>
                    <a:pt x="2713320" y="55286"/>
                  </a:lnTo>
                  <a:lnTo>
                    <a:pt x="2713320" y="49527"/>
                  </a:lnTo>
                  <a:lnTo>
                    <a:pt x="2711016" y="47118"/>
                  </a:lnTo>
                  <a:close/>
                </a:path>
                <a:path w="2916554" h="104775" extrusionOk="0">
                  <a:moveTo>
                    <a:pt x="2731958" y="47118"/>
                  </a:moveTo>
                  <a:lnTo>
                    <a:pt x="2726199" y="47118"/>
                  </a:lnTo>
                  <a:lnTo>
                    <a:pt x="2723791" y="49527"/>
                  </a:lnTo>
                  <a:lnTo>
                    <a:pt x="2723791" y="55286"/>
                  </a:lnTo>
                  <a:lnTo>
                    <a:pt x="2726199" y="57589"/>
                  </a:lnTo>
                  <a:lnTo>
                    <a:pt x="2731958" y="57589"/>
                  </a:lnTo>
                  <a:lnTo>
                    <a:pt x="2734367" y="55286"/>
                  </a:lnTo>
                  <a:lnTo>
                    <a:pt x="2734367" y="49527"/>
                  </a:lnTo>
                  <a:lnTo>
                    <a:pt x="2731958" y="47118"/>
                  </a:lnTo>
                  <a:close/>
                </a:path>
                <a:path w="2916554" h="104775" extrusionOk="0">
                  <a:moveTo>
                    <a:pt x="2752900" y="47118"/>
                  </a:moveTo>
                  <a:lnTo>
                    <a:pt x="2747141" y="47118"/>
                  </a:lnTo>
                  <a:lnTo>
                    <a:pt x="2744837" y="49527"/>
                  </a:lnTo>
                  <a:lnTo>
                    <a:pt x="2744837" y="55286"/>
                  </a:lnTo>
                  <a:lnTo>
                    <a:pt x="2747141" y="57589"/>
                  </a:lnTo>
                  <a:lnTo>
                    <a:pt x="2752900" y="57589"/>
                  </a:lnTo>
                  <a:lnTo>
                    <a:pt x="2755308" y="55286"/>
                  </a:lnTo>
                  <a:lnTo>
                    <a:pt x="2755308" y="49527"/>
                  </a:lnTo>
                  <a:lnTo>
                    <a:pt x="2752900" y="47118"/>
                  </a:lnTo>
                  <a:close/>
                </a:path>
                <a:path w="2916554" h="104775" extrusionOk="0">
                  <a:moveTo>
                    <a:pt x="2773842" y="47118"/>
                  </a:moveTo>
                  <a:lnTo>
                    <a:pt x="2768083" y="47118"/>
                  </a:lnTo>
                  <a:lnTo>
                    <a:pt x="2765779" y="49527"/>
                  </a:lnTo>
                  <a:lnTo>
                    <a:pt x="2765779" y="55286"/>
                  </a:lnTo>
                  <a:lnTo>
                    <a:pt x="2768083" y="57589"/>
                  </a:lnTo>
                  <a:lnTo>
                    <a:pt x="2773842" y="57589"/>
                  </a:lnTo>
                  <a:lnTo>
                    <a:pt x="2776250" y="55286"/>
                  </a:lnTo>
                  <a:lnTo>
                    <a:pt x="2776250" y="49527"/>
                  </a:lnTo>
                  <a:lnTo>
                    <a:pt x="2773842" y="47118"/>
                  </a:lnTo>
                  <a:close/>
                </a:path>
                <a:path w="2916554" h="104775" extrusionOk="0">
                  <a:moveTo>
                    <a:pt x="2794888" y="47118"/>
                  </a:moveTo>
                  <a:lnTo>
                    <a:pt x="2789025" y="47118"/>
                  </a:lnTo>
                  <a:lnTo>
                    <a:pt x="2786721" y="49527"/>
                  </a:lnTo>
                  <a:lnTo>
                    <a:pt x="2786721" y="55286"/>
                  </a:lnTo>
                  <a:lnTo>
                    <a:pt x="2789025" y="57589"/>
                  </a:lnTo>
                  <a:lnTo>
                    <a:pt x="2794888" y="57589"/>
                  </a:lnTo>
                  <a:lnTo>
                    <a:pt x="2797192" y="55286"/>
                  </a:lnTo>
                  <a:lnTo>
                    <a:pt x="2797192" y="49527"/>
                  </a:lnTo>
                  <a:lnTo>
                    <a:pt x="2794888" y="47118"/>
                  </a:lnTo>
                  <a:close/>
                </a:path>
                <a:path w="2916554" h="104775" extrusionOk="0">
                  <a:moveTo>
                    <a:pt x="2811432" y="0"/>
                  </a:moveTo>
                  <a:lnTo>
                    <a:pt x="2811432" y="104708"/>
                  </a:lnTo>
                  <a:lnTo>
                    <a:pt x="2905670" y="57589"/>
                  </a:lnTo>
                  <a:lnTo>
                    <a:pt x="2815830" y="57589"/>
                  </a:lnTo>
                  <a:lnTo>
                    <a:pt x="2818134" y="55286"/>
                  </a:lnTo>
                  <a:lnTo>
                    <a:pt x="2818134" y="49527"/>
                  </a:lnTo>
                  <a:lnTo>
                    <a:pt x="2815830" y="47118"/>
                  </a:lnTo>
                  <a:lnTo>
                    <a:pt x="2905670" y="47118"/>
                  </a:lnTo>
                  <a:lnTo>
                    <a:pt x="2811432" y="0"/>
                  </a:lnTo>
                  <a:close/>
                </a:path>
                <a:path w="2916554" h="104775" extrusionOk="0">
                  <a:moveTo>
                    <a:pt x="2811432" y="47118"/>
                  </a:moveTo>
                  <a:lnTo>
                    <a:pt x="2809966" y="47118"/>
                  </a:lnTo>
                  <a:lnTo>
                    <a:pt x="2807663" y="49527"/>
                  </a:lnTo>
                  <a:lnTo>
                    <a:pt x="2807663" y="55286"/>
                  </a:lnTo>
                  <a:lnTo>
                    <a:pt x="2809966" y="57589"/>
                  </a:lnTo>
                  <a:lnTo>
                    <a:pt x="2811432" y="57589"/>
                  </a:lnTo>
                  <a:lnTo>
                    <a:pt x="2811432" y="47118"/>
                  </a:lnTo>
                  <a:close/>
                </a:path>
                <a:path w="2916554" h="104775" extrusionOk="0">
                  <a:moveTo>
                    <a:pt x="2905670" y="47118"/>
                  </a:moveTo>
                  <a:lnTo>
                    <a:pt x="2815830" y="47118"/>
                  </a:lnTo>
                  <a:lnTo>
                    <a:pt x="2818134" y="49527"/>
                  </a:lnTo>
                  <a:lnTo>
                    <a:pt x="2818134" y="55286"/>
                  </a:lnTo>
                  <a:lnTo>
                    <a:pt x="2815830" y="57589"/>
                  </a:lnTo>
                  <a:lnTo>
                    <a:pt x="2905670" y="57589"/>
                  </a:lnTo>
                  <a:lnTo>
                    <a:pt x="2916141" y="52354"/>
                  </a:lnTo>
                  <a:lnTo>
                    <a:pt x="2905670" y="47118"/>
                  </a:lnTo>
                  <a:close/>
                </a:path>
              </a:pathLst>
            </a:custGeom>
            <a:solidFill>
              <a:srgbClr val="FFEDD6"/>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None/>
              </a:pPr>
              <a:endParaRPr sz="637" b="0" i="0" u="none" strike="noStrike" cap="none">
                <a:solidFill>
                  <a:srgbClr val="000000"/>
                </a:solidFill>
                <a:latin typeface="Arial"/>
                <a:ea typeface="Arial"/>
                <a:cs typeface="Arial"/>
                <a:sym typeface="Arial"/>
              </a:endParaRPr>
            </a:p>
          </p:txBody>
        </p:sp>
        <p:sp>
          <p:nvSpPr>
            <p:cNvPr id="80" name="Google Shape;1703;p154">
              <a:extLst>
                <a:ext uri="{FF2B5EF4-FFF2-40B4-BE49-F238E27FC236}">
                  <a16:creationId xmlns:a16="http://schemas.microsoft.com/office/drawing/2014/main" id="{5094C548-ED0D-4D42-9A67-9F87B4408CD4}"/>
                </a:ext>
              </a:extLst>
            </p:cNvPr>
            <p:cNvSpPr/>
            <p:nvPr/>
          </p:nvSpPr>
          <p:spPr>
            <a:xfrm>
              <a:off x="5202773" y="4817863"/>
              <a:ext cx="290829" cy="290829"/>
            </a:xfrm>
            <a:custGeom>
              <a:avLst/>
              <a:gdLst/>
              <a:ahLst/>
              <a:cxnLst/>
              <a:rect l="l" t="t" r="r" b="b"/>
              <a:pathLst>
                <a:path w="290829" h="290829" extrusionOk="0">
                  <a:moveTo>
                    <a:pt x="0" y="145335"/>
                  </a:moveTo>
                  <a:lnTo>
                    <a:pt x="7404" y="99421"/>
                  </a:lnTo>
                  <a:lnTo>
                    <a:pt x="28021" y="59528"/>
                  </a:lnTo>
                  <a:lnTo>
                    <a:pt x="59460" y="28058"/>
                  </a:lnTo>
                  <a:lnTo>
                    <a:pt x="99327" y="7415"/>
                  </a:lnTo>
                  <a:lnTo>
                    <a:pt x="145231" y="0"/>
                  </a:lnTo>
                  <a:lnTo>
                    <a:pt x="191145" y="7415"/>
                  </a:lnTo>
                  <a:lnTo>
                    <a:pt x="231038" y="28058"/>
                  </a:lnTo>
                  <a:lnTo>
                    <a:pt x="262508" y="59528"/>
                  </a:lnTo>
                  <a:lnTo>
                    <a:pt x="283152" y="99421"/>
                  </a:lnTo>
                  <a:lnTo>
                    <a:pt x="290567" y="145335"/>
                  </a:lnTo>
                  <a:lnTo>
                    <a:pt x="283152" y="191239"/>
                  </a:lnTo>
                  <a:lnTo>
                    <a:pt x="262508" y="231106"/>
                  </a:lnTo>
                  <a:lnTo>
                    <a:pt x="231038" y="262545"/>
                  </a:lnTo>
                  <a:lnTo>
                    <a:pt x="191145" y="283162"/>
                  </a:lnTo>
                  <a:lnTo>
                    <a:pt x="145231" y="290567"/>
                  </a:lnTo>
                  <a:lnTo>
                    <a:pt x="99327" y="283162"/>
                  </a:lnTo>
                  <a:lnTo>
                    <a:pt x="59460" y="262545"/>
                  </a:lnTo>
                  <a:lnTo>
                    <a:pt x="28021" y="231106"/>
                  </a:lnTo>
                  <a:lnTo>
                    <a:pt x="7404" y="191239"/>
                  </a:lnTo>
                  <a:lnTo>
                    <a:pt x="0" y="145335"/>
                  </a:lnTo>
                  <a:close/>
                </a:path>
              </a:pathLst>
            </a:custGeom>
            <a:noFill/>
            <a:ln w="9525" cap="flat" cmpd="sng">
              <a:solidFill>
                <a:srgbClr val="FFEDD6"/>
              </a:solidFill>
              <a:prstDash val="solid"/>
              <a:round/>
              <a:headEnd type="none" w="sm" len="sm"/>
              <a:tailEnd type="none" w="sm" len="sm"/>
            </a:ln>
          </p:spPr>
          <p:txBody>
            <a:bodyPr spcFirstLastPara="1" wrap="square" lIns="0" tIns="0" rIns="0" bIns="0" anchor="t" anchorCtr="0">
              <a:noAutofit/>
            </a:bodyPr>
            <a:lstStyle/>
            <a:p>
              <a:pPr marL="0" marR="0" lvl="0" indent="0" algn="l" rtl="0">
                <a:lnSpc>
                  <a:spcPct val="100000"/>
                </a:lnSpc>
                <a:spcBef>
                  <a:spcPts val="0"/>
                </a:spcBef>
                <a:spcAft>
                  <a:spcPts val="0"/>
                </a:spcAft>
                <a:buNone/>
              </a:pPr>
              <a:endParaRPr sz="637" b="0" i="0" u="none" strike="noStrike" cap="none">
                <a:solidFill>
                  <a:srgbClr val="000000"/>
                </a:solidFill>
                <a:latin typeface="Arial"/>
                <a:ea typeface="Arial"/>
                <a:cs typeface="Arial"/>
                <a:sym typeface="Arial"/>
              </a:endParaRPr>
            </a:p>
          </p:txBody>
        </p:sp>
        <p:pic>
          <p:nvPicPr>
            <p:cNvPr id="81" name="Google Shape;1704;p154">
              <a:extLst>
                <a:ext uri="{FF2B5EF4-FFF2-40B4-BE49-F238E27FC236}">
                  <a16:creationId xmlns:a16="http://schemas.microsoft.com/office/drawing/2014/main" id="{2D0A5C34-BF23-40F0-9DE1-1EA08BC868A2}"/>
                </a:ext>
              </a:extLst>
            </p:cNvPr>
            <p:cNvPicPr preferRelativeResize="0"/>
            <p:nvPr/>
          </p:nvPicPr>
          <p:blipFill rotWithShape="1">
            <a:blip r:embed="rId51">
              <a:alphaModFix/>
            </a:blip>
            <a:srcRect/>
            <a:stretch/>
          </p:blipFill>
          <p:spPr>
            <a:xfrm>
              <a:off x="5278687" y="4893777"/>
              <a:ext cx="138739" cy="138739"/>
            </a:xfrm>
            <a:prstGeom prst="rect">
              <a:avLst/>
            </a:prstGeom>
            <a:noFill/>
            <a:ln>
              <a:noFill/>
            </a:ln>
          </p:spPr>
        </p:pic>
        <p:sp>
          <p:nvSpPr>
            <p:cNvPr id="82" name="Google Shape;1705;p154">
              <a:extLst>
                <a:ext uri="{FF2B5EF4-FFF2-40B4-BE49-F238E27FC236}">
                  <a16:creationId xmlns:a16="http://schemas.microsoft.com/office/drawing/2014/main" id="{D5E5E435-7778-44E6-A692-8E71767E272F}"/>
                </a:ext>
              </a:extLst>
            </p:cNvPr>
            <p:cNvSpPr/>
            <p:nvPr/>
          </p:nvSpPr>
          <p:spPr>
            <a:xfrm>
              <a:off x="15133045" y="3667427"/>
              <a:ext cx="2583815" cy="2583815"/>
            </a:xfrm>
            <a:custGeom>
              <a:avLst/>
              <a:gdLst/>
              <a:ahLst/>
              <a:cxnLst/>
              <a:rect l="l" t="t" r="r" b="b"/>
              <a:pathLst>
                <a:path w="2583815" h="2583815" extrusionOk="0">
                  <a:moveTo>
                    <a:pt x="1291897" y="0"/>
                  </a:moveTo>
                  <a:lnTo>
                    <a:pt x="1243465" y="891"/>
                  </a:lnTo>
                  <a:lnTo>
                    <a:pt x="1195483" y="3543"/>
                  </a:lnTo>
                  <a:lnTo>
                    <a:pt x="1147981" y="7926"/>
                  </a:lnTo>
                  <a:lnTo>
                    <a:pt x="1100992" y="14007"/>
                  </a:lnTo>
                  <a:lnTo>
                    <a:pt x="1054547" y="21756"/>
                  </a:lnTo>
                  <a:lnTo>
                    <a:pt x="1008676" y="31142"/>
                  </a:lnTo>
                  <a:lnTo>
                    <a:pt x="963411" y="42133"/>
                  </a:lnTo>
                  <a:lnTo>
                    <a:pt x="918784" y="54697"/>
                  </a:lnTo>
                  <a:lnTo>
                    <a:pt x="874824" y="68805"/>
                  </a:lnTo>
                  <a:lnTo>
                    <a:pt x="831565" y="84424"/>
                  </a:lnTo>
                  <a:lnTo>
                    <a:pt x="789036" y="101523"/>
                  </a:lnTo>
                  <a:lnTo>
                    <a:pt x="747270" y="120071"/>
                  </a:lnTo>
                  <a:lnTo>
                    <a:pt x="706297" y="140037"/>
                  </a:lnTo>
                  <a:lnTo>
                    <a:pt x="666148" y="161390"/>
                  </a:lnTo>
                  <a:lnTo>
                    <a:pt x="626855" y="184098"/>
                  </a:lnTo>
                  <a:lnTo>
                    <a:pt x="588450" y="208130"/>
                  </a:lnTo>
                  <a:lnTo>
                    <a:pt x="550962" y="233454"/>
                  </a:lnTo>
                  <a:lnTo>
                    <a:pt x="514424" y="260041"/>
                  </a:lnTo>
                  <a:lnTo>
                    <a:pt x="478867" y="287858"/>
                  </a:lnTo>
                  <a:lnTo>
                    <a:pt x="444321" y="316874"/>
                  </a:lnTo>
                  <a:lnTo>
                    <a:pt x="410819" y="347057"/>
                  </a:lnTo>
                  <a:lnTo>
                    <a:pt x="378391" y="378378"/>
                  </a:lnTo>
                  <a:lnTo>
                    <a:pt x="347069" y="410804"/>
                  </a:lnTo>
                  <a:lnTo>
                    <a:pt x="316883" y="444304"/>
                  </a:lnTo>
                  <a:lnTo>
                    <a:pt x="287866" y="478847"/>
                  </a:lnTo>
                  <a:lnTo>
                    <a:pt x="260048" y="514402"/>
                  </a:lnTo>
                  <a:lnTo>
                    <a:pt x="233460" y="550938"/>
                  </a:lnTo>
                  <a:lnTo>
                    <a:pt x="208135" y="588423"/>
                  </a:lnTo>
                  <a:lnTo>
                    <a:pt x="184102" y="626825"/>
                  </a:lnTo>
                  <a:lnTo>
                    <a:pt x="161393" y="666115"/>
                  </a:lnTo>
                  <a:lnTo>
                    <a:pt x="140040" y="706260"/>
                  </a:lnTo>
                  <a:lnTo>
                    <a:pt x="120073" y="747230"/>
                  </a:lnTo>
                  <a:lnTo>
                    <a:pt x="101525" y="788992"/>
                  </a:lnTo>
                  <a:lnTo>
                    <a:pt x="84425" y="831517"/>
                  </a:lnTo>
                  <a:lnTo>
                    <a:pt x="68806" y="874772"/>
                  </a:lnTo>
                  <a:lnTo>
                    <a:pt x="54698" y="918726"/>
                  </a:lnTo>
                  <a:lnTo>
                    <a:pt x="42133" y="963349"/>
                  </a:lnTo>
                  <a:lnTo>
                    <a:pt x="31142" y="1008609"/>
                  </a:lnTo>
                  <a:lnTo>
                    <a:pt x="21756" y="1054474"/>
                  </a:lnTo>
                  <a:lnTo>
                    <a:pt x="14007" y="1100914"/>
                  </a:lnTo>
                  <a:lnTo>
                    <a:pt x="7926" y="1147897"/>
                  </a:lnTo>
                  <a:lnTo>
                    <a:pt x="3543" y="1195392"/>
                  </a:lnTo>
                  <a:lnTo>
                    <a:pt x="891" y="1243367"/>
                  </a:lnTo>
                  <a:lnTo>
                    <a:pt x="0" y="1291793"/>
                  </a:lnTo>
                  <a:lnTo>
                    <a:pt x="891" y="1340225"/>
                  </a:lnTo>
                  <a:lnTo>
                    <a:pt x="3543" y="1388207"/>
                  </a:lnTo>
                  <a:lnTo>
                    <a:pt x="7926" y="1435709"/>
                  </a:lnTo>
                  <a:lnTo>
                    <a:pt x="14007" y="1482698"/>
                  </a:lnTo>
                  <a:lnTo>
                    <a:pt x="21756" y="1529143"/>
                  </a:lnTo>
                  <a:lnTo>
                    <a:pt x="31142" y="1575014"/>
                  </a:lnTo>
                  <a:lnTo>
                    <a:pt x="42133" y="1620279"/>
                  </a:lnTo>
                  <a:lnTo>
                    <a:pt x="54698" y="1664906"/>
                  </a:lnTo>
                  <a:lnTo>
                    <a:pt x="68806" y="1708866"/>
                  </a:lnTo>
                  <a:lnTo>
                    <a:pt x="84425" y="1752125"/>
                  </a:lnTo>
                  <a:lnTo>
                    <a:pt x="101525" y="1794654"/>
                  </a:lnTo>
                  <a:lnTo>
                    <a:pt x="120073" y="1836420"/>
                  </a:lnTo>
                  <a:lnTo>
                    <a:pt x="140040" y="1877393"/>
                  </a:lnTo>
                  <a:lnTo>
                    <a:pt x="161393" y="1917542"/>
                  </a:lnTo>
                  <a:lnTo>
                    <a:pt x="184102" y="1956835"/>
                  </a:lnTo>
                  <a:lnTo>
                    <a:pt x="208135" y="1995240"/>
                  </a:lnTo>
                  <a:lnTo>
                    <a:pt x="233460" y="2032728"/>
                  </a:lnTo>
                  <a:lnTo>
                    <a:pt x="260048" y="2069266"/>
                  </a:lnTo>
                  <a:lnTo>
                    <a:pt x="287866" y="2104823"/>
                  </a:lnTo>
                  <a:lnTo>
                    <a:pt x="316883" y="2139369"/>
                  </a:lnTo>
                  <a:lnTo>
                    <a:pt x="347069" y="2172871"/>
                  </a:lnTo>
                  <a:lnTo>
                    <a:pt x="378391" y="2205299"/>
                  </a:lnTo>
                  <a:lnTo>
                    <a:pt x="410819" y="2236621"/>
                  </a:lnTo>
                  <a:lnTo>
                    <a:pt x="444321" y="2266807"/>
                  </a:lnTo>
                  <a:lnTo>
                    <a:pt x="478867" y="2295824"/>
                  </a:lnTo>
                  <a:lnTo>
                    <a:pt x="514424" y="2323642"/>
                  </a:lnTo>
                  <a:lnTo>
                    <a:pt x="550962" y="2350230"/>
                  </a:lnTo>
                  <a:lnTo>
                    <a:pt x="588450" y="2375555"/>
                  </a:lnTo>
                  <a:lnTo>
                    <a:pt x="626855" y="2399588"/>
                  </a:lnTo>
                  <a:lnTo>
                    <a:pt x="666148" y="2422297"/>
                  </a:lnTo>
                  <a:lnTo>
                    <a:pt x="706297" y="2443650"/>
                  </a:lnTo>
                  <a:lnTo>
                    <a:pt x="747270" y="2463617"/>
                  </a:lnTo>
                  <a:lnTo>
                    <a:pt x="789036" y="2482165"/>
                  </a:lnTo>
                  <a:lnTo>
                    <a:pt x="831565" y="2499265"/>
                  </a:lnTo>
                  <a:lnTo>
                    <a:pt x="874824" y="2514884"/>
                  </a:lnTo>
                  <a:lnTo>
                    <a:pt x="918784" y="2528992"/>
                  </a:lnTo>
                  <a:lnTo>
                    <a:pt x="963411" y="2541557"/>
                  </a:lnTo>
                  <a:lnTo>
                    <a:pt x="1008676" y="2552548"/>
                  </a:lnTo>
                  <a:lnTo>
                    <a:pt x="1054547" y="2561934"/>
                  </a:lnTo>
                  <a:lnTo>
                    <a:pt x="1100992" y="2569683"/>
                  </a:lnTo>
                  <a:lnTo>
                    <a:pt x="1147981" y="2575764"/>
                  </a:lnTo>
                  <a:lnTo>
                    <a:pt x="1195483" y="2580147"/>
                  </a:lnTo>
                  <a:lnTo>
                    <a:pt x="1243465" y="2582799"/>
                  </a:lnTo>
                  <a:lnTo>
                    <a:pt x="1291897" y="2583690"/>
                  </a:lnTo>
                  <a:lnTo>
                    <a:pt x="1340323" y="2582799"/>
                  </a:lnTo>
                  <a:lnTo>
                    <a:pt x="1388298" y="2580147"/>
                  </a:lnTo>
                  <a:lnTo>
                    <a:pt x="1435793" y="2575764"/>
                  </a:lnTo>
                  <a:lnTo>
                    <a:pt x="1482776" y="2569683"/>
                  </a:lnTo>
                  <a:lnTo>
                    <a:pt x="1529216" y="2561934"/>
                  </a:lnTo>
                  <a:lnTo>
                    <a:pt x="1575081" y="2552548"/>
                  </a:lnTo>
                  <a:lnTo>
                    <a:pt x="1620341" y="2541557"/>
                  </a:lnTo>
                  <a:lnTo>
                    <a:pt x="1664964" y="2528992"/>
                  </a:lnTo>
                  <a:lnTo>
                    <a:pt x="1708918" y="2514884"/>
                  </a:lnTo>
                  <a:lnTo>
                    <a:pt x="1752173" y="2499265"/>
                  </a:lnTo>
                  <a:lnTo>
                    <a:pt x="1794698" y="2482165"/>
                  </a:lnTo>
                  <a:lnTo>
                    <a:pt x="1836460" y="2463617"/>
                  </a:lnTo>
                  <a:lnTo>
                    <a:pt x="1877430" y="2443650"/>
                  </a:lnTo>
                  <a:lnTo>
                    <a:pt x="1917575" y="2422297"/>
                  </a:lnTo>
                  <a:lnTo>
                    <a:pt x="1956865" y="2399588"/>
                  </a:lnTo>
                  <a:lnTo>
                    <a:pt x="1995267" y="2375555"/>
                  </a:lnTo>
                  <a:lnTo>
                    <a:pt x="2032752" y="2350230"/>
                  </a:lnTo>
                  <a:lnTo>
                    <a:pt x="2069288" y="2323642"/>
                  </a:lnTo>
                  <a:lnTo>
                    <a:pt x="2104843" y="2295824"/>
                  </a:lnTo>
                  <a:lnTo>
                    <a:pt x="2139386" y="2266807"/>
                  </a:lnTo>
                  <a:lnTo>
                    <a:pt x="2172886" y="2236621"/>
                  </a:lnTo>
                  <a:lnTo>
                    <a:pt x="2205312" y="2205299"/>
                  </a:lnTo>
                  <a:lnTo>
                    <a:pt x="2236632" y="2172871"/>
                  </a:lnTo>
                  <a:lnTo>
                    <a:pt x="2266816" y="2139369"/>
                  </a:lnTo>
                  <a:lnTo>
                    <a:pt x="2295832" y="2104823"/>
                  </a:lnTo>
                  <a:lnTo>
                    <a:pt x="2323649" y="2069266"/>
                  </a:lnTo>
                  <a:lnTo>
                    <a:pt x="2350236" y="2032728"/>
                  </a:lnTo>
                  <a:lnTo>
                    <a:pt x="2375560" y="1995240"/>
                  </a:lnTo>
                  <a:lnTo>
                    <a:pt x="2399592" y="1956835"/>
                  </a:lnTo>
                  <a:lnTo>
                    <a:pt x="2422300" y="1917542"/>
                  </a:lnTo>
                  <a:lnTo>
                    <a:pt x="2443653" y="1877393"/>
                  </a:lnTo>
                  <a:lnTo>
                    <a:pt x="2463619" y="1836420"/>
                  </a:lnTo>
                  <a:lnTo>
                    <a:pt x="2482167" y="1794654"/>
                  </a:lnTo>
                  <a:lnTo>
                    <a:pt x="2499266" y="1752125"/>
                  </a:lnTo>
                  <a:lnTo>
                    <a:pt x="2514885" y="1708866"/>
                  </a:lnTo>
                  <a:lnTo>
                    <a:pt x="2528993" y="1664906"/>
                  </a:lnTo>
                  <a:lnTo>
                    <a:pt x="2541557" y="1620279"/>
                  </a:lnTo>
                  <a:lnTo>
                    <a:pt x="2552548" y="1575014"/>
                  </a:lnTo>
                  <a:lnTo>
                    <a:pt x="2561934" y="1529143"/>
                  </a:lnTo>
                  <a:lnTo>
                    <a:pt x="2569683" y="1482698"/>
                  </a:lnTo>
                  <a:lnTo>
                    <a:pt x="2575764" y="1435709"/>
                  </a:lnTo>
                  <a:lnTo>
                    <a:pt x="2580147" y="1388207"/>
                  </a:lnTo>
                  <a:lnTo>
                    <a:pt x="2582799" y="1340225"/>
                  </a:lnTo>
                  <a:lnTo>
                    <a:pt x="2583690" y="1291793"/>
                  </a:lnTo>
                  <a:lnTo>
                    <a:pt x="2582799" y="1243367"/>
                  </a:lnTo>
                  <a:lnTo>
                    <a:pt x="2580147" y="1195392"/>
                  </a:lnTo>
                  <a:lnTo>
                    <a:pt x="2575764" y="1147897"/>
                  </a:lnTo>
                  <a:lnTo>
                    <a:pt x="2569683" y="1100914"/>
                  </a:lnTo>
                  <a:lnTo>
                    <a:pt x="2561934" y="1054474"/>
                  </a:lnTo>
                  <a:lnTo>
                    <a:pt x="2552548" y="1008609"/>
                  </a:lnTo>
                  <a:lnTo>
                    <a:pt x="2541557" y="963349"/>
                  </a:lnTo>
                  <a:lnTo>
                    <a:pt x="2528993" y="918726"/>
                  </a:lnTo>
                  <a:lnTo>
                    <a:pt x="2514885" y="874772"/>
                  </a:lnTo>
                  <a:lnTo>
                    <a:pt x="2499266" y="831517"/>
                  </a:lnTo>
                  <a:lnTo>
                    <a:pt x="2482167" y="788992"/>
                  </a:lnTo>
                  <a:lnTo>
                    <a:pt x="2463619" y="747230"/>
                  </a:lnTo>
                  <a:lnTo>
                    <a:pt x="2443653" y="706260"/>
                  </a:lnTo>
                  <a:lnTo>
                    <a:pt x="2422300" y="666115"/>
                  </a:lnTo>
                  <a:lnTo>
                    <a:pt x="2399592" y="626825"/>
                  </a:lnTo>
                  <a:lnTo>
                    <a:pt x="2375560" y="588423"/>
                  </a:lnTo>
                  <a:lnTo>
                    <a:pt x="2350236" y="550938"/>
                  </a:lnTo>
                  <a:lnTo>
                    <a:pt x="2323649" y="514402"/>
                  </a:lnTo>
                  <a:lnTo>
                    <a:pt x="2295832" y="478847"/>
                  </a:lnTo>
                  <a:lnTo>
                    <a:pt x="2266816" y="444304"/>
                  </a:lnTo>
                  <a:lnTo>
                    <a:pt x="2236632" y="410804"/>
                  </a:lnTo>
                  <a:lnTo>
                    <a:pt x="2205312" y="378378"/>
                  </a:lnTo>
                  <a:lnTo>
                    <a:pt x="2172886" y="347057"/>
                  </a:lnTo>
                  <a:lnTo>
                    <a:pt x="2139386" y="316874"/>
                  </a:lnTo>
                  <a:lnTo>
                    <a:pt x="2104843" y="287858"/>
                  </a:lnTo>
                  <a:lnTo>
                    <a:pt x="2069288" y="260041"/>
                  </a:lnTo>
                  <a:lnTo>
                    <a:pt x="2032752" y="233454"/>
                  </a:lnTo>
                  <a:lnTo>
                    <a:pt x="1995267" y="208130"/>
                  </a:lnTo>
                  <a:lnTo>
                    <a:pt x="1956865" y="184098"/>
                  </a:lnTo>
                  <a:lnTo>
                    <a:pt x="1917575" y="161390"/>
                  </a:lnTo>
                  <a:lnTo>
                    <a:pt x="1877430" y="140037"/>
                  </a:lnTo>
                  <a:lnTo>
                    <a:pt x="1836460" y="120071"/>
                  </a:lnTo>
                  <a:lnTo>
                    <a:pt x="1794698" y="101523"/>
                  </a:lnTo>
                  <a:lnTo>
                    <a:pt x="1752173" y="84424"/>
                  </a:lnTo>
                  <a:lnTo>
                    <a:pt x="1708918" y="68805"/>
                  </a:lnTo>
                  <a:lnTo>
                    <a:pt x="1664964" y="54697"/>
                  </a:lnTo>
                  <a:lnTo>
                    <a:pt x="1620341" y="42133"/>
                  </a:lnTo>
                  <a:lnTo>
                    <a:pt x="1575081" y="31142"/>
                  </a:lnTo>
                  <a:lnTo>
                    <a:pt x="1529216" y="21756"/>
                  </a:lnTo>
                  <a:lnTo>
                    <a:pt x="1482776" y="14007"/>
                  </a:lnTo>
                  <a:lnTo>
                    <a:pt x="1435793" y="7926"/>
                  </a:lnTo>
                  <a:lnTo>
                    <a:pt x="1388298" y="3543"/>
                  </a:lnTo>
                  <a:lnTo>
                    <a:pt x="1340323" y="891"/>
                  </a:lnTo>
                  <a:lnTo>
                    <a:pt x="1291897" y="0"/>
                  </a:lnTo>
                  <a:close/>
                </a:path>
              </a:pathLst>
            </a:custGeom>
            <a:solidFill>
              <a:srgbClr val="FFEDD6">
                <a:alpha val="31760"/>
              </a:srgbClr>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None/>
              </a:pPr>
              <a:endParaRPr sz="637" b="0" i="0" u="none" strike="noStrike" cap="none">
                <a:solidFill>
                  <a:srgbClr val="000000"/>
                </a:solidFill>
                <a:latin typeface="Arial"/>
                <a:ea typeface="Arial"/>
                <a:cs typeface="Arial"/>
                <a:sym typeface="Arial"/>
              </a:endParaRPr>
            </a:p>
          </p:txBody>
        </p:sp>
        <p:sp>
          <p:nvSpPr>
            <p:cNvPr id="83" name="Google Shape;1706;p154">
              <a:extLst>
                <a:ext uri="{FF2B5EF4-FFF2-40B4-BE49-F238E27FC236}">
                  <a16:creationId xmlns:a16="http://schemas.microsoft.com/office/drawing/2014/main" id="{F30D9CB9-DE47-49DA-A109-5B6FBD068639}"/>
                </a:ext>
              </a:extLst>
            </p:cNvPr>
            <p:cNvSpPr/>
            <p:nvPr/>
          </p:nvSpPr>
          <p:spPr>
            <a:xfrm>
              <a:off x="15242992" y="3785225"/>
              <a:ext cx="2356484" cy="2348229"/>
            </a:xfrm>
            <a:custGeom>
              <a:avLst/>
              <a:gdLst/>
              <a:ahLst/>
              <a:cxnLst/>
              <a:rect l="l" t="t" r="r" b="b"/>
              <a:pathLst>
                <a:path w="2356484" h="2348229" extrusionOk="0">
                  <a:moveTo>
                    <a:pt x="1177974" y="0"/>
                  </a:moveTo>
                  <a:lnTo>
                    <a:pt x="1129420" y="979"/>
                  </a:lnTo>
                  <a:lnTo>
                    <a:pt x="1081365" y="3891"/>
                  </a:lnTo>
                  <a:lnTo>
                    <a:pt x="1033847" y="8700"/>
                  </a:lnTo>
                  <a:lnTo>
                    <a:pt x="986906" y="15366"/>
                  </a:lnTo>
                  <a:lnTo>
                    <a:pt x="940577" y="23852"/>
                  </a:lnTo>
                  <a:lnTo>
                    <a:pt x="894900" y="34120"/>
                  </a:lnTo>
                  <a:lnTo>
                    <a:pt x="849912" y="46133"/>
                  </a:lnTo>
                  <a:lnTo>
                    <a:pt x="805651" y="59853"/>
                  </a:lnTo>
                  <a:lnTo>
                    <a:pt x="762155" y="75241"/>
                  </a:lnTo>
                  <a:lnTo>
                    <a:pt x="719462" y="92261"/>
                  </a:lnTo>
                  <a:lnTo>
                    <a:pt x="677610" y="110874"/>
                  </a:lnTo>
                  <a:lnTo>
                    <a:pt x="636636" y="131043"/>
                  </a:lnTo>
                  <a:lnTo>
                    <a:pt x="596579" y="152730"/>
                  </a:lnTo>
                  <a:lnTo>
                    <a:pt x="557477" y="175896"/>
                  </a:lnTo>
                  <a:lnTo>
                    <a:pt x="519367" y="200506"/>
                  </a:lnTo>
                  <a:lnTo>
                    <a:pt x="482287" y="226519"/>
                  </a:lnTo>
                  <a:lnTo>
                    <a:pt x="446275" y="253899"/>
                  </a:lnTo>
                  <a:lnTo>
                    <a:pt x="411370" y="282609"/>
                  </a:lnTo>
                  <a:lnTo>
                    <a:pt x="377608" y="312609"/>
                  </a:lnTo>
                  <a:lnTo>
                    <a:pt x="345028" y="343863"/>
                  </a:lnTo>
                  <a:lnTo>
                    <a:pt x="313668" y="376333"/>
                  </a:lnTo>
                  <a:lnTo>
                    <a:pt x="283566" y="409981"/>
                  </a:lnTo>
                  <a:lnTo>
                    <a:pt x="254760" y="444768"/>
                  </a:lnTo>
                  <a:lnTo>
                    <a:pt x="227286" y="480658"/>
                  </a:lnTo>
                  <a:lnTo>
                    <a:pt x="201185" y="517613"/>
                  </a:lnTo>
                  <a:lnTo>
                    <a:pt x="176492" y="555594"/>
                  </a:lnTo>
                  <a:lnTo>
                    <a:pt x="153247" y="594565"/>
                  </a:lnTo>
                  <a:lnTo>
                    <a:pt x="131487" y="634487"/>
                  </a:lnTo>
                  <a:lnTo>
                    <a:pt x="111250" y="675322"/>
                  </a:lnTo>
                  <a:lnTo>
                    <a:pt x="92574" y="717033"/>
                  </a:lnTo>
                  <a:lnTo>
                    <a:pt x="75496" y="759581"/>
                  </a:lnTo>
                  <a:lnTo>
                    <a:pt x="60055" y="802930"/>
                  </a:lnTo>
                  <a:lnTo>
                    <a:pt x="46289" y="847042"/>
                  </a:lnTo>
                  <a:lnTo>
                    <a:pt x="34236" y="891878"/>
                  </a:lnTo>
                  <a:lnTo>
                    <a:pt x="23933" y="937401"/>
                  </a:lnTo>
                  <a:lnTo>
                    <a:pt x="15418" y="983572"/>
                  </a:lnTo>
                  <a:lnTo>
                    <a:pt x="8729" y="1030356"/>
                  </a:lnTo>
                  <a:lnTo>
                    <a:pt x="3905" y="1077712"/>
                  </a:lnTo>
                  <a:lnTo>
                    <a:pt x="982" y="1125605"/>
                  </a:lnTo>
                  <a:lnTo>
                    <a:pt x="0" y="1173995"/>
                  </a:lnTo>
                  <a:lnTo>
                    <a:pt x="982" y="1222393"/>
                  </a:lnTo>
                  <a:lnTo>
                    <a:pt x="3905" y="1270293"/>
                  </a:lnTo>
                  <a:lnTo>
                    <a:pt x="8729" y="1317657"/>
                  </a:lnTo>
                  <a:lnTo>
                    <a:pt x="15418" y="1364446"/>
                  </a:lnTo>
                  <a:lnTo>
                    <a:pt x="23933" y="1410624"/>
                  </a:lnTo>
                  <a:lnTo>
                    <a:pt x="34236" y="1456153"/>
                  </a:lnTo>
                  <a:lnTo>
                    <a:pt x="46289" y="1500994"/>
                  </a:lnTo>
                  <a:lnTo>
                    <a:pt x="60055" y="1545111"/>
                  </a:lnTo>
                  <a:lnTo>
                    <a:pt x="75496" y="1588465"/>
                  </a:lnTo>
                  <a:lnTo>
                    <a:pt x="92574" y="1631018"/>
                  </a:lnTo>
                  <a:lnTo>
                    <a:pt x="111250" y="1672733"/>
                  </a:lnTo>
                  <a:lnTo>
                    <a:pt x="131487" y="1713573"/>
                  </a:lnTo>
                  <a:lnTo>
                    <a:pt x="153247" y="1753498"/>
                  </a:lnTo>
                  <a:lnTo>
                    <a:pt x="176492" y="1792472"/>
                  </a:lnTo>
                  <a:lnTo>
                    <a:pt x="201185" y="1830456"/>
                  </a:lnTo>
                  <a:lnTo>
                    <a:pt x="227286" y="1867414"/>
                  </a:lnTo>
                  <a:lnTo>
                    <a:pt x="254760" y="1903307"/>
                  </a:lnTo>
                  <a:lnTo>
                    <a:pt x="283566" y="1938097"/>
                  </a:lnTo>
                  <a:lnTo>
                    <a:pt x="313668" y="1971747"/>
                  </a:lnTo>
                  <a:lnTo>
                    <a:pt x="345028" y="2004219"/>
                  </a:lnTo>
                  <a:lnTo>
                    <a:pt x="377608" y="2035474"/>
                  </a:lnTo>
                  <a:lnTo>
                    <a:pt x="411370" y="2065477"/>
                  </a:lnTo>
                  <a:lnTo>
                    <a:pt x="446275" y="2094188"/>
                  </a:lnTo>
                  <a:lnTo>
                    <a:pt x="482287" y="2121569"/>
                  </a:lnTo>
                  <a:lnTo>
                    <a:pt x="519367" y="2147584"/>
                  </a:lnTo>
                  <a:lnTo>
                    <a:pt x="557477" y="2172194"/>
                  </a:lnTo>
                  <a:lnTo>
                    <a:pt x="596579" y="2195362"/>
                  </a:lnTo>
                  <a:lnTo>
                    <a:pt x="636636" y="2217049"/>
                  </a:lnTo>
                  <a:lnTo>
                    <a:pt x="677610" y="2237219"/>
                  </a:lnTo>
                  <a:lnTo>
                    <a:pt x="719462" y="2255832"/>
                  </a:lnTo>
                  <a:lnTo>
                    <a:pt x="762155" y="2272853"/>
                  </a:lnTo>
                  <a:lnTo>
                    <a:pt x="805651" y="2288241"/>
                  </a:lnTo>
                  <a:lnTo>
                    <a:pt x="849912" y="2301961"/>
                  </a:lnTo>
                  <a:lnTo>
                    <a:pt x="894900" y="2313974"/>
                  </a:lnTo>
                  <a:lnTo>
                    <a:pt x="940577" y="2324243"/>
                  </a:lnTo>
                  <a:lnTo>
                    <a:pt x="986906" y="2332729"/>
                  </a:lnTo>
                  <a:lnTo>
                    <a:pt x="1033847" y="2339395"/>
                  </a:lnTo>
                  <a:lnTo>
                    <a:pt x="1081365" y="2344204"/>
                  </a:lnTo>
                  <a:lnTo>
                    <a:pt x="1129420" y="2347116"/>
                  </a:lnTo>
                  <a:lnTo>
                    <a:pt x="1177974" y="2348096"/>
                  </a:lnTo>
                  <a:lnTo>
                    <a:pt x="1226529" y="2347116"/>
                  </a:lnTo>
                  <a:lnTo>
                    <a:pt x="1274583" y="2344204"/>
                  </a:lnTo>
                  <a:lnTo>
                    <a:pt x="1322101" y="2339395"/>
                  </a:lnTo>
                  <a:lnTo>
                    <a:pt x="1369043" y="2332729"/>
                  </a:lnTo>
                  <a:lnTo>
                    <a:pt x="1415371" y="2324243"/>
                  </a:lnTo>
                  <a:lnTo>
                    <a:pt x="1461048" y="2313974"/>
                  </a:lnTo>
                  <a:lnTo>
                    <a:pt x="1506036" y="2301961"/>
                  </a:lnTo>
                  <a:lnTo>
                    <a:pt x="1550297" y="2288241"/>
                  </a:lnTo>
                  <a:lnTo>
                    <a:pt x="1593793" y="2272853"/>
                  </a:lnTo>
                  <a:lnTo>
                    <a:pt x="1636486" y="2255832"/>
                  </a:lnTo>
                  <a:lnTo>
                    <a:pt x="1678338" y="2237219"/>
                  </a:lnTo>
                  <a:lnTo>
                    <a:pt x="1719312" y="2217049"/>
                  </a:lnTo>
                  <a:lnTo>
                    <a:pt x="1759369" y="2195362"/>
                  </a:lnTo>
                  <a:lnTo>
                    <a:pt x="1798471" y="2172194"/>
                  </a:lnTo>
                  <a:lnTo>
                    <a:pt x="1836582" y="2147584"/>
                  </a:lnTo>
                  <a:lnTo>
                    <a:pt x="1873661" y="2121569"/>
                  </a:lnTo>
                  <a:lnTo>
                    <a:pt x="1909673" y="2094188"/>
                  </a:lnTo>
                  <a:lnTo>
                    <a:pt x="1944579" y="2065477"/>
                  </a:lnTo>
                  <a:lnTo>
                    <a:pt x="1978340" y="2035474"/>
                  </a:lnTo>
                  <a:lnTo>
                    <a:pt x="2010920" y="2004219"/>
                  </a:lnTo>
                  <a:lnTo>
                    <a:pt x="2042280" y="1971747"/>
                  </a:lnTo>
                  <a:lnTo>
                    <a:pt x="2072382" y="1938097"/>
                  </a:lnTo>
                  <a:lnTo>
                    <a:pt x="2101189" y="1903307"/>
                  </a:lnTo>
                  <a:lnTo>
                    <a:pt x="2128662" y="1867414"/>
                  </a:lnTo>
                  <a:lnTo>
                    <a:pt x="2154764" y="1830456"/>
                  </a:lnTo>
                  <a:lnTo>
                    <a:pt x="2179456" y="1792472"/>
                  </a:lnTo>
                  <a:lnTo>
                    <a:pt x="2202701" y="1753498"/>
                  </a:lnTo>
                  <a:lnTo>
                    <a:pt x="2224461" y="1713573"/>
                  </a:lnTo>
                  <a:lnTo>
                    <a:pt x="2244698" y="1672733"/>
                  </a:lnTo>
                  <a:lnTo>
                    <a:pt x="2263375" y="1631018"/>
                  </a:lnTo>
                  <a:lnTo>
                    <a:pt x="2280452" y="1588465"/>
                  </a:lnTo>
                  <a:lnTo>
                    <a:pt x="2295893" y="1545111"/>
                  </a:lnTo>
                  <a:lnTo>
                    <a:pt x="2309659" y="1500994"/>
                  </a:lnTo>
                  <a:lnTo>
                    <a:pt x="2321712" y="1456153"/>
                  </a:lnTo>
                  <a:lnTo>
                    <a:pt x="2332016" y="1410624"/>
                  </a:lnTo>
                  <a:lnTo>
                    <a:pt x="2340530" y="1364446"/>
                  </a:lnTo>
                  <a:lnTo>
                    <a:pt x="2347219" y="1317657"/>
                  </a:lnTo>
                  <a:lnTo>
                    <a:pt x="2352044" y="1270293"/>
                  </a:lnTo>
                  <a:lnTo>
                    <a:pt x="2354966" y="1222393"/>
                  </a:lnTo>
                  <a:lnTo>
                    <a:pt x="2355949" y="1173995"/>
                  </a:lnTo>
                  <a:lnTo>
                    <a:pt x="2354966" y="1125605"/>
                  </a:lnTo>
                  <a:lnTo>
                    <a:pt x="2352044" y="1077712"/>
                  </a:lnTo>
                  <a:lnTo>
                    <a:pt x="2347219" y="1030356"/>
                  </a:lnTo>
                  <a:lnTo>
                    <a:pt x="2340530" y="983572"/>
                  </a:lnTo>
                  <a:lnTo>
                    <a:pt x="2332016" y="937401"/>
                  </a:lnTo>
                  <a:lnTo>
                    <a:pt x="2321712" y="891878"/>
                  </a:lnTo>
                  <a:lnTo>
                    <a:pt x="2309659" y="847042"/>
                  </a:lnTo>
                  <a:lnTo>
                    <a:pt x="2295893" y="802930"/>
                  </a:lnTo>
                  <a:lnTo>
                    <a:pt x="2280452" y="759581"/>
                  </a:lnTo>
                  <a:lnTo>
                    <a:pt x="2263375" y="717033"/>
                  </a:lnTo>
                  <a:lnTo>
                    <a:pt x="2244698" y="675322"/>
                  </a:lnTo>
                  <a:lnTo>
                    <a:pt x="2224461" y="634487"/>
                  </a:lnTo>
                  <a:lnTo>
                    <a:pt x="2202701" y="594565"/>
                  </a:lnTo>
                  <a:lnTo>
                    <a:pt x="2179456" y="555594"/>
                  </a:lnTo>
                  <a:lnTo>
                    <a:pt x="2154764" y="517613"/>
                  </a:lnTo>
                  <a:lnTo>
                    <a:pt x="2128662" y="480658"/>
                  </a:lnTo>
                  <a:lnTo>
                    <a:pt x="2101189" y="444768"/>
                  </a:lnTo>
                  <a:lnTo>
                    <a:pt x="2072382" y="409981"/>
                  </a:lnTo>
                  <a:lnTo>
                    <a:pt x="2042280" y="376333"/>
                  </a:lnTo>
                  <a:lnTo>
                    <a:pt x="2010920" y="343863"/>
                  </a:lnTo>
                  <a:lnTo>
                    <a:pt x="1978340" y="312609"/>
                  </a:lnTo>
                  <a:lnTo>
                    <a:pt x="1944579" y="282609"/>
                  </a:lnTo>
                  <a:lnTo>
                    <a:pt x="1909673" y="253899"/>
                  </a:lnTo>
                  <a:lnTo>
                    <a:pt x="1873661" y="226519"/>
                  </a:lnTo>
                  <a:lnTo>
                    <a:pt x="1836582" y="200506"/>
                  </a:lnTo>
                  <a:lnTo>
                    <a:pt x="1798471" y="175896"/>
                  </a:lnTo>
                  <a:lnTo>
                    <a:pt x="1759369" y="152730"/>
                  </a:lnTo>
                  <a:lnTo>
                    <a:pt x="1719312" y="131043"/>
                  </a:lnTo>
                  <a:lnTo>
                    <a:pt x="1678338" y="110874"/>
                  </a:lnTo>
                  <a:lnTo>
                    <a:pt x="1636486" y="92261"/>
                  </a:lnTo>
                  <a:lnTo>
                    <a:pt x="1593793" y="75241"/>
                  </a:lnTo>
                  <a:lnTo>
                    <a:pt x="1550297" y="59853"/>
                  </a:lnTo>
                  <a:lnTo>
                    <a:pt x="1506036" y="46133"/>
                  </a:lnTo>
                  <a:lnTo>
                    <a:pt x="1461048" y="34120"/>
                  </a:lnTo>
                  <a:lnTo>
                    <a:pt x="1415371" y="23852"/>
                  </a:lnTo>
                  <a:lnTo>
                    <a:pt x="1369043" y="15366"/>
                  </a:lnTo>
                  <a:lnTo>
                    <a:pt x="1322101" y="8700"/>
                  </a:lnTo>
                  <a:lnTo>
                    <a:pt x="1274583" y="3891"/>
                  </a:lnTo>
                  <a:lnTo>
                    <a:pt x="1226529" y="979"/>
                  </a:lnTo>
                  <a:lnTo>
                    <a:pt x="1177974" y="0"/>
                  </a:lnTo>
                  <a:close/>
                </a:path>
              </a:pathLst>
            </a:custGeom>
            <a:solidFill>
              <a:srgbClr val="FFAB3E">
                <a:alpha val="84710"/>
              </a:srgbClr>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None/>
              </a:pPr>
              <a:endParaRPr sz="637" b="0" i="0" u="none" strike="noStrike" cap="none">
                <a:solidFill>
                  <a:srgbClr val="000000"/>
                </a:solidFill>
                <a:latin typeface="Arial"/>
                <a:ea typeface="Arial"/>
                <a:cs typeface="Arial"/>
                <a:sym typeface="Arial"/>
              </a:endParaRPr>
            </a:p>
          </p:txBody>
        </p:sp>
        <p:pic>
          <p:nvPicPr>
            <p:cNvPr id="84" name="Google Shape;1707;p154">
              <a:extLst>
                <a:ext uri="{FF2B5EF4-FFF2-40B4-BE49-F238E27FC236}">
                  <a16:creationId xmlns:a16="http://schemas.microsoft.com/office/drawing/2014/main" id="{BD546782-4C2B-4CE7-890A-156D086C2FCB}"/>
                </a:ext>
              </a:extLst>
            </p:cNvPr>
            <p:cNvPicPr preferRelativeResize="0"/>
            <p:nvPr/>
          </p:nvPicPr>
          <p:blipFill rotWithShape="1">
            <a:blip r:embed="rId52">
              <a:alphaModFix/>
            </a:blip>
            <a:srcRect/>
            <a:stretch/>
          </p:blipFill>
          <p:spPr>
            <a:xfrm>
              <a:off x="15970719" y="5309576"/>
              <a:ext cx="1225407" cy="503126"/>
            </a:xfrm>
            <a:prstGeom prst="rect">
              <a:avLst/>
            </a:prstGeom>
            <a:noFill/>
            <a:ln>
              <a:noFill/>
            </a:ln>
          </p:spPr>
        </p:pic>
        <p:sp>
          <p:nvSpPr>
            <p:cNvPr id="85" name="Google Shape;1708;p154">
              <a:extLst>
                <a:ext uri="{FF2B5EF4-FFF2-40B4-BE49-F238E27FC236}">
                  <a16:creationId xmlns:a16="http://schemas.microsoft.com/office/drawing/2014/main" id="{1ABF7381-EFC1-4A8E-8F21-AD9BCE78E409}"/>
                </a:ext>
              </a:extLst>
            </p:cNvPr>
            <p:cNvSpPr/>
            <p:nvPr/>
          </p:nvSpPr>
          <p:spPr>
            <a:xfrm>
              <a:off x="2332389" y="3667427"/>
              <a:ext cx="2583815" cy="2583815"/>
            </a:xfrm>
            <a:custGeom>
              <a:avLst/>
              <a:gdLst/>
              <a:ahLst/>
              <a:cxnLst/>
              <a:rect l="l" t="t" r="r" b="b"/>
              <a:pathLst>
                <a:path w="2583815" h="2583815" extrusionOk="0">
                  <a:moveTo>
                    <a:pt x="1291897" y="0"/>
                  </a:moveTo>
                  <a:lnTo>
                    <a:pt x="1243465" y="891"/>
                  </a:lnTo>
                  <a:lnTo>
                    <a:pt x="1195483" y="3543"/>
                  </a:lnTo>
                  <a:lnTo>
                    <a:pt x="1147981" y="7926"/>
                  </a:lnTo>
                  <a:lnTo>
                    <a:pt x="1100992" y="14007"/>
                  </a:lnTo>
                  <a:lnTo>
                    <a:pt x="1054547" y="21756"/>
                  </a:lnTo>
                  <a:lnTo>
                    <a:pt x="1008676" y="31142"/>
                  </a:lnTo>
                  <a:lnTo>
                    <a:pt x="963411" y="42133"/>
                  </a:lnTo>
                  <a:lnTo>
                    <a:pt x="918784" y="54697"/>
                  </a:lnTo>
                  <a:lnTo>
                    <a:pt x="874824" y="68805"/>
                  </a:lnTo>
                  <a:lnTo>
                    <a:pt x="831565" y="84424"/>
                  </a:lnTo>
                  <a:lnTo>
                    <a:pt x="789036" y="101523"/>
                  </a:lnTo>
                  <a:lnTo>
                    <a:pt x="747270" y="120071"/>
                  </a:lnTo>
                  <a:lnTo>
                    <a:pt x="706297" y="140037"/>
                  </a:lnTo>
                  <a:lnTo>
                    <a:pt x="666148" y="161390"/>
                  </a:lnTo>
                  <a:lnTo>
                    <a:pt x="626855" y="184098"/>
                  </a:lnTo>
                  <a:lnTo>
                    <a:pt x="588450" y="208130"/>
                  </a:lnTo>
                  <a:lnTo>
                    <a:pt x="550962" y="233454"/>
                  </a:lnTo>
                  <a:lnTo>
                    <a:pt x="514424" y="260041"/>
                  </a:lnTo>
                  <a:lnTo>
                    <a:pt x="478867" y="287858"/>
                  </a:lnTo>
                  <a:lnTo>
                    <a:pt x="444321" y="316874"/>
                  </a:lnTo>
                  <a:lnTo>
                    <a:pt x="410819" y="347057"/>
                  </a:lnTo>
                  <a:lnTo>
                    <a:pt x="378391" y="378378"/>
                  </a:lnTo>
                  <a:lnTo>
                    <a:pt x="347069" y="410804"/>
                  </a:lnTo>
                  <a:lnTo>
                    <a:pt x="316883" y="444304"/>
                  </a:lnTo>
                  <a:lnTo>
                    <a:pt x="287866" y="478847"/>
                  </a:lnTo>
                  <a:lnTo>
                    <a:pt x="260048" y="514402"/>
                  </a:lnTo>
                  <a:lnTo>
                    <a:pt x="233460" y="550938"/>
                  </a:lnTo>
                  <a:lnTo>
                    <a:pt x="208135" y="588423"/>
                  </a:lnTo>
                  <a:lnTo>
                    <a:pt x="184102" y="626825"/>
                  </a:lnTo>
                  <a:lnTo>
                    <a:pt x="161393" y="666115"/>
                  </a:lnTo>
                  <a:lnTo>
                    <a:pt x="140040" y="706260"/>
                  </a:lnTo>
                  <a:lnTo>
                    <a:pt x="120073" y="747230"/>
                  </a:lnTo>
                  <a:lnTo>
                    <a:pt x="101525" y="788992"/>
                  </a:lnTo>
                  <a:lnTo>
                    <a:pt x="84425" y="831517"/>
                  </a:lnTo>
                  <a:lnTo>
                    <a:pt x="68806" y="874772"/>
                  </a:lnTo>
                  <a:lnTo>
                    <a:pt x="54698" y="918726"/>
                  </a:lnTo>
                  <a:lnTo>
                    <a:pt x="42133" y="963349"/>
                  </a:lnTo>
                  <a:lnTo>
                    <a:pt x="31142" y="1008609"/>
                  </a:lnTo>
                  <a:lnTo>
                    <a:pt x="21756" y="1054474"/>
                  </a:lnTo>
                  <a:lnTo>
                    <a:pt x="14007" y="1100914"/>
                  </a:lnTo>
                  <a:lnTo>
                    <a:pt x="7926" y="1147897"/>
                  </a:lnTo>
                  <a:lnTo>
                    <a:pt x="3543" y="1195392"/>
                  </a:lnTo>
                  <a:lnTo>
                    <a:pt x="891" y="1243367"/>
                  </a:lnTo>
                  <a:lnTo>
                    <a:pt x="0" y="1291793"/>
                  </a:lnTo>
                  <a:lnTo>
                    <a:pt x="891" y="1340225"/>
                  </a:lnTo>
                  <a:lnTo>
                    <a:pt x="3543" y="1388207"/>
                  </a:lnTo>
                  <a:lnTo>
                    <a:pt x="7926" y="1435709"/>
                  </a:lnTo>
                  <a:lnTo>
                    <a:pt x="14007" y="1482698"/>
                  </a:lnTo>
                  <a:lnTo>
                    <a:pt x="21756" y="1529143"/>
                  </a:lnTo>
                  <a:lnTo>
                    <a:pt x="31142" y="1575014"/>
                  </a:lnTo>
                  <a:lnTo>
                    <a:pt x="42133" y="1620279"/>
                  </a:lnTo>
                  <a:lnTo>
                    <a:pt x="54698" y="1664906"/>
                  </a:lnTo>
                  <a:lnTo>
                    <a:pt x="68806" y="1708866"/>
                  </a:lnTo>
                  <a:lnTo>
                    <a:pt x="84425" y="1752125"/>
                  </a:lnTo>
                  <a:lnTo>
                    <a:pt x="101525" y="1794654"/>
                  </a:lnTo>
                  <a:lnTo>
                    <a:pt x="120073" y="1836420"/>
                  </a:lnTo>
                  <a:lnTo>
                    <a:pt x="140040" y="1877393"/>
                  </a:lnTo>
                  <a:lnTo>
                    <a:pt x="161393" y="1917542"/>
                  </a:lnTo>
                  <a:lnTo>
                    <a:pt x="184102" y="1956835"/>
                  </a:lnTo>
                  <a:lnTo>
                    <a:pt x="208135" y="1995240"/>
                  </a:lnTo>
                  <a:lnTo>
                    <a:pt x="233460" y="2032728"/>
                  </a:lnTo>
                  <a:lnTo>
                    <a:pt x="260048" y="2069266"/>
                  </a:lnTo>
                  <a:lnTo>
                    <a:pt x="287866" y="2104823"/>
                  </a:lnTo>
                  <a:lnTo>
                    <a:pt x="316883" y="2139369"/>
                  </a:lnTo>
                  <a:lnTo>
                    <a:pt x="347069" y="2172871"/>
                  </a:lnTo>
                  <a:lnTo>
                    <a:pt x="378391" y="2205299"/>
                  </a:lnTo>
                  <a:lnTo>
                    <a:pt x="410819" y="2236621"/>
                  </a:lnTo>
                  <a:lnTo>
                    <a:pt x="444321" y="2266807"/>
                  </a:lnTo>
                  <a:lnTo>
                    <a:pt x="478867" y="2295824"/>
                  </a:lnTo>
                  <a:lnTo>
                    <a:pt x="514424" y="2323642"/>
                  </a:lnTo>
                  <a:lnTo>
                    <a:pt x="550962" y="2350230"/>
                  </a:lnTo>
                  <a:lnTo>
                    <a:pt x="588450" y="2375555"/>
                  </a:lnTo>
                  <a:lnTo>
                    <a:pt x="626855" y="2399588"/>
                  </a:lnTo>
                  <a:lnTo>
                    <a:pt x="666148" y="2422297"/>
                  </a:lnTo>
                  <a:lnTo>
                    <a:pt x="706297" y="2443650"/>
                  </a:lnTo>
                  <a:lnTo>
                    <a:pt x="747270" y="2463617"/>
                  </a:lnTo>
                  <a:lnTo>
                    <a:pt x="789036" y="2482165"/>
                  </a:lnTo>
                  <a:lnTo>
                    <a:pt x="831565" y="2499265"/>
                  </a:lnTo>
                  <a:lnTo>
                    <a:pt x="874824" y="2514884"/>
                  </a:lnTo>
                  <a:lnTo>
                    <a:pt x="918784" y="2528992"/>
                  </a:lnTo>
                  <a:lnTo>
                    <a:pt x="963411" y="2541557"/>
                  </a:lnTo>
                  <a:lnTo>
                    <a:pt x="1008676" y="2552548"/>
                  </a:lnTo>
                  <a:lnTo>
                    <a:pt x="1054547" y="2561934"/>
                  </a:lnTo>
                  <a:lnTo>
                    <a:pt x="1100992" y="2569683"/>
                  </a:lnTo>
                  <a:lnTo>
                    <a:pt x="1147981" y="2575764"/>
                  </a:lnTo>
                  <a:lnTo>
                    <a:pt x="1195483" y="2580147"/>
                  </a:lnTo>
                  <a:lnTo>
                    <a:pt x="1243465" y="2582799"/>
                  </a:lnTo>
                  <a:lnTo>
                    <a:pt x="1291897" y="2583690"/>
                  </a:lnTo>
                  <a:lnTo>
                    <a:pt x="1340323" y="2582799"/>
                  </a:lnTo>
                  <a:lnTo>
                    <a:pt x="1388298" y="2580147"/>
                  </a:lnTo>
                  <a:lnTo>
                    <a:pt x="1435793" y="2575764"/>
                  </a:lnTo>
                  <a:lnTo>
                    <a:pt x="1482776" y="2569683"/>
                  </a:lnTo>
                  <a:lnTo>
                    <a:pt x="1529216" y="2561934"/>
                  </a:lnTo>
                  <a:lnTo>
                    <a:pt x="1575081" y="2552548"/>
                  </a:lnTo>
                  <a:lnTo>
                    <a:pt x="1620341" y="2541557"/>
                  </a:lnTo>
                  <a:lnTo>
                    <a:pt x="1664964" y="2528992"/>
                  </a:lnTo>
                  <a:lnTo>
                    <a:pt x="1708918" y="2514884"/>
                  </a:lnTo>
                  <a:lnTo>
                    <a:pt x="1752173" y="2499265"/>
                  </a:lnTo>
                  <a:lnTo>
                    <a:pt x="1794698" y="2482165"/>
                  </a:lnTo>
                  <a:lnTo>
                    <a:pt x="1836460" y="2463617"/>
                  </a:lnTo>
                  <a:lnTo>
                    <a:pt x="1877430" y="2443650"/>
                  </a:lnTo>
                  <a:lnTo>
                    <a:pt x="1917575" y="2422297"/>
                  </a:lnTo>
                  <a:lnTo>
                    <a:pt x="1956865" y="2399588"/>
                  </a:lnTo>
                  <a:lnTo>
                    <a:pt x="1995267" y="2375555"/>
                  </a:lnTo>
                  <a:lnTo>
                    <a:pt x="2032752" y="2350230"/>
                  </a:lnTo>
                  <a:lnTo>
                    <a:pt x="2069288" y="2323642"/>
                  </a:lnTo>
                  <a:lnTo>
                    <a:pt x="2104843" y="2295824"/>
                  </a:lnTo>
                  <a:lnTo>
                    <a:pt x="2139386" y="2266807"/>
                  </a:lnTo>
                  <a:lnTo>
                    <a:pt x="2172886" y="2236621"/>
                  </a:lnTo>
                  <a:lnTo>
                    <a:pt x="2205312" y="2205299"/>
                  </a:lnTo>
                  <a:lnTo>
                    <a:pt x="2236632" y="2172871"/>
                  </a:lnTo>
                  <a:lnTo>
                    <a:pt x="2266816" y="2139369"/>
                  </a:lnTo>
                  <a:lnTo>
                    <a:pt x="2295832" y="2104823"/>
                  </a:lnTo>
                  <a:lnTo>
                    <a:pt x="2323649" y="2069266"/>
                  </a:lnTo>
                  <a:lnTo>
                    <a:pt x="2350236" y="2032728"/>
                  </a:lnTo>
                  <a:lnTo>
                    <a:pt x="2375560" y="1995240"/>
                  </a:lnTo>
                  <a:lnTo>
                    <a:pt x="2399592" y="1956835"/>
                  </a:lnTo>
                  <a:lnTo>
                    <a:pt x="2422300" y="1917542"/>
                  </a:lnTo>
                  <a:lnTo>
                    <a:pt x="2443653" y="1877393"/>
                  </a:lnTo>
                  <a:lnTo>
                    <a:pt x="2463619" y="1836420"/>
                  </a:lnTo>
                  <a:lnTo>
                    <a:pt x="2482167" y="1794654"/>
                  </a:lnTo>
                  <a:lnTo>
                    <a:pt x="2499266" y="1752125"/>
                  </a:lnTo>
                  <a:lnTo>
                    <a:pt x="2514885" y="1708866"/>
                  </a:lnTo>
                  <a:lnTo>
                    <a:pt x="2528993" y="1664906"/>
                  </a:lnTo>
                  <a:lnTo>
                    <a:pt x="2541557" y="1620279"/>
                  </a:lnTo>
                  <a:lnTo>
                    <a:pt x="2552548" y="1575014"/>
                  </a:lnTo>
                  <a:lnTo>
                    <a:pt x="2561934" y="1529143"/>
                  </a:lnTo>
                  <a:lnTo>
                    <a:pt x="2569683" y="1482698"/>
                  </a:lnTo>
                  <a:lnTo>
                    <a:pt x="2575764" y="1435709"/>
                  </a:lnTo>
                  <a:lnTo>
                    <a:pt x="2580147" y="1388207"/>
                  </a:lnTo>
                  <a:lnTo>
                    <a:pt x="2582799" y="1340225"/>
                  </a:lnTo>
                  <a:lnTo>
                    <a:pt x="2583690" y="1291793"/>
                  </a:lnTo>
                  <a:lnTo>
                    <a:pt x="2582799" y="1243367"/>
                  </a:lnTo>
                  <a:lnTo>
                    <a:pt x="2580147" y="1195392"/>
                  </a:lnTo>
                  <a:lnTo>
                    <a:pt x="2575764" y="1147897"/>
                  </a:lnTo>
                  <a:lnTo>
                    <a:pt x="2569683" y="1100914"/>
                  </a:lnTo>
                  <a:lnTo>
                    <a:pt x="2561934" y="1054474"/>
                  </a:lnTo>
                  <a:lnTo>
                    <a:pt x="2552548" y="1008609"/>
                  </a:lnTo>
                  <a:lnTo>
                    <a:pt x="2541557" y="963349"/>
                  </a:lnTo>
                  <a:lnTo>
                    <a:pt x="2528993" y="918726"/>
                  </a:lnTo>
                  <a:lnTo>
                    <a:pt x="2514885" y="874772"/>
                  </a:lnTo>
                  <a:lnTo>
                    <a:pt x="2499266" y="831517"/>
                  </a:lnTo>
                  <a:lnTo>
                    <a:pt x="2482167" y="788992"/>
                  </a:lnTo>
                  <a:lnTo>
                    <a:pt x="2463619" y="747230"/>
                  </a:lnTo>
                  <a:lnTo>
                    <a:pt x="2443653" y="706260"/>
                  </a:lnTo>
                  <a:lnTo>
                    <a:pt x="2422300" y="666115"/>
                  </a:lnTo>
                  <a:lnTo>
                    <a:pt x="2399592" y="626825"/>
                  </a:lnTo>
                  <a:lnTo>
                    <a:pt x="2375560" y="588423"/>
                  </a:lnTo>
                  <a:lnTo>
                    <a:pt x="2350236" y="550938"/>
                  </a:lnTo>
                  <a:lnTo>
                    <a:pt x="2323649" y="514402"/>
                  </a:lnTo>
                  <a:lnTo>
                    <a:pt x="2295832" y="478847"/>
                  </a:lnTo>
                  <a:lnTo>
                    <a:pt x="2266816" y="444304"/>
                  </a:lnTo>
                  <a:lnTo>
                    <a:pt x="2236632" y="410804"/>
                  </a:lnTo>
                  <a:lnTo>
                    <a:pt x="2205312" y="378378"/>
                  </a:lnTo>
                  <a:lnTo>
                    <a:pt x="2172886" y="347057"/>
                  </a:lnTo>
                  <a:lnTo>
                    <a:pt x="2139386" y="316874"/>
                  </a:lnTo>
                  <a:lnTo>
                    <a:pt x="2104843" y="287858"/>
                  </a:lnTo>
                  <a:lnTo>
                    <a:pt x="2069288" y="260041"/>
                  </a:lnTo>
                  <a:lnTo>
                    <a:pt x="2032752" y="233454"/>
                  </a:lnTo>
                  <a:lnTo>
                    <a:pt x="1995267" y="208130"/>
                  </a:lnTo>
                  <a:lnTo>
                    <a:pt x="1956865" y="184098"/>
                  </a:lnTo>
                  <a:lnTo>
                    <a:pt x="1917575" y="161390"/>
                  </a:lnTo>
                  <a:lnTo>
                    <a:pt x="1877430" y="140037"/>
                  </a:lnTo>
                  <a:lnTo>
                    <a:pt x="1836460" y="120071"/>
                  </a:lnTo>
                  <a:lnTo>
                    <a:pt x="1794698" y="101523"/>
                  </a:lnTo>
                  <a:lnTo>
                    <a:pt x="1752173" y="84424"/>
                  </a:lnTo>
                  <a:lnTo>
                    <a:pt x="1708918" y="68805"/>
                  </a:lnTo>
                  <a:lnTo>
                    <a:pt x="1664964" y="54697"/>
                  </a:lnTo>
                  <a:lnTo>
                    <a:pt x="1620341" y="42133"/>
                  </a:lnTo>
                  <a:lnTo>
                    <a:pt x="1575081" y="31142"/>
                  </a:lnTo>
                  <a:lnTo>
                    <a:pt x="1529216" y="21756"/>
                  </a:lnTo>
                  <a:lnTo>
                    <a:pt x="1482776" y="14007"/>
                  </a:lnTo>
                  <a:lnTo>
                    <a:pt x="1435793" y="7926"/>
                  </a:lnTo>
                  <a:lnTo>
                    <a:pt x="1388298" y="3543"/>
                  </a:lnTo>
                  <a:lnTo>
                    <a:pt x="1340323" y="891"/>
                  </a:lnTo>
                  <a:lnTo>
                    <a:pt x="1291897" y="0"/>
                  </a:lnTo>
                  <a:close/>
                </a:path>
              </a:pathLst>
            </a:custGeom>
            <a:solidFill>
              <a:srgbClr val="FFEDD6">
                <a:alpha val="31370"/>
              </a:srgbClr>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None/>
              </a:pPr>
              <a:endParaRPr sz="637" b="0" i="0" u="none" strike="noStrike" cap="none">
                <a:solidFill>
                  <a:srgbClr val="000000"/>
                </a:solidFill>
                <a:latin typeface="Arial"/>
                <a:ea typeface="Arial"/>
                <a:cs typeface="Arial"/>
                <a:sym typeface="Arial"/>
              </a:endParaRPr>
            </a:p>
          </p:txBody>
        </p:sp>
        <p:sp>
          <p:nvSpPr>
            <p:cNvPr id="86" name="Google Shape;1709;p154">
              <a:extLst>
                <a:ext uri="{FF2B5EF4-FFF2-40B4-BE49-F238E27FC236}">
                  <a16:creationId xmlns:a16="http://schemas.microsoft.com/office/drawing/2014/main" id="{0D496006-FEA8-4E3B-B204-0AA2FC2A9A1A}"/>
                </a:ext>
              </a:extLst>
            </p:cNvPr>
            <p:cNvSpPr/>
            <p:nvPr/>
          </p:nvSpPr>
          <p:spPr>
            <a:xfrm>
              <a:off x="2450187" y="3785225"/>
              <a:ext cx="2348229" cy="2348229"/>
            </a:xfrm>
            <a:custGeom>
              <a:avLst/>
              <a:gdLst/>
              <a:ahLst/>
              <a:cxnLst/>
              <a:rect l="l" t="t" r="r" b="b"/>
              <a:pathLst>
                <a:path w="2348229" h="2348229" extrusionOk="0">
                  <a:moveTo>
                    <a:pt x="1174100" y="0"/>
                  </a:moveTo>
                  <a:lnTo>
                    <a:pt x="1125702" y="979"/>
                  </a:lnTo>
                  <a:lnTo>
                    <a:pt x="1077802" y="3891"/>
                  </a:lnTo>
                  <a:lnTo>
                    <a:pt x="1030439" y="8700"/>
                  </a:lnTo>
                  <a:lnTo>
                    <a:pt x="983649" y="15366"/>
                  </a:lnTo>
                  <a:lnTo>
                    <a:pt x="937471" y="23852"/>
                  </a:lnTo>
                  <a:lnTo>
                    <a:pt x="891942" y="34120"/>
                  </a:lnTo>
                  <a:lnTo>
                    <a:pt x="847101" y="46133"/>
                  </a:lnTo>
                  <a:lnTo>
                    <a:pt x="802984" y="59853"/>
                  </a:lnTo>
                  <a:lnTo>
                    <a:pt x="759630" y="75241"/>
                  </a:lnTo>
                  <a:lnTo>
                    <a:pt x="717077" y="92261"/>
                  </a:lnTo>
                  <a:lnTo>
                    <a:pt x="675362" y="110874"/>
                  </a:lnTo>
                  <a:lnTo>
                    <a:pt x="634522" y="131043"/>
                  </a:lnTo>
                  <a:lnTo>
                    <a:pt x="594597" y="152730"/>
                  </a:lnTo>
                  <a:lnTo>
                    <a:pt x="555623" y="175896"/>
                  </a:lnTo>
                  <a:lnTo>
                    <a:pt x="517639" y="200506"/>
                  </a:lnTo>
                  <a:lnTo>
                    <a:pt x="480681" y="226519"/>
                  </a:lnTo>
                  <a:lnTo>
                    <a:pt x="444788" y="253899"/>
                  </a:lnTo>
                  <a:lnTo>
                    <a:pt x="409998" y="282609"/>
                  </a:lnTo>
                  <a:lnTo>
                    <a:pt x="376348" y="312609"/>
                  </a:lnTo>
                  <a:lnTo>
                    <a:pt x="343876" y="343863"/>
                  </a:lnTo>
                  <a:lnTo>
                    <a:pt x="312621" y="376333"/>
                  </a:lnTo>
                  <a:lnTo>
                    <a:pt x="282618" y="409981"/>
                  </a:lnTo>
                  <a:lnTo>
                    <a:pt x="253907" y="444768"/>
                  </a:lnTo>
                  <a:lnTo>
                    <a:pt x="226526" y="480658"/>
                  </a:lnTo>
                  <a:lnTo>
                    <a:pt x="200511" y="517613"/>
                  </a:lnTo>
                  <a:lnTo>
                    <a:pt x="175901" y="555594"/>
                  </a:lnTo>
                  <a:lnTo>
                    <a:pt x="152733" y="594565"/>
                  </a:lnTo>
                  <a:lnTo>
                    <a:pt x="131046" y="634487"/>
                  </a:lnTo>
                  <a:lnTo>
                    <a:pt x="110876" y="675322"/>
                  </a:lnTo>
                  <a:lnTo>
                    <a:pt x="92263" y="717033"/>
                  </a:lnTo>
                  <a:lnTo>
                    <a:pt x="75243" y="759581"/>
                  </a:lnTo>
                  <a:lnTo>
                    <a:pt x="59854" y="802930"/>
                  </a:lnTo>
                  <a:lnTo>
                    <a:pt x="46134" y="847042"/>
                  </a:lnTo>
                  <a:lnTo>
                    <a:pt x="34121" y="891878"/>
                  </a:lnTo>
                  <a:lnTo>
                    <a:pt x="23852" y="937401"/>
                  </a:lnTo>
                  <a:lnTo>
                    <a:pt x="15366" y="983572"/>
                  </a:lnTo>
                  <a:lnTo>
                    <a:pt x="8700" y="1030356"/>
                  </a:lnTo>
                  <a:lnTo>
                    <a:pt x="3891" y="1077712"/>
                  </a:lnTo>
                  <a:lnTo>
                    <a:pt x="979" y="1125605"/>
                  </a:lnTo>
                  <a:lnTo>
                    <a:pt x="0" y="1173995"/>
                  </a:lnTo>
                  <a:lnTo>
                    <a:pt x="979" y="1222393"/>
                  </a:lnTo>
                  <a:lnTo>
                    <a:pt x="3891" y="1270293"/>
                  </a:lnTo>
                  <a:lnTo>
                    <a:pt x="8700" y="1317657"/>
                  </a:lnTo>
                  <a:lnTo>
                    <a:pt x="15366" y="1364446"/>
                  </a:lnTo>
                  <a:lnTo>
                    <a:pt x="23852" y="1410624"/>
                  </a:lnTo>
                  <a:lnTo>
                    <a:pt x="34121" y="1456153"/>
                  </a:lnTo>
                  <a:lnTo>
                    <a:pt x="46134" y="1500994"/>
                  </a:lnTo>
                  <a:lnTo>
                    <a:pt x="59854" y="1545111"/>
                  </a:lnTo>
                  <a:lnTo>
                    <a:pt x="75243" y="1588465"/>
                  </a:lnTo>
                  <a:lnTo>
                    <a:pt x="92263" y="1631018"/>
                  </a:lnTo>
                  <a:lnTo>
                    <a:pt x="110876" y="1672733"/>
                  </a:lnTo>
                  <a:lnTo>
                    <a:pt x="131046" y="1713573"/>
                  </a:lnTo>
                  <a:lnTo>
                    <a:pt x="152733" y="1753498"/>
                  </a:lnTo>
                  <a:lnTo>
                    <a:pt x="175901" y="1792472"/>
                  </a:lnTo>
                  <a:lnTo>
                    <a:pt x="200511" y="1830456"/>
                  </a:lnTo>
                  <a:lnTo>
                    <a:pt x="226526" y="1867414"/>
                  </a:lnTo>
                  <a:lnTo>
                    <a:pt x="253907" y="1903307"/>
                  </a:lnTo>
                  <a:lnTo>
                    <a:pt x="282618" y="1938097"/>
                  </a:lnTo>
                  <a:lnTo>
                    <a:pt x="312621" y="1971747"/>
                  </a:lnTo>
                  <a:lnTo>
                    <a:pt x="343876" y="2004219"/>
                  </a:lnTo>
                  <a:lnTo>
                    <a:pt x="376348" y="2035474"/>
                  </a:lnTo>
                  <a:lnTo>
                    <a:pt x="409998" y="2065477"/>
                  </a:lnTo>
                  <a:lnTo>
                    <a:pt x="444788" y="2094188"/>
                  </a:lnTo>
                  <a:lnTo>
                    <a:pt x="480681" y="2121569"/>
                  </a:lnTo>
                  <a:lnTo>
                    <a:pt x="517639" y="2147584"/>
                  </a:lnTo>
                  <a:lnTo>
                    <a:pt x="555623" y="2172194"/>
                  </a:lnTo>
                  <a:lnTo>
                    <a:pt x="594597" y="2195362"/>
                  </a:lnTo>
                  <a:lnTo>
                    <a:pt x="634522" y="2217049"/>
                  </a:lnTo>
                  <a:lnTo>
                    <a:pt x="675362" y="2237219"/>
                  </a:lnTo>
                  <a:lnTo>
                    <a:pt x="717077" y="2255832"/>
                  </a:lnTo>
                  <a:lnTo>
                    <a:pt x="759630" y="2272853"/>
                  </a:lnTo>
                  <a:lnTo>
                    <a:pt x="802984" y="2288241"/>
                  </a:lnTo>
                  <a:lnTo>
                    <a:pt x="847101" y="2301961"/>
                  </a:lnTo>
                  <a:lnTo>
                    <a:pt x="891942" y="2313974"/>
                  </a:lnTo>
                  <a:lnTo>
                    <a:pt x="937471" y="2324243"/>
                  </a:lnTo>
                  <a:lnTo>
                    <a:pt x="983649" y="2332729"/>
                  </a:lnTo>
                  <a:lnTo>
                    <a:pt x="1030439" y="2339395"/>
                  </a:lnTo>
                  <a:lnTo>
                    <a:pt x="1077802" y="2344204"/>
                  </a:lnTo>
                  <a:lnTo>
                    <a:pt x="1125702" y="2347116"/>
                  </a:lnTo>
                  <a:lnTo>
                    <a:pt x="1174100" y="2348096"/>
                  </a:lnTo>
                  <a:lnTo>
                    <a:pt x="1222490" y="2347116"/>
                  </a:lnTo>
                  <a:lnTo>
                    <a:pt x="1270383" y="2344204"/>
                  </a:lnTo>
                  <a:lnTo>
                    <a:pt x="1317739" y="2339395"/>
                  </a:lnTo>
                  <a:lnTo>
                    <a:pt x="1364523" y="2332729"/>
                  </a:lnTo>
                  <a:lnTo>
                    <a:pt x="1410694" y="2324243"/>
                  </a:lnTo>
                  <a:lnTo>
                    <a:pt x="1456217" y="2313974"/>
                  </a:lnTo>
                  <a:lnTo>
                    <a:pt x="1501053" y="2301961"/>
                  </a:lnTo>
                  <a:lnTo>
                    <a:pt x="1545165" y="2288241"/>
                  </a:lnTo>
                  <a:lnTo>
                    <a:pt x="1588514" y="2272853"/>
                  </a:lnTo>
                  <a:lnTo>
                    <a:pt x="1631062" y="2255832"/>
                  </a:lnTo>
                  <a:lnTo>
                    <a:pt x="1672773" y="2237219"/>
                  </a:lnTo>
                  <a:lnTo>
                    <a:pt x="1713608" y="2217049"/>
                  </a:lnTo>
                  <a:lnTo>
                    <a:pt x="1753530" y="2195362"/>
                  </a:lnTo>
                  <a:lnTo>
                    <a:pt x="1792501" y="2172194"/>
                  </a:lnTo>
                  <a:lnTo>
                    <a:pt x="1830482" y="2147584"/>
                  </a:lnTo>
                  <a:lnTo>
                    <a:pt x="1867437" y="2121569"/>
                  </a:lnTo>
                  <a:lnTo>
                    <a:pt x="1903327" y="2094188"/>
                  </a:lnTo>
                  <a:lnTo>
                    <a:pt x="1938114" y="2065477"/>
                  </a:lnTo>
                  <a:lnTo>
                    <a:pt x="1971762" y="2035474"/>
                  </a:lnTo>
                  <a:lnTo>
                    <a:pt x="2004232" y="2004219"/>
                  </a:lnTo>
                  <a:lnTo>
                    <a:pt x="2035486" y="1971747"/>
                  </a:lnTo>
                  <a:lnTo>
                    <a:pt x="2065486" y="1938097"/>
                  </a:lnTo>
                  <a:lnTo>
                    <a:pt x="2094196" y="1903307"/>
                  </a:lnTo>
                  <a:lnTo>
                    <a:pt x="2121576" y="1867414"/>
                  </a:lnTo>
                  <a:lnTo>
                    <a:pt x="2147590" y="1830456"/>
                  </a:lnTo>
                  <a:lnTo>
                    <a:pt x="2172199" y="1792472"/>
                  </a:lnTo>
                  <a:lnTo>
                    <a:pt x="2195365" y="1753498"/>
                  </a:lnTo>
                  <a:lnTo>
                    <a:pt x="2217052" y="1713573"/>
                  </a:lnTo>
                  <a:lnTo>
                    <a:pt x="2237221" y="1672733"/>
                  </a:lnTo>
                  <a:lnTo>
                    <a:pt x="2255834" y="1631018"/>
                  </a:lnTo>
                  <a:lnTo>
                    <a:pt x="2272854" y="1588465"/>
                  </a:lnTo>
                  <a:lnTo>
                    <a:pt x="2288242" y="1545111"/>
                  </a:lnTo>
                  <a:lnTo>
                    <a:pt x="2301962" y="1500994"/>
                  </a:lnTo>
                  <a:lnTo>
                    <a:pt x="2313975" y="1456153"/>
                  </a:lnTo>
                  <a:lnTo>
                    <a:pt x="2324243" y="1410624"/>
                  </a:lnTo>
                  <a:lnTo>
                    <a:pt x="2332729" y="1364446"/>
                  </a:lnTo>
                  <a:lnTo>
                    <a:pt x="2339395" y="1317657"/>
                  </a:lnTo>
                  <a:lnTo>
                    <a:pt x="2344204" y="1270293"/>
                  </a:lnTo>
                  <a:lnTo>
                    <a:pt x="2347116" y="1222393"/>
                  </a:lnTo>
                  <a:lnTo>
                    <a:pt x="2348096" y="1173995"/>
                  </a:lnTo>
                  <a:lnTo>
                    <a:pt x="2347116" y="1125605"/>
                  </a:lnTo>
                  <a:lnTo>
                    <a:pt x="2344204" y="1077712"/>
                  </a:lnTo>
                  <a:lnTo>
                    <a:pt x="2339395" y="1030356"/>
                  </a:lnTo>
                  <a:lnTo>
                    <a:pt x="2332729" y="983572"/>
                  </a:lnTo>
                  <a:lnTo>
                    <a:pt x="2324243" y="937401"/>
                  </a:lnTo>
                  <a:lnTo>
                    <a:pt x="2313975" y="891878"/>
                  </a:lnTo>
                  <a:lnTo>
                    <a:pt x="2301962" y="847042"/>
                  </a:lnTo>
                  <a:lnTo>
                    <a:pt x="2288242" y="802930"/>
                  </a:lnTo>
                  <a:lnTo>
                    <a:pt x="2272854" y="759581"/>
                  </a:lnTo>
                  <a:lnTo>
                    <a:pt x="2255834" y="717033"/>
                  </a:lnTo>
                  <a:lnTo>
                    <a:pt x="2237221" y="675322"/>
                  </a:lnTo>
                  <a:lnTo>
                    <a:pt x="2217052" y="634487"/>
                  </a:lnTo>
                  <a:lnTo>
                    <a:pt x="2195365" y="594565"/>
                  </a:lnTo>
                  <a:lnTo>
                    <a:pt x="2172199" y="555594"/>
                  </a:lnTo>
                  <a:lnTo>
                    <a:pt x="2147590" y="517613"/>
                  </a:lnTo>
                  <a:lnTo>
                    <a:pt x="2121576" y="480658"/>
                  </a:lnTo>
                  <a:lnTo>
                    <a:pt x="2094196" y="444768"/>
                  </a:lnTo>
                  <a:lnTo>
                    <a:pt x="2065486" y="409981"/>
                  </a:lnTo>
                  <a:lnTo>
                    <a:pt x="2035486" y="376333"/>
                  </a:lnTo>
                  <a:lnTo>
                    <a:pt x="2004232" y="343863"/>
                  </a:lnTo>
                  <a:lnTo>
                    <a:pt x="1971762" y="312609"/>
                  </a:lnTo>
                  <a:lnTo>
                    <a:pt x="1938114" y="282609"/>
                  </a:lnTo>
                  <a:lnTo>
                    <a:pt x="1903327" y="253899"/>
                  </a:lnTo>
                  <a:lnTo>
                    <a:pt x="1867437" y="226519"/>
                  </a:lnTo>
                  <a:lnTo>
                    <a:pt x="1830482" y="200506"/>
                  </a:lnTo>
                  <a:lnTo>
                    <a:pt x="1792501" y="175896"/>
                  </a:lnTo>
                  <a:lnTo>
                    <a:pt x="1753530" y="152730"/>
                  </a:lnTo>
                  <a:lnTo>
                    <a:pt x="1713608" y="131043"/>
                  </a:lnTo>
                  <a:lnTo>
                    <a:pt x="1672773" y="110874"/>
                  </a:lnTo>
                  <a:lnTo>
                    <a:pt x="1631062" y="92261"/>
                  </a:lnTo>
                  <a:lnTo>
                    <a:pt x="1588514" y="75241"/>
                  </a:lnTo>
                  <a:lnTo>
                    <a:pt x="1545165" y="59853"/>
                  </a:lnTo>
                  <a:lnTo>
                    <a:pt x="1501053" y="46133"/>
                  </a:lnTo>
                  <a:lnTo>
                    <a:pt x="1456217" y="34120"/>
                  </a:lnTo>
                  <a:lnTo>
                    <a:pt x="1410694" y="23852"/>
                  </a:lnTo>
                  <a:lnTo>
                    <a:pt x="1364523" y="15366"/>
                  </a:lnTo>
                  <a:lnTo>
                    <a:pt x="1317739" y="8700"/>
                  </a:lnTo>
                  <a:lnTo>
                    <a:pt x="1270383" y="3891"/>
                  </a:lnTo>
                  <a:lnTo>
                    <a:pt x="1222490" y="979"/>
                  </a:lnTo>
                  <a:lnTo>
                    <a:pt x="1174100" y="0"/>
                  </a:lnTo>
                  <a:close/>
                </a:path>
              </a:pathLst>
            </a:custGeom>
            <a:solidFill>
              <a:srgbClr val="FFAB3E">
                <a:alpha val="84710"/>
              </a:srgbClr>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None/>
              </a:pPr>
              <a:endParaRPr sz="637" b="0" i="0" u="none" strike="noStrike" cap="none">
                <a:solidFill>
                  <a:srgbClr val="000000"/>
                </a:solidFill>
                <a:latin typeface="Arial"/>
                <a:ea typeface="Arial"/>
                <a:cs typeface="Arial"/>
                <a:sym typeface="Arial"/>
              </a:endParaRPr>
            </a:p>
          </p:txBody>
        </p:sp>
        <p:pic>
          <p:nvPicPr>
            <p:cNvPr id="87" name="Google Shape;1710;p154">
              <a:extLst>
                <a:ext uri="{FF2B5EF4-FFF2-40B4-BE49-F238E27FC236}">
                  <a16:creationId xmlns:a16="http://schemas.microsoft.com/office/drawing/2014/main" id="{B2C7A65C-F37E-4B6E-A15B-2825A3C475FC}"/>
                </a:ext>
              </a:extLst>
            </p:cNvPr>
            <p:cNvPicPr preferRelativeResize="0"/>
            <p:nvPr/>
          </p:nvPicPr>
          <p:blipFill rotWithShape="1">
            <a:blip r:embed="rId53">
              <a:alphaModFix/>
            </a:blip>
            <a:srcRect/>
            <a:stretch/>
          </p:blipFill>
          <p:spPr>
            <a:xfrm>
              <a:off x="3165872" y="5314759"/>
              <a:ext cx="1225407" cy="502864"/>
            </a:xfrm>
            <a:prstGeom prst="rect">
              <a:avLst/>
            </a:prstGeom>
            <a:noFill/>
            <a:ln>
              <a:noFill/>
            </a:ln>
          </p:spPr>
        </p:pic>
        <p:pic>
          <p:nvPicPr>
            <p:cNvPr id="88" name="Google Shape;1711;p154">
              <a:extLst>
                <a:ext uri="{FF2B5EF4-FFF2-40B4-BE49-F238E27FC236}">
                  <a16:creationId xmlns:a16="http://schemas.microsoft.com/office/drawing/2014/main" id="{F614FB80-CF93-4086-9EF0-6006FEF82A0A}"/>
                </a:ext>
              </a:extLst>
            </p:cNvPr>
            <p:cNvPicPr preferRelativeResize="0"/>
            <p:nvPr/>
          </p:nvPicPr>
          <p:blipFill rotWithShape="1">
            <a:blip r:embed="rId54">
              <a:alphaModFix/>
            </a:blip>
            <a:srcRect/>
            <a:stretch/>
          </p:blipFill>
          <p:spPr>
            <a:xfrm>
              <a:off x="6100337" y="4366411"/>
              <a:ext cx="1335665" cy="432185"/>
            </a:xfrm>
            <a:prstGeom prst="rect">
              <a:avLst/>
            </a:prstGeom>
            <a:noFill/>
            <a:ln>
              <a:noFill/>
            </a:ln>
          </p:spPr>
        </p:pic>
        <p:pic>
          <p:nvPicPr>
            <p:cNvPr id="89" name="Google Shape;1712;p154">
              <a:extLst>
                <a:ext uri="{FF2B5EF4-FFF2-40B4-BE49-F238E27FC236}">
                  <a16:creationId xmlns:a16="http://schemas.microsoft.com/office/drawing/2014/main" id="{060CCE1F-1FE3-4D32-A5E9-763E86663BD8}"/>
                </a:ext>
              </a:extLst>
            </p:cNvPr>
            <p:cNvPicPr preferRelativeResize="0"/>
            <p:nvPr/>
          </p:nvPicPr>
          <p:blipFill rotWithShape="1">
            <a:blip r:embed="rId55">
              <a:alphaModFix/>
            </a:blip>
            <a:srcRect/>
            <a:stretch/>
          </p:blipFill>
          <p:spPr>
            <a:xfrm>
              <a:off x="7247423" y="4366411"/>
              <a:ext cx="801410" cy="432185"/>
            </a:xfrm>
            <a:prstGeom prst="rect">
              <a:avLst/>
            </a:prstGeom>
            <a:noFill/>
            <a:ln>
              <a:noFill/>
            </a:ln>
          </p:spPr>
        </p:pic>
        <p:sp>
          <p:nvSpPr>
            <p:cNvPr id="90" name="Google Shape;1713;p154">
              <a:extLst>
                <a:ext uri="{FF2B5EF4-FFF2-40B4-BE49-F238E27FC236}">
                  <a16:creationId xmlns:a16="http://schemas.microsoft.com/office/drawing/2014/main" id="{1771C158-8F00-4534-82C1-0681B4569104}"/>
                </a:ext>
              </a:extLst>
            </p:cNvPr>
            <p:cNvSpPr/>
            <p:nvPr/>
          </p:nvSpPr>
          <p:spPr>
            <a:xfrm>
              <a:off x="9574479" y="4209306"/>
              <a:ext cx="955675" cy="1076325"/>
            </a:xfrm>
            <a:custGeom>
              <a:avLst/>
              <a:gdLst/>
              <a:ahLst/>
              <a:cxnLst/>
              <a:rect l="l" t="t" r="r" b="b"/>
              <a:pathLst>
                <a:path w="955675" h="1076325" extrusionOk="0">
                  <a:moveTo>
                    <a:pt x="736714" y="348462"/>
                  </a:moveTo>
                  <a:lnTo>
                    <a:pt x="614527" y="348462"/>
                  </a:lnTo>
                  <a:lnTo>
                    <a:pt x="579958" y="338696"/>
                  </a:lnTo>
                  <a:lnTo>
                    <a:pt x="534758" y="321716"/>
                  </a:lnTo>
                  <a:lnTo>
                    <a:pt x="495490" y="305587"/>
                  </a:lnTo>
                  <a:lnTo>
                    <a:pt x="478713" y="298411"/>
                  </a:lnTo>
                  <a:lnTo>
                    <a:pt x="464439" y="304228"/>
                  </a:lnTo>
                  <a:lnTo>
                    <a:pt x="428955" y="317715"/>
                  </a:lnTo>
                  <a:lnTo>
                    <a:pt x="383298" y="332917"/>
                  </a:lnTo>
                  <a:lnTo>
                    <a:pt x="338505" y="343865"/>
                  </a:lnTo>
                  <a:lnTo>
                    <a:pt x="299097" y="345808"/>
                  </a:lnTo>
                  <a:lnTo>
                    <a:pt x="260972" y="345592"/>
                  </a:lnTo>
                  <a:lnTo>
                    <a:pt x="232194" y="344512"/>
                  </a:lnTo>
                  <a:lnTo>
                    <a:pt x="220814" y="343865"/>
                  </a:lnTo>
                  <a:lnTo>
                    <a:pt x="212471" y="386295"/>
                  </a:lnTo>
                  <a:lnTo>
                    <a:pt x="211772" y="430847"/>
                  </a:lnTo>
                  <a:lnTo>
                    <a:pt x="216319" y="480288"/>
                  </a:lnTo>
                  <a:lnTo>
                    <a:pt x="328307" y="544499"/>
                  </a:lnTo>
                  <a:lnTo>
                    <a:pt x="414832" y="593420"/>
                  </a:lnTo>
                  <a:lnTo>
                    <a:pt x="474218" y="625729"/>
                  </a:lnTo>
                  <a:lnTo>
                    <a:pt x="500037" y="651192"/>
                  </a:lnTo>
                  <a:lnTo>
                    <a:pt x="500811" y="679196"/>
                  </a:lnTo>
                  <a:lnTo>
                    <a:pt x="483755" y="698665"/>
                  </a:lnTo>
                  <a:lnTo>
                    <a:pt x="456095" y="698512"/>
                  </a:lnTo>
                  <a:lnTo>
                    <a:pt x="411200" y="676910"/>
                  </a:lnTo>
                  <a:lnTo>
                    <a:pt x="334479" y="638289"/>
                  </a:lnTo>
                  <a:lnTo>
                    <a:pt x="229819" y="584898"/>
                  </a:lnTo>
                  <a:lnTo>
                    <a:pt x="232867" y="599173"/>
                  </a:lnTo>
                  <a:lnTo>
                    <a:pt x="266128" y="678853"/>
                  </a:lnTo>
                  <a:lnTo>
                    <a:pt x="302285" y="721233"/>
                  </a:lnTo>
                  <a:lnTo>
                    <a:pt x="355396" y="757262"/>
                  </a:lnTo>
                  <a:lnTo>
                    <a:pt x="414870" y="787742"/>
                  </a:lnTo>
                  <a:lnTo>
                    <a:pt x="463308" y="808837"/>
                  </a:lnTo>
                  <a:lnTo>
                    <a:pt x="483323" y="816724"/>
                  </a:lnTo>
                  <a:lnTo>
                    <a:pt x="490105" y="816013"/>
                  </a:lnTo>
                  <a:lnTo>
                    <a:pt x="544372" y="797547"/>
                  </a:lnTo>
                  <a:lnTo>
                    <a:pt x="591908" y="771283"/>
                  </a:lnTo>
                  <a:lnTo>
                    <a:pt x="641527" y="730084"/>
                  </a:lnTo>
                  <a:lnTo>
                    <a:pt x="680135" y="683768"/>
                  </a:lnTo>
                  <a:lnTo>
                    <a:pt x="705180" y="645972"/>
                  </a:lnTo>
                  <a:lnTo>
                    <a:pt x="714108" y="630339"/>
                  </a:lnTo>
                  <a:lnTo>
                    <a:pt x="598703" y="562711"/>
                  </a:lnTo>
                  <a:lnTo>
                    <a:pt x="515543" y="513321"/>
                  </a:lnTo>
                  <a:lnTo>
                    <a:pt x="469709" y="484797"/>
                  </a:lnTo>
                  <a:lnTo>
                    <a:pt x="446227" y="454977"/>
                  </a:lnTo>
                  <a:lnTo>
                    <a:pt x="451612" y="426847"/>
                  </a:lnTo>
                  <a:lnTo>
                    <a:pt x="477354" y="410641"/>
                  </a:lnTo>
                  <a:lnTo>
                    <a:pt x="514946" y="416636"/>
                  </a:lnTo>
                  <a:lnTo>
                    <a:pt x="574421" y="450659"/>
                  </a:lnTo>
                  <a:lnTo>
                    <a:pt x="647903" y="494487"/>
                  </a:lnTo>
                  <a:lnTo>
                    <a:pt x="736714" y="548462"/>
                  </a:lnTo>
                  <a:lnTo>
                    <a:pt x="736714" y="348462"/>
                  </a:lnTo>
                  <a:close/>
                </a:path>
                <a:path w="955675" h="1076325" extrusionOk="0">
                  <a:moveTo>
                    <a:pt x="955217" y="382460"/>
                  </a:moveTo>
                  <a:lnTo>
                    <a:pt x="955103" y="339153"/>
                  </a:lnTo>
                  <a:lnTo>
                    <a:pt x="954532" y="300659"/>
                  </a:lnTo>
                  <a:lnTo>
                    <a:pt x="954201" y="267843"/>
                  </a:lnTo>
                  <a:lnTo>
                    <a:pt x="954201" y="231508"/>
                  </a:lnTo>
                  <a:lnTo>
                    <a:pt x="954201" y="159270"/>
                  </a:lnTo>
                  <a:lnTo>
                    <a:pt x="954201" y="158838"/>
                  </a:lnTo>
                  <a:lnTo>
                    <a:pt x="930910" y="159270"/>
                  </a:lnTo>
                  <a:lnTo>
                    <a:pt x="872909" y="158864"/>
                  </a:lnTo>
                  <a:lnTo>
                    <a:pt x="872388" y="158838"/>
                  </a:lnTo>
                  <a:lnTo>
                    <a:pt x="864425" y="158445"/>
                  </a:lnTo>
                  <a:lnTo>
                    <a:pt x="864425" y="304495"/>
                  </a:lnTo>
                  <a:lnTo>
                    <a:pt x="859345" y="478345"/>
                  </a:lnTo>
                  <a:lnTo>
                    <a:pt x="813612" y="685393"/>
                  </a:lnTo>
                  <a:lnTo>
                    <a:pt x="696722" y="857973"/>
                  </a:lnTo>
                  <a:lnTo>
                    <a:pt x="628510" y="908685"/>
                  </a:lnTo>
                  <a:lnTo>
                    <a:pt x="557784" y="953871"/>
                  </a:lnTo>
                  <a:lnTo>
                    <a:pt x="502310" y="986294"/>
                  </a:lnTo>
                  <a:lnTo>
                    <a:pt x="479869" y="998702"/>
                  </a:lnTo>
                  <a:lnTo>
                    <a:pt x="457974" y="985659"/>
                  </a:lnTo>
                  <a:lnTo>
                    <a:pt x="403021" y="952182"/>
                  </a:lnTo>
                  <a:lnTo>
                    <a:pt x="331139" y="906780"/>
                  </a:lnTo>
                  <a:lnTo>
                    <a:pt x="258406" y="857973"/>
                  </a:lnTo>
                  <a:lnTo>
                    <a:pt x="149860" y="700722"/>
                  </a:lnTo>
                  <a:lnTo>
                    <a:pt x="104825" y="491972"/>
                  </a:lnTo>
                  <a:lnTo>
                    <a:pt x="97053" y="309600"/>
                  </a:lnTo>
                  <a:lnTo>
                    <a:pt x="100304" y="231508"/>
                  </a:lnTo>
                  <a:lnTo>
                    <a:pt x="117373" y="232791"/>
                  </a:lnTo>
                  <a:lnTo>
                    <a:pt x="159016" y="234924"/>
                  </a:lnTo>
                  <a:lnTo>
                    <a:pt x="210820" y="235343"/>
                  </a:lnTo>
                  <a:lnTo>
                    <a:pt x="258406" y="231508"/>
                  </a:lnTo>
                  <a:lnTo>
                    <a:pt x="313766" y="218249"/>
                  </a:lnTo>
                  <a:lnTo>
                    <a:pt x="382676" y="193484"/>
                  </a:lnTo>
                  <a:lnTo>
                    <a:pt x="441401" y="169557"/>
                  </a:lnTo>
                  <a:lnTo>
                    <a:pt x="465251" y="159270"/>
                  </a:lnTo>
                  <a:lnTo>
                    <a:pt x="466255" y="158838"/>
                  </a:lnTo>
                  <a:lnTo>
                    <a:pt x="563397" y="193484"/>
                  </a:lnTo>
                  <a:lnTo>
                    <a:pt x="641629" y="218249"/>
                  </a:lnTo>
                  <a:lnTo>
                    <a:pt x="701217" y="231508"/>
                  </a:lnTo>
                  <a:lnTo>
                    <a:pt x="748804" y="235343"/>
                  </a:lnTo>
                  <a:lnTo>
                    <a:pt x="800620" y="234924"/>
                  </a:lnTo>
                  <a:lnTo>
                    <a:pt x="842251" y="232791"/>
                  </a:lnTo>
                  <a:lnTo>
                    <a:pt x="859332" y="231508"/>
                  </a:lnTo>
                  <a:lnTo>
                    <a:pt x="864425" y="304495"/>
                  </a:lnTo>
                  <a:lnTo>
                    <a:pt x="864425" y="158445"/>
                  </a:lnTo>
                  <a:lnTo>
                    <a:pt x="797953" y="155041"/>
                  </a:lnTo>
                  <a:lnTo>
                    <a:pt x="723836" y="145224"/>
                  </a:lnTo>
                  <a:lnTo>
                    <a:pt x="642162" y="112991"/>
                  </a:lnTo>
                  <a:lnTo>
                    <a:pt x="554964" y="64135"/>
                  </a:lnTo>
                  <a:lnTo>
                    <a:pt x="485559" y="19507"/>
                  </a:lnTo>
                  <a:lnTo>
                    <a:pt x="457250" y="0"/>
                  </a:lnTo>
                  <a:lnTo>
                    <a:pt x="436003" y="19507"/>
                  </a:lnTo>
                  <a:lnTo>
                    <a:pt x="382130" y="64135"/>
                  </a:lnTo>
                  <a:lnTo>
                    <a:pt x="310464" y="112991"/>
                  </a:lnTo>
                  <a:lnTo>
                    <a:pt x="235788" y="145224"/>
                  </a:lnTo>
                  <a:lnTo>
                    <a:pt x="160972" y="155041"/>
                  </a:lnTo>
                  <a:lnTo>
                    <a:pt x="84480" y="158864"/>
                  </a:lnTo>
                  <a:lnTo>
                    <a:pt x="24917" y="159270"/>
                  </a:lnTo>
                  <a:lnTo>
                    <a:pt x="927" y="158838"/>
                  </a:lnTo>
                  <a:lnTo>
                    <a:pt x="927" y="267843"/>
                  </a:lnTo>
                  <a:lnTo>
                    <a:pt x="596" y="300659"/>
                  </a:lnTo>
                  <a:lnTo>
                    <a:pt x="63" y="339153"/>
                  </a:lnTo>
                  <a:lnTo>
                    <a:pt x="0" y="382460"/>
                  </a:lnTo>
                  <a:lnTo>
                    <a:pt x="1130" y="429717"/>
                  </a:lnTo>
                  <a:lnTo>
                    <a:pt x="4140" y="480072"/>
                  </a:lnTo>
                  <a:lnTo>
                    <a:pt x="9702" y="532650"/>
                  </a:lnTo>
                  <a:lnTo>
                    <a:pt x="18529" y="586600"/>
                  </a:lnTo>
                  <a:lnTo>
                    <a:pt x="31318" y="641057"/>
                  </a:lnTo>
                  <a:lnTo>
                    <a:pt x="48742" y="695172"/>
                  </a:lnTo>
                  <a:lnTo>
                    <a:pt x="71501" y="748080"/>
                  </a:lnTo>
                  <a:lnTo>
                    <a:pt x="100304" y="798918"/>
                  </a:lnTo>
                  <a:lnTo>
                    <a:pt x="201523" y="911148"/>
                  </a:lnTo>
                  <a:lnTo>
                    <a:pt x="327367" y="998702"/>
                  </a:lnTo>
                  <a:lnTo>
                    <a:pt x="434530" y="1055585"/>
                  </a:lnTo>
                  <a:lnTo>
                    <a:pt x="479869" y="1075880"/>
                  </a:lnTo>
                  <a:lnTo>
                    <a:pt x="524548" y="1055585"/>
                  </a:lnTo>
                  <a:lnTo>
                    <a:pt x="630618" y="998702"/>
                  </a:lnTo>
                  <a:lnTo>
                    <a:pt x="756221" y="911148"/>
                  </a:lnTo>
                  <a:lnTo>
                    <a:pt x="859332" y="798918"/>
                  </a:lnTo>
                  <a:lnTo>
                    <a:pt x="887006" y="748080"/>
                  </a:lnTo>
                  <a:lnTo>
                    <a:pt x="908850" y="695172"/>
                  </a:lnTo>
                  <a:lnTo>
                    <a:pt x="925550" y="641057"/>
                  </a:lnTo>
                  <a:lnTo>
                    <a:pt x="937755" y="586600"/>
                  </a:lnTo>
                  <a:lnTo>
                    <a:pt x="946150" y="532650"/>
                  </a:lnTo>
                  <a:lnTo>
                    <a:pt x="951420" y="480072"/>
                  </a:lnTo>
                  <a:lnTo>
                    <a:pt x="954214" y="429717"/>
                  </a:lnTo>
                  <a:lnTo>
                    <a:pt x="955217" y="382460"/>
                  </a:lnTo>
                  <a:close/>
                </a:path>
              </a:pathLst>
            </a:custGeom>
            <a:solidFill>
              <a:srgbClr val="FF5621"/>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None/>
              </a:pPr>
              <a:endParaRPr sz="637" b="0" i="0" u="none" strike="noStrike" cap="none">
                <a:solidFill>
                  <a:srgbClr val="000000"/>
                </a:solidFill>
                <a:latin typeface="Arial"/>
                <a:ea typeface="Arial"/>
                <a:cs typeface="Arial"/>
                <a:sym typeface="Arial"/>
              </a:endParaRPr>
            </a:p>
          </p:txBody>
        </p:sp>
        <p:sp>
          <p:nvSpPr>
            <p:cNvPr id="91" name="Google Shape;1714;p154">
              <a:extLst>
                <a:ext uri="{FF2B5EF4-FFF2-40B4-BE49-F238E27FC236}">
                  <a16:creationId xmlns:a16="http://schemas.microsoft.com/office/drawing/2014/main" id="{76B6CA9C-B343-4205-BF7B-92CFCD63B399}"/>
                </a:ext>
              </a:extLst>
            </p:cNvPr>
            <p:cNvSpPr/>
            <p:nvPr/>
          </p:nvSpPr>
          <p:spPr>
            <a:xfrm>
              <a:off x="11935448" y="4914719"/>
              <a:ext cx="2916555" cy="104775"/>
            </a:xfrm>
            <a:custGeom>
              <a:avLst/>
              <a:gdLst/>
              <a:ahLst/>
              <a:cxnLst/>
              <a:rect l="l" t="t" r="r" b="b"/>
              <a:pathLst>
                <a:path w="2916555" h="104775" extrusionOk="0">
                  <a:moveTo>
                    <a:pt x="8167" y="47118"/>
                  </a:moveTo>
                  <a:lnTo>
                    <a:pt x="2408" y="47118"/>
                  </a:lnTo>
                  <a:lnTo>
                    <a:pt x="0" y="49527"/>
                  </a:lnTo>
                  <a:lnTo>
                    <a:pt x="0" y="55286"/>
                  </a:lnTo>
                  <a:lnTo>
                    <a:pt x="2408" y="57589"/>
                  </a:lnTo>
                  <a:lnTo>
                    <a:pt x="8167" y="57589"/>
                  </a:lnTo>
                  <a:lnTo>
                    <a:pt x="10575" y="55286"/>
                  </a:lnTo>
                  <a:lnTo>
                    <a:pt x="10575" y="49527"/>
                  </a:lnTo>
                  <a:lnTo>
                    <a:pt x="8167" y="47118"/>
                  </a:lnTo>
                  <a:close/>
                </a:path>
                <a:path w="2916555" h="104775" extrusionOk="0">
                  <a:moveTo>
                    <a:pt x="29109" y="47118"/>
                  </a:moveTo>
                  <a:lnTo>
                    <a:pt x="23350" y="47118"/>
                  </a:lnTo>
                  <a:lnTo>
                    <a:pt x="21046" y="49527"/>
                  </a:lnTo>
                  <a:lnTo>
                    <a:pt x="21046" y="55286"/>
                  </a:lnTo>
                  <a:lnTo>
                    <a:pt x="23350" y="57589"/>
                  </a:lnTo>
                  <a:lnTo>
                    <a:pt x="29109" y="57589"/>
                  </a:lnTo>
                  <a:lnTo>
                    <a:pt x="31517" y="55286"/>
                  </a:lnTo>
                  <a:lnTo>
                    <a:pt x="31517" y="49527"/>
                  </a:lnTo>
                  <a:lnTo>
                    <a:pt x="29109" y="47118"/>
                  </a:lnTo>
                  <a:close/>
                </a:path>
                <a:path w="2916555" h="104775" extrusionOk="0">
                  <a:moveTo>
                    <a:pt x="50050" y="47118"/>
                  </a:moveTo>
                  <a:lnTo>
                    <a:pt x="44291" y="47118"/>
                  </a:lnTo>
                  <a:lnTo>
                    <a:pt x="41988" y="49527"/>
                  </a:lnTo>
                  <a:lnTo>
                    <a:pt x="41988" y="55286"/>
                  </a:lnTo>
                  <a:lnTo>
                    <a:pt x="44291" y="57589"/>
                  </a:lnTo>
                  <a:lnTo>
                    <a:pt x="50050" y="57589"/>
                  </a:lnTo>
                  <a:lnTo>
                    <a:pt x="52459" y="55286"/>
                  </a:lnTo>
                  <a:lnTo>
                    <a:pt x="52459" y="49527"/>
                  </a:lnTo>
                  <a:lnTo>
                    <a:pt x="50050" y="47118"/>
                  </a:lnTo>
                  <a:close/>
                </a:path>
                <a:path w="2916555" h="104775" extrusionOk="0">
                  <a:moveTo>
                    <a:pt x="70992" y="47118"/>
                  </a:moveTo>
                  <a:lnTo>
                    <a:pt x="65233" y="47118"/>
                  </a:lnTo>
                  <a:lnTo>
                    <a:pt x="62930" y="49527"/>
                  </a:lnTo>
                  <a:lnTo>
                    <a:pt x="62930" y="55286"/>
                  </a:lnTo>
                  <a:lnTo>
                    <a:pt x="65233" y="57589"/>
                  </a:lnTo>
                  <a:lnTo>
                    <a:pt x="70992" y="57589"/>
                  </a:lnTo>
                  <a:lnTo>
                    <a:pt x="73400" y="55286"/>
                  </a:lnTo>
                  <a:lnTo>
                    <a:pt x="73400" y="49527"/>
                  </a:lnTo>
                  <a:lnTo>
                    <a:pt x="70992" y="47118"/>
                  </a:lnTo>
                  <a:close/>
                </a:path>
                <a:path w="2916555" h="104775" extrusionOk="0">
                  <a:moveTo>
                    <a:pt x="92039" y="47118"/>
                  </a:moveTo>
                  <a:lnTo>
                    <a:pt x="86175" y="47118"/>
                  </a:lnTo>
                  <a:lnTo>
                    <a:pt x="83871" y="49527"/>
                  </a:lnTo>
                  <a:lnTo>
                    <a:pt x="83871" y="55286"/>
                  </a:lnTo>
                  <a:lnTo>
                    <a:pt x="86175" y="57589"/>
                  </a:lnTo>
                  <a:lnTo>
                    <a:pt x="92039" y="57589"/>
                  </a:lnTo>
                  <a:lnTo>
                    <a:pt x="94342" y="55286"/>
                  </a:lnTo>
                  <a:lnTo>
                    <a:pt x="94342" y="49527"/>
                  </a:lnTo>
                  <a:lnTo>
                    <a:pt x="92039" y="47118"/>
                  </a:lnTo>
                  <a:close/>
                </a:path>
                <a:path w="2916555" h="104775" extrusionOk="0">
                  <a:moveTo>
                    <a:pt x="112980" y="47118"/>
                  </a:moveTo>
                  <a:lnTo>
                    <a:pt x="107117" y="47118"/>
                  </a:lnTo>
                  <a:lnTo>
                    <a:pt x="104813" y="49527"/>
                  </a:lnTo>
                  <a:lnTo>
                    <a:pt x="104813" y="55286"/>
                  </a:lnTo>
                  <a:lnTo>
                    <a:pt x="107117" y="57589"/>
                  </a:lnTo>
                  <a:lnTo>
                    <a:pt x="112980" y="57589"/>
                  </a:lnTo>
                  <a:lnTo>
                    <a:pt x="115284" y="55286"/>
                  </a:lnTo>
                  <a:lnTo>
                    <a:pt x="115284" y="49527"/>
                  </a:lnTo>
                  <a:lnTo>
                    <a:pt x="112980" y="47118"/>
                  </a:lnTo>
                  <a:close/>
                </a:path>
                <a:path w="2916555" h="104775" extrusionOk="0">
                  <a:moveTo>
                    <a:pt x="133922" y="47118"/>
                  </a:moveTo>
                  <a:lnTo>
                    <a:pt x="128058" y="47118"/>
                  </a:lnTo>
                  <a:lnTo>
                    <a:pt x="125755" y="49527"/>
                  </a:lnTo>
                  <a:lnTo>
                    <a:pt x="125755" y="55286"/>
                  </a:lnTo>
                  <a:lnTo>
                    <a:pt x="128058" y="57589"/>
                  </a:lnTo>
                  <a:lnTo>
                    <a:pt x="133922" y="57589"/>
                  </a:lnTo>
                  <a:lnTo>
                    <a:pt x="136226" y="55286"/>
                  </a:lnTo>
                  <a:lnTo>
                    <a:pt x="136226" y="49527"/>
                  </a:lnTo>
                  <a:lnTo>
                    <a:pt x="133922" y="47118"/>
                  </a:lnTo>
                  <a:close/>
                </a:path>
                <a:path w="2916555" h="104775" extrusionOk="0">
                  <a:moveTo>
                    <a:pt x="154864" y="47118"/>
                  </a:moveTo>
                  <a:lnTo>
                    <a:pt x="149105" y="47118"/>
                  </a:lnTo>
                  <a:lnTo>
                    <a:pt x="146697" y="49527"/>
                  </a:lnTo>
                  <a:lnTo>
                    <a:pt x="146697" y="55286"/>
                  </a:lnTo>
                  <a:lnTo>
                    <a:pt x="149105" y="57589"/>
                  </a:lnTo>
                  <a:lnTo>
                    <a:pt x="154864" y="57589"/>
                  </a:lnTo>
                  <a:lnTo>
                    <a:pt x="157167" y="55286"/>
                  </a:lnTo>
                  <a:lnTo>
                    <a:pt x="157167" y="49527"/>
                  </a:lnTo>
                  <a:lnTo>
                    <a:pt x="154864" y="47118"/>
                  </a:lnTo>
                  <a:close/>
                </a:path>
                <a:path w="2916555" h="104775" extrusionOk="0">
                  <a:moveTo>
                    <a:pt x="175806" y="47118"/>
                  </a:moveTo>
                  <a:lnTo>
                    <a:pt x="170047" y="47118"/>
                  </a:lnTo>
                  <a:lnTo>
                    <a:pt x="167638" y="49527"/>
                  </a:lnTo>
                  <a:lnTo>
                    <a:pt x="167638" y="55286"/>
                  </a:lnTo>
                  <a:lnTo>
                    <a:pt x="170047" y="57589"/>
                  </a:lnTo>
                  <a:lnTo>
                    <a:pt x="175806" y="57589"/>
                  </a:lnTo>
                  <a:lnTo>
                    <a:pt x="178109" y="55286"/>
                  </a:lnTo>
                  <a:lnTo>
                    <a:pt x="178109" y="49527"/>
                  </a:lnTo>
                  <a:lnTo>
                    <a:pt x="175806" y="47118"/>
                  </a:lnTo>
                  <a:close/>
                </a:path>
                <a:path w="2916555" h="104775" extrusionOk="0">
                  <a:moveTo>
                    <a:pt x="196747" y="47118"/>
                  </a:moveTo>
                  <a:lnTo>
                    <a:pt x="190988" y="47118"/>
                  </a:lnTo>
                  <a:lnTo>
                    <a:pt x="188580" y="49527"/>
                  </a:lnTo>
                  <a:lnTo>
                    <a:pt x="188580" y="55286"/>
                  </a:lnTo>
                  <a:lnTo>
                    <a:pt x="190988" y="57589"/>
                  </a:lnTo>
                  <a:lnTo>
                    <a:pt x="196747" y="57589"/>
                  </a:lnTo>
                  <a:lnTo>
                    <a:pt x="199051" y="55286"/>
                  </a:lnTo>
                  <a:lnTo>
                    <a:pt x="199051" y="49527"/>
                  </a:lnTo>
                  <a:lnTo>
                    <a:pt x="196747" y="47118"/>
                  </a:lnTo>
                  <a:close/>
                </a:path>
                <a:path w="2916555" h="104775" extrusionOk="0">
                  <a:moveTo>
                    <a:pt x="217689" y="47118"/>
                  </a:moveTo>
                  <a:lnTo>
                    <a:pt x="211930" y="47118"/>
                  </a:lnTo>
                  <a:lnTo>
                    <a:pt x="209522" y="49527"/>
                  </a:lnTo>
                  <a:lnTo>
                    <a:pt x="209522" y="55286"/>
                  </a:lnTo>
                  <a:lnTo>
                    <a:pt x="211930" y="57589"/>
                  </a:lnTo>
                  <a:lnTo>
                    <a:pt x="217689" y="57589"/>
                  </a:lnTo>
                  <a:lnTo>
                    <a:pt x="220098" y="55286"/>
                  </a:lnTo>
                  <a:lnTo>
                    <a:pt x="220098" y="49527"/>
                  </a:lnTo>
                  <a:lnTo>
                    <a:pt x="217689" y="47118"/>
                  </a:lnTo>
                  <a:close/>
                </a:path>
                <a:path w="2916555" h="104775" extrusionOk="0">
                  <a:moveTo>
                    <a:pt x="238631" y="47118"/>
                  </a:moveTo>
                  <a:lnTo>
                    <a:pt x="232872" y="47118"/>
                  </a:lnTo>
                  <a:lnTo>
                    <a:pt x="230568" y="49527"/>
                  </a:lnTo>
                  <a:lnTo>
                    <a:pt x="230568" y="55286"/>
                  </a:lnTo>
                  <a:lnTo>
                    <a:pt x="232872" y="57589"/>
                  </a:lnTo>
                  <a:lnTo>
                    <a:pt x="238631" y="57589"/>
                  </a:lnTo>
                  <a:lnTo>
                    <a:pt x="241039" y="55286"/>
                  </a:lnTo>
                  <a:lnTo>
                    <a:pt x="241039" y="49527"/>
                  </a:lnTo>
                  <a:lnTo>
                    <a:pt x="238631" y="47118"/>
                  </a:lnTo>
                  <a:close/>
                </a:path>
                <a:path w="2916555" h="104775" extrusionOk="0">
                  <a:moveTo>
                    <a:pt x="259573" y="47118"/>
                  </a:moveTo>
                  <a:lnTo>
                    <a:pt x="253814" y="47118"/>
                  </a:lnTo>
                  <a:lnTo>
                    <a:pt x="251510" y="49527"/>
                  </a:lnTo>
                  <a:lnTo>
                    <a:pt x="251510" y="55286"/>
                  </a:lnTo>
                  <a:lnTo>
                    <a:pt x="253814" y="57589"/>
                  </a:lnTo>
                  <a:lnTo>
                    <a:pt x="259573" y="57589"/>
                  </a:lnTo>
                  <a:lnTo>
                    <a:pt x="261981" y="55286"/>
                  </a:lnTo>
                  <a:lnTo>
                    <a:pt x="261981" y="49527"/>
                  </a:lnTo>
                  <a:lnTo>
                    <a:pt x="259573" y="47118"/>
                  </a:lnTo>
                  <a:close/>
                </a:path>
                <a:path w="2916555" h="104775" extrusionOk="0">
                  <a:moveTo>
                    <a:pt x="280515" y="47118"/>
                  </a:moveTo>
                  <a:lnTo>
                    <a:pt x="274756" y="47118"/>
                  </a:lnTo>
                  <a:lnTo>
                    <a:pt x="272452" y="49527"/>
                  </a:lnTo>
                  <a:lnTo>
                    <a:pt x="272452" y="55286"/>
                  </a:lnTo>
                  <a:lnTo>
                    <a:pt x="274756" y="57589"/>
                  </a:lnTo>
                  <a:lnTo>
                    <a:pt x="280515" y="57589"/>
                  </a:lnTo>
                  <a:lnTo>
                    <a:pt x="282923" y="55286"/>
                  </a:lnTo>
                  <a:lnTo>
                    <a:pt x="282923" y="49527"/>
                  </a:lnTo>
                  <a:lnTo>
                    <a:pt x="280515" y="47118"/>
                  </a:lnTo>
                  <a:close/>
                </a:path>
                <a:path w="2916555" h="104775" extrusionOk="0">
                  <a:moveTo>
                    <a:pt x="301561" y="47118"/>
                  </a:moveTo>
                  <a:lnTo>
                    <a:pt x="295697" y="47118"/>
                  </a:lnTo>
                  <a:lnTo>
                    <a:pt x="293394" y="49527"/>
                  </a:lnTo>
                  <a:lnTo>
                    <a:pt x="293394" y="55286"/>
                  </a:lnTo>
                  <a:lnTo>
                    <a:pt x="295697" y="57589"/>
                  </a:lnTo>
                  <a:lnTo>
                    <a:pt x="301561" y="57589"/>
                  </a:lnTo>
                  <a:lnTo>
                    <a:pt x="303865" y="55286"/>
                  </a:lnTo>
                  <a:lnTo>
                    <a:pt x="303865" y="49527"/>
                  </a:lnTo>
                  <a:lnTo>
                    <a:pt x="301561" y="47118"/>
                  </a:lnTo>
                  <a:close/>
                </a:path>
                <a:path w="2916555" h="104775" extrusionOk="0">
                  <a:moveTo>
                    <a:pt x="322503" y="47118"/>
                  </a:moveTo>
                  <a:lnTo>
                    <a:pt x="316639" y="47118"/>
                  </a:lnTo>
                  <a:lnTo>
                    <a:pt x="314335" y="49527"/>
                  </a:lnTo>
                  <a:lnTo>
                    <a:pt x="314335" y="55286"/>
                  </a:lnTo>
                  <a:lnTo>
                    <a:pt x="316639" y="57589"/>
                  </a:lnTo>
                  <a:lnTo>
                    <a:pt x="322503" y="57589"/>
                  </a:lnTo>
                  <a:lnTo>
                    <a:pt x="324806" y="55286"/>
                  </a:lnTo>
                  <a:lnTo>
                    <a:pt x="324806" y="49527"/>
                  </a:lnTo>
                  <a:lnTo>
                    <a:pt x="322503" y="47118"/>
                  </a:lnTo>
                  <a:close/>
                </a:path>
                <a:path w="2916555" h="104775" extrusionOk="0">
                  <a:moveTo>
                    <a:pt x="343445" y="47118"/>
                  </a:moveTo>
                  <a:lnTo>
                    <a:pt x="337581" y="47118"/>
                  </a:lnTo>
                  <a:lnTo>
                    <a:pt x="335277" y="49527"/>
                  </a:lnTo>
                  <a:lnTo>
                    <a:pt x="335277" y="55286"/>
                  </a:lnTo>
                  <a:lnTo>
                    <a:pt x="337581" y="57589"/>
                  </a:lnTo>
                  <a:lnTo>
                    <a:pt x="343445" y="57589"/>
                  </a:lnTo>
                  <a:lnTo>
                    <a:pt x="345748" y="55286"/>
                  </a:lnTo>
                  <a:lnTo>
                    <a:pt x="345748" y="49527"/>
                  </a:lnTo>
                  <a:lnTo>
                    <a:pt x="343445" y="47118"/>
                  </a:lnTo>
                  <a:close/>
                </a:path>
                <a:path w="2916555" h="104775" extrusionOk="0">
                  <a:moveTo>
                    <a:pt x="364386" y="47118"/>
                  </a:moveTo>
                  <a:lnTo>
                    <a:pt x="358627" y="47118"/>
                  </a:lnTo>
                  <a:lnTo>
                    <a:pt x="356219" y="49527"/>
                  </a:lnTo>
                  <a:lnTo>
                    <a:pt x="356219" y="55286"/>
                  </a:lnTo>
                  <a:lnTo>
                    <a:pt x="358627" y="57589"/>
                  </a:lnTo>
                  <a:lnTo>
                    <a:pt x="364386" y="57589"/>
                  </a:lnTo>
                  <a:lnTo>
                    <a:pt x="366690" y="55286"/>
                  </a:lnTo>
                  <a:lnTo>
                    <a:pt x="366690" y="49527"/>
                  </a:lnTo>
                  <a:lnTo>
                    <a:pt x="364386" y="47118"/>
                  </a:lnTo>
                  <a:close/>
                </a:path>
                <a:path w="2916555" h="104775" extrusionOk="0">
                  <a:moveTo>
                    <a:pt x="385328" y="47118"/>
                  </a:moveTo>
                  <a:lnTo>
                    <a:pt x="379569" y="47118"/>
                  </a:lnTo>
                  <a:lnTo>
                    <a:pt x="377161" y="49527"/>
                  </a:lnTo>
                  <a:lnTo>
                    <a:pt x="377161" y="55286"/>
                  </a:lnTo>
                  <a:lnTo>
                    <a:pt x="379569" y="57589"/>
                  </a:lnTo>
                  <a:lnTo>
                    <a:pt x="385328" y="57589"/>
                  </a:lnTo>
                  <a:lnTo>
                    <a:pt x="387632" y="55286"/>
                  </a:lnTo>
                  <a:lnTo>
                    <a:pt x="387632" y="49527"/>
                  </a:lnTo>
                  <a:lnTo>
                    <a:pt x="385328" y="47118"/>
                  </a:lnTo>
                  <a:close/>
                </a:path>
                <a:path w="2916555" h="104775" extrusionOk="0">
                  <a:moveTo>
                    <a:pt x="406270" y="47118"/>
                  </a:moveTo>
                  <a:lnTo>
                    <a:pt x="400511" y="47118"/>
                  </a:lnTo>
                  <a:lnTo>
                    <a:pt x="398103" y="49527"/>
                  </a:lnTo>
                  <a:lnTo>
                    <a:pt x="398103" y="55286"/>
                  </a:lnTo>
                  <a:lnTo>
                    <a:pt x="400511" y="57589"/>
                  </a:lnTo>
                  <a:lnTo>
                    <a:pt x="406270" y="57589"/>
                  </a:lnTo>
                  <a:lnTo>
                    <a:pt x="408573" y="55286"/>
                  </a:lnTo>
                  <a:lnTo>
                    <a:pt x="408573" y="49527"/>
                  </a:lnTo>
                  <a:lnTo>
                    <a:pt x="406270" y="47118"/>
                  </a:lnTo>
                  <a:close/>
                </a:path>
                <a:path w="2916555" h="104775" extrusionOk="0">
                  <a:moveTo>
                    <a:pt x="427212" y="47118"/>
                  </a:moveTo>
                  <a:lnTo>
                    <a:pt x="421453" y="47118"/>
                  </a:lnTo>
                  <a:lnTo>
                    <a:pt x="419044" y="49527"/>
                  </a:lnTo>
                  <a:lnTo>
                    <a:pt x="419044" y="55286"/>
                  </a:lnTo>
                  <a:lnTo>
                    <a:pt x="421453" y="57589"/>
                  </a:lnTo>
                  <a:lnTo>
                    <a:pt x="427212" y="57589"/>
                  </a:lnTo>
                  <a:lnTo>
                    <a:pt x="429620" y="55286"/>
                  </a:lnTo>
                  <a:lnTo>
                    <a:pt x="429620" y="49527"/>
                  </a:lnTo>
                  <a:lnTo>
                    <a:pt x="427212" y="47118"/>
                  </a:lnTo>
                  <a:close/>
                </a:path>
                <a:path w="2916555" h="104775" extrusionOk="0">
                  <a:moveTo>
                    <a:pt x="448153" y="47118"/>
                  </a:moveTo>
                  <a:lnTo>
                    <a:pt x="442394" y="47118"/>
                  </a:lnTo>
                  <a:lnTo>
                    <a:pt x="440091" y="49527"/>
                  </a:lnTo>
                  <a:lnTo>
                    <a:pt x="440091" y="55286"/>
                  </a:lnTo>
                  <a:lnTo>
                    <a:pt x="442394" y="57589"/>
                  </a:lnTo>
                  <a:lnTo>
                    <a:pt x="448153" y="57589"/>
                  </a:lnTo>
                  <a:lnTo>
                    <a:pt x="450562" y="55286"/>
                  </a:lnTo>
                  <a:lnTo>
                    <a:pt x="450562" y="49527"/>
                  </a:lnTo>
                  <a:lnTo>
                    <a:pt x="448153" y="47118"/>
                  </a:lnTo>
                  <a:close/>
                </a:path>
                <a:path w="2916555" h="104775" extrusionOk="0">
                  <a:moveTo>
                    <a:pt x="469095" y="47118"/>
                  </a:moveTo>
                  <a:lnTo>
                    <a:pt x="463336" y="47118"/>
                  </a:lnTo>
                  <a:lnTo>
                    <a:pt x="461033" y="49527"/>
                  </a:lnTo>
                  <a:lnTo>
                    <a:pt x="461033" y="55286"/>
                  </a:lnTo>
                  <a:lnTo>
                    <a:pt x="463336" y="57589"/>
                  </a:lnTo>
                  <a:lnTo>
                    <a:pt x="469095" y="57589"/>
                  </a:lnTo>
                  <a:lnTo>
                    <a:pt x="471503" y="55286"/>
                  </a:lnTo>
                  <a:lnTo>
                    <a:pt x="471503" y="49527"/>
                  </a:lnTo>
                  <a:lnTo>
                    <a:pt x="469095" y="47118"/>
                  </a:lnTo>
                  <a:close/>
                </a:path>
                <a:path w="2916555" h="104775" extrusionOk="0">
                  <a:moveTo>
                    <a:pt x="490037" y="47118"/>
                  </a:moveTo>
                  <a:lnTo>
                    <a:pt x="484278" y="47118"/>
                  </a:lnTo>
                  <a:lnTo>
                    <a:pt x="481974" y="49527"/>
                  </a:lnTo>
                  <a:lnTo>
                    <a:pt x="481974" y="55286"/>
                  </a:lnTo>
                  <a:lnTo>
                    <a:pt x="484278" y="57589"/>
                  </a:lnTo>
                  <a:lnTo>
                    <a:pt x="490037" y="57589"/>
                  </a:lnTo>
                  <a:lnTo>
                    <a:pt x="492445" y="55286"/>
                  </a:lnTo>
                  <a:lnTo>
                    <a:pt x="492445" y="49527"/>
                  </a:lnTo>
                  <a:lnTo>
                    <a:pt x="490037" y="47118"/>
                  </a:lnTo>
                  <a:close/>
                </a:path>
                <a:path w="2916555" h="104775" extrusionOk="0">
                  <a:moveTo>
                    <a:pt x="511083" y="47118"/>
                  </a:moveTo>
                  <a:lnTo>
                    <a:pt x="505220" y="47118"/>
                  </a:lnTo>
                  <a:lnTo>
                    <a:pt x="502916" y="49527"/>
                  </a:lnTo>
                  <a:lnTo>
                    <a:pt x="502916" y="55286"/>
                  </a:lnTo>
                  <a:lnTo>
                    <a:pt x="505220" y="57589"/>
                  </a:lnTo>
                  <a:lnTo>
                    <a:pt x="511083" y="57589"/>
                  </a:lnTo>
                  <a:lnTo>
                    <a:pt x="513387" y="55286"/>
                  </a:lnTo>
                  <a:lnTo>
                    <a:pt x="513387" y="49527"/>
                  </a:lnTo>
                  <a:lnTo>
                    <a:pt x="511083" y="47118"/>
                  </a:lnTo>
                  <a:close/>
                </a:path>
                <a:path w="2916555" h="104775" extrusionOk="0">
                  <a:moveTo>
                    <a:pt x="532025" y="47118"/>
                  </a:moveTo>
                  <a:lnTo>
                    <a:pt x="526161" y="47118"/>
                  </a:lnTo>
                  <a:lnTo>
                    <a:pt x="523858" y="49527"/>
                  </a:lnTo>
                  <a:lnTo>
                    <a:pt x="523858" y="55286"/>
                  </a:lnTo>
                  <a:lnTo>
                    <a:pt x="526161" y="57589"/>
                  </a:lnTo>
                  <a:lnTo>
                    <a:pt x="532025" y="57589"/>
                  </a:lnTo>
                  <a:lnTo>
                    <a:pt x="534329" y="55286"/>
                  </a:lnTo>
                  <a:lnTo>
                    <a:pt x="534329" y="49527"/>
                  </a:lnTo>
                  <a:lnTo>
                    <a:pt x="532025" y="47118"/>
                  </a:lnTo>
                  <a:close/>
                </a:path>
                <a:path w="2916555" h="104775" extrusionOk="0">
                  <a:moveTo>
                    <a:pt x="552967" y="47118"/>
                  </a:moveTo>
                  <a:lnTo>
                    <a:pt x="547103" y="47118"/>
                  </a:lnTo>
                  <a:lnTo>
                    <a:pt x="544800" y="49527"/>
                  </a:lnTo>
                  <a:lnTo>
                    <a:pt x="544800" y="55286"/>
                  </a:lnTo>
                  <a:lnTo>
                    <a:pt x="547103" y="57589"/>
                  </a:lnTo>
                  <a:lnTo>
                    <a:pt x="552967" y="57589"/>
                  </a:lnTo>
                  <a:lnTo>
                    <a:pt x="555271" y="55286"/>
                  </a:lnTo>
                  <a:lnTo>
                    <a:pt x="555271" y="49527"/>
                  </a:lnTo>
                  <a:lnTo>
                    <a:pt x="552967" y="47118"/>
                  </a:lnTo>
                  <a:close/>
                </a:path>
                <a:path w="2916555" h="104775" extrusionOk="0">
                  <a:moveTo>
                    <a:pt x="573909" y="47118"/>
                  </a:moveTo>
                  <a:lnTo>
                    <a:pt x="568150" y="47118"/>
                  </a:lnTo>
                  <a:lnTo>
                    <a:pt x="565741" y="49527"/>
                  </a:lnTo>
                  <a:lnTo>
                    <a:pt x="565741" y="55286"/>
                  </a:lnTo>
                  <a:lnTo>
                    <a:pt x="568150" y="57589"/>
                  </a:lnTo>
                  <a:lnTo>
                    <a:pt x="573909" y="57589"/>
                  </a:lnTo>
                  <a:lnTo>
                    <a:pt x="576212" y="55286"/>
                  </a:lnTo>
                  <a:lnTo>
                    <a:pt x="576212" y="49527"/>
                  </a:lnTo>
                  <a:lnTo>
                    <a:pt x="573909" y="47118"/>
                  </a:lnTo>
                  <a:close/>
                </a:path>
                <a:path w="2916555" h="104775" extrusionOk="0">
                  <a:moveTo>
                    <a:pt x="594850" y="47118"/>
                  </a:moveTo>
                  <a:lnTo>
                    <a:pt x="589092" y="47118"/>
                  </a:lnTo>
                  <a:lnTo>
                    <a:pt x="586683" y="49527"/>
                  </a:lnTo>
                  <a:lnTo>
                    <a:pt x="586683" y="55286"/>
                  </a:lnTo>
                  <a:lnTo>
                    <a:pt x="589092" y="57589"/>
                  </a:lnTo>
                  <a:lnTo>
                    <a:pt x="594850" y="57589"/>
                  </a:lnTo>
                  <a:lnTo>
                    <a:pt x="597154" y="55286"/>
                  </a:lnTo>
                  <a:lnTo>
                    <a:pt x="597154" y="49527"/>
                  </a:lnTo>
                  <a:lnTo>
                    <a:pt x="594850" y="47118"/>
                  </a:lnTo>
                  <a:close/>
                </a:path>
                <a:path w="2916555" h="104775" extrusionOk="0">
                  <a:moveTo>
                    <a:pt x="615792" y="47118"/>
                  </a:moveTo>
                  <a:lnTo>
                    <a:pt x="610033" y="47118"/>
                  </a:lnTo>
                  <a:lnTo>
                    <a:pt x="607625" y="49527"/>
                  </a:lnTo>
                  <a:lnTo>
                    <a:pt x="607625" y="55286"/>
                  </a:lnTo>
                  <a:lnTo>
                    <a:pt x="610033" y="57589"/>
                  </a:lnTo>
                  <a:lnTo>
                    <a:pt x="615792" y="57589"/>
                  </a:lnTo>
                  <a:lnTo>
                    <a:pt x="618096" y="55286"/>
                  </a:lnTo>
                  <a:lnTo>
                    <a:pt x="618096" y="49527"/>
                  </a:lnTo>
                  <a:lnTo>
                    <a:pt x="615792" y="47118"/>
                  </a:lnTo>
                  <a:close/>
                </a:path>
                <a:path w="2916555" h="104775" extrusionOk="0">
                  <a:moveTo>
                    <a:pt x="636734" y="47118"/>
                  </a:moveTo>
                  <a:lnTo>
                    <a:pt x="630975" y="47118"/>
                  </a:lnTo>
                  <a:lnTo>
                    <a:pt x="628567" y="49527"/>
                  </a:lnTo>
                  <a:lnTo>
                    <a:pt x="628567" y="55286"/>
                  </a:lnTo>
                  <a:lnTo>
                    <a:pt x="630975" y="57589"/>
                  </a:lnTo>
                  <a:lnTo>
                    <a:pt x="636734" y="57589"/>
                  </a:lnTo>
                  <a:lnTo>
                    <a:pt x="639142" y="55286"/>
                  </a:lnTo>
                  <a:lnTo>
                    <a:pt x="639142" y="49527"/>
                  </a:lnTo>
                  <a:lnTo>
                    <a:pt x="636734" y="47118"/>
                  </a:lnTo>
                  <a:close/>
                </a:path>
                <a:path w="2916555" h="104775" extrusionOk="0">
                  <a:moveTo>
                    <a:pt x="657676" y="47118"/>
                  </a:moveTo>
                  <a:lnTo>
                    <a:pt x="651917" y="47118"/>
                  </a:lnTo>
                  <a:lnTo>
                    <a:pt x="649613" y="49527"/>
                  </a:lnTo>
                  <a:lnTo>
                    <a:pt x="649613" y="55286"/>
                  </a:lnTo>
                  <a:lnTo>
                    <a:pt x="651917" y="57589"/>
                  </a:lnTo>
                  <a:lnTo>
                    <a:pt x="657676" y="57589"/>
                  </a:lnTo>
                  <a:lnTo>
                    <a:pt x="660084" y="55286"/>
                  </a:lnTo>
                  <a:lnTo>
                    <a:pt x="660084" y="49527"/>
                  </a:lnTo>
                  <a:lnTo>
                    <a:pt x="657676" y="47118"/>
                  </a:lnTo>
                  <a:close/>
                </a:path>
                <a:path w="2916555" h="104775" extrusionOk="0">
                  <a:moveTo>
                    <a:pt x="678618" y="47118"/>
                  </a:moveTo>
                  <a:lnTo>
                    <a:pt x="672859" y="47118"/>
                  </a:lnTo>
                  <a:lnTo>
                    <a:pt x="670555" y="49527"/>
                  </a:lnTo>
                  <a:lnTo>
                    <a:pt x="670555" y="55286"/>
                  </a:lnTo>
                  <a:lnTo>
                    <a:pt x="672859" y="57589"/>
                  </a:lnTo>
                  <a:lnTo>
                    <a:pt x="678618" y="57589"/>
                  </a:lnTo>
                  <a:lnTo>
                    <a:pt x="681026" y="55286"/>
                  </a:lnTo>
                  <a:lnTo>
                    <a:pt x="681026" y="49527"/>
                  </a:lnTo>
                  <a:lnTo>
                    <a:pt x="678618" y="47118"/>
                  </a:lnTo>
                  <a:close/>
                </a:path>
                <a:path w="2916555" h="104775" extrusionOk="0">
                  <a:moveTo>
                    <a:pt x="699559" y="47118"/>
                  </a:moveTo>
                  <a:lnTo>
                    <a:pt x="693800" y="47118"/>
                  </a:lnTo>
                  <a:lnTo>
                    <a:pt x="691497" y="49527"/>
                  </a:lnTo>
                  <a:lnTo>
                    <a:pt x="691497" y="55286"/>
                  </a:lnTo>
                  <a:lnTo>
                    <a:pt x="693800" y="57589"/>
                  </a:lnTo>
                  <a:lnTo>
                    <a:pt x="699559" y="57589"/>
                  </a:lnTo>
                  <a:lnTo>
                    <a:pt x="701968" y="55286"/>
                  </a:lnTo>
                  <a:lnTo>
                    <a:pt x="701968" y="49527"/>
                  </a:lnTo>
                  <a:lnTo>
                    <a:pt x="699559" y="47118"/>
                  </a:lnTo>
                  <a:close/>
                </a:path>
                <a:path w="2916555" h="104775" extrusionOk="0">
                  <a:moveTo>
                    <a:pt x="720606" y="47118"/>
                  </a:moveTo>
                  <a:lnTo>
                    <a:pt x="714742" y="47118"/>
                  </a:lnTo>
                  <a:lnTo>
                    <a:pt x="712439" y="49527"/>
                  </a:lnTo>
                  <a:lnTo>
                    <a:pt x="712439" y="55286"/>
                  </a:lnTo>
                  <a:lnTo>
                    <a:pt x="714742" y="57589"/>
                  </a:lnTo>
                  <a:lnTo>
                    <a:pt x="720606" y="57589"/>
                  </a:lnTo>
                  <a:lnTo>
                    <a:pt x="722909" y="55286"/>
                  </a:lnTo>
                  <a:lnTo>
                    <a:pt x="722909" y="49527"/>
                  </a:lnTo>
                  <a:lnTo>
                    <a:pt x="720606" y="47118"/>
                  </a:lnTo>
                  <a:close/>
                </a:path>
                <a:path w="2916555" h="104775" extrusionOk="0">
                  <a:moveTo>
                    <a:pt x="741548" y="47118"/>
                  </a:moveTo>
                  <a:lnTo>
                    <a:pt x="735684" y="47118"/>
                  </a:lnTo>
                  <a:lnTo>
                    <a:pt x="733380" y="49527"/>
                  </a:lnTo>
                  <a:lnTo>
                    <a:pt x="733380" y="55286"/>
                  </a:lnTo>
                  <a:lnTo>
                    <a:pt x="735684" y="57589"/>
                  </a:lnTo>
                  <a:lnTo>
                    <a:pt x="741548" y="57589"/>
                  </a:lnTo>
                  <a:lnTo>
                    <a:pt x="743851" y="55286"/>
                  </a:lnTo>
                  <a:lnTo>
                    <a:pt x="743851" y="49527"/>
                  </a:lnTo>
                  <a:lnTo>
                    <a:pt x="741548" y="47118"/>
                  </a:lnTo>
                  <a:close/>
                </a:path>
                <a:path w="2916555" h="104775" extrusionOk="0">
                  <a:moveTo>
                    <a:pt x="762489" y="47118"/>
                  </a:moveTo>
                  <a:lnTo>
                    <a:pt x="756626" y="47118"/>
                  </a:lnTo>
                  <a:lnTo>
                    <a:pt x="754322" y="49527"/>
                  </a:lnTo>
                  <a:lnTo>
                    <a:pt x="754322" y="55286"/>
                  </a:lnTo>
                  <a:lnTo>
                    <a:pt x="756626" y="57589"/>
                  </a:lnTo>
                  <a:lnTo>
                    <a:pt x="762489" y="57589"/>
                  </a:lnTo>
                  <a:lnTo>
                    <a:pt x="764793" y="55286"/>
                  </a:lnTo>
                  <a:lnTo>
                    <a:pt x="764793" y="49527"/>
                  </a:lnTo>
                  <a:lnTo>
                    <a:pt x="762489" y="47118"/>
                  </a:lnTo>
                  <a:close/>
                </a:path>
                <a:path w="2916555" h="104775" extrusionOk="0">
                  <a:moveTo>
                    <a:pt x="783431" y="47118"/>
                  </a:moveTo>
                  <a:lnTo>
                    <a:pt x="777672" y="47118"/>
                  </a:lnTo>
                  <a:lnTo>
                    <a:pt x="775264" y="49527"/>
                  </a:lnTo>
                  <a:lnTo>
                    <a:pt x="775264" y="55286"/>
                  </a:lnTo>
                  <a:lnTo>
                    <a:pt x="777672" y="57589"/>
                  </a:lnTo>
                  <a:lnTo>
                    <a:pt x="783431" y="57589"/>
                  </a:lnTo>
                  <a:lnTo>
                    <a:pt x="785735" y="55286"/>
                  </a:lnTo>
                  <a:lnTo>
                    <a:pt x="785735" y="49527"/>
                  </a:lnTo>
                  <a:lnTo>
                    <a:pt x="783431" y="47118"/>
                  </a:lnTo>
                  <a:close/>
                </a:path>
                <a:path w="2916555" h="104775" extrusionOk="0">
                  <a:moveTo>
                    <a:pt x="804373" y="47118"/>
                  </a:moveTo>
                  <a:lnTo>
                    <a:pt x="798614" y="47118"/>
                  </a:lnTo>
                  <a:lnTo>
                    <a:pt x="796206" y="49527"/>
                  </a:lnTo>
                  <a:lnTo>
                    <a:pt x="796206" y="55286"/>
                  </a:lnTo>
                  <a:lnTo>
                    <a:pt x="798614" y="57589"/>
                  </a:lnTo>
                  <a:lnTo>
                    <a:pt x="804373" y="57589"/>
                  </a:lnTo>
                  <a:lnTo>
                    <a:pt x="806677" y="55286"/>
                  </a:lnTo>
                  <a:lnTo>
                    <a:pt x="806677" y="49527"/>
                  </a:lnTo>
                  <a:lnTo>
                    <a:pt x="804373" y="47118"/>
                  </a:lnTo>
                  <a:close/>
                </a:path>
                <a:path w="2916555" h="104775" extrusionOk="0">
                  <a:moveTo>
                    <a:pt x="825315" y="47118"/>
                  </a:moveTo>
                  <a:lnTo>
                    <a:pt x="819556" y="47118"/>
                  </a:lnTo>
                  <a:lnTo>
                    <a:pt x="817147" y="49527"/>
                  </a:lnTo>
                  <a:lnTo>
                    <a:pt x="817147" y="55286"/>
                  </a:lnTo>
                  <a:lnTo>
                    <a:pt x="819556" y="57589"/>
                  </a:lnTo>
                  <a:lnTo>
                    <a:pt x="825315" y="57589"/>
                  </a:lnTo>
                  <a:lnTo>
                    <a:pt x="827618" y="55286"/>
                  </a:lnTo>
                  <a:lnTo>
                    <a:pt x="827618" y="49527"/>
                  </a:lnTo>
                  <a:lnTo>
                    <a:pt x="825315" y="47118"/>
                  </a:lnTo>
                  <a:close/>
                </a:path>
                <a:path w="2916555" h="104775" extrusionOk="0">
                  <a:moveTo>
                    <a:pt x="846256" y="47118"/>
                  </a:moveTo>
                  <a:lnTo>
                    <a:pt x="840497" y="47118"/>
                  </a:lnTo>
                  <a:lnTo>
                    <a:pt x="838089" y="49527"/>
                  </a:lnTo>
                  <a:lnTo>
                    <a:pt x="838089" y="55286"/>
                  </a:lnTo>
                  <a:lnTo>
                    <a:pt x="840497" y="57589"/>
                  </a:lnTo>
                  <a:lnTo>
                    <a:pt x="846256" y="57589"/>
                  </a:lnTo>
                  <a:lnTo>
                    <a:pt x="848665" y="55286"/>
                  </a:lnTo>
                  <a:lnTo>
                    <a:pt x="848665" y="49527"/>
                  </a:lnTo>
                  <a:lnTo>
                    <a:pt x="846256" y="47118"/>
                  </a:lnTo>
                  <a:close/>
                </a:path>
                <a:path w="2916555" h="104775" extrusionOk="0">
                  <a:moveTo>
                    <a:pt x="867198" y="47118"/>
                  </a:moveTo>
                  <a:lnTo>
                    <a:pt x="861439" y="47118"/>
                  </a:lnTo>
                  <a:lnTo>
                    <a:pt x="859136" y="49527"/>
                  </a:lnTo>
                  <a:lnTo>
                    <a:pt x="859136" y="55286"/>
                  </a:lnTo>
                  <a:lnTo>
                    <a:pt x="861439" y="57589"/>
                  </a:lnTo>
                  <a:lnTo>
                    <a:pt x="867198" y="57589"/>
                  </a:lnTo>
                  <a:lnTo>
                    <a:pt x="869607" y="55286"/>
                  </a:lnTo>
                  <a:lnTo>
                    <a:pt x="869607" y="49527"/>
                  </a:lnTo>
                  <a:lnTo>
                    <a:pt x="867198" y="47118"/>
                  </a:lnTo>
                  <a:close/>
                </a:path>
                <a:path w="2916555" h="104775" extrusionOk="0">
                  <a:moveTo>
                    <a:pt x="888140" y="47118"/>
                  </a:moveTo>
                  <a:lnTo>
                    <a:pt x="882381" y="47118"/>
                  </a:lnTo>
                  <a:lnTo>
                    <a:pt x="880077" y="49527"/>
                  </a:lnTo>
                  <a:lnTo>
                    <a:pt x="880077" y="55286"/>
                  </a:lnTo>
                  <a:lnTo>
                    <a:pt x="882381" y="57589"/>
                  </a:lnTo>
                  <a:lnTo>
                    <a:pt x="888140" y="57589"/>
                  </a:lnTo>
                  <a:lnTo>
                    <a:pt x="890548" y="55286"/>
                  </a:lnTo>
                  <a:lnTo>
                    <a:pt x="890548" y="49527"/>
                  </a:lnTo>
                  <a:lnTo>
                    <a:pt x="888140" y="47118"/>
                  </a:lnTo>
                  <a:close/>
                </a:path>
                <a:path w="2916555" h="104775" extrusionOk="0">
                  <a:moveTo>
                    <a:pt x="909082" y="47118"/>
                  </a:moveTo>
                  <a:lnTo>
                    <a:pt x="903323" y="47118"/>
                  </a:lnTo>
                  <a:lnTo>
                    <a:pt x="901019" y="49527"/>
                  </a:lnTo>
                  <a:lnTo>
                    <a:pt x="901019" y="55286"/>
                  </a:lnTo>
                  <a:lnTo>
                    <a:pt x="903323" y="57589"/>
                  </a:lnTo>
                  <a:lnTo>
                    <a:pt x="909082" y="57589"/>
                  </a:lnTo>
                  <a:lnTo>
                    <a:pt x="911490" y="55286"/>
                  </a:lnTo>
                  <a:lnTo>
                    <a:pt x="911490" y="49527"/>
                  </a:lnTo>
                  <a:lnTo>
                    <a:pt x="909082" y="47118"/>
                  </a:lnTo>
                  <a:close/>
                </a:path>
                <a:path w="2916555" h="104775" extrusionOk="0">
                  <a:moveTo>
                    <a:pt x="930128" y="47118"/>
                  </a:moveTo>
                  <a:lnTo>
                    <a:pt x="924265" y="47118"/>
                  </a:lnTo>
                  <a:lnTo>
                    <a:pt x="921961" y="49527"/>
                  </a:lnTo>
                  <a:lnTo>
                    <a:pt x="921961" y="55286"/>
                  </a:lnTo>
                  <a:lnTo>
                    <a:pt x="924265" y="57589"/>
                  </a:lnTo>
                  <a:lnTo>
                    <a:pt x="930128" y="57589"/>
                  </a:lnTo>
                  <a:lnTo>
                    <a:pt x="932432" y="55286"/>
                  </a:lnTo>
                  <a:lnTo>
                    <a:pt x="932432" y="49527"/>
                  </a:lnTo>
                  <a:lnTo>
                    <a:pt x="930128" y="47118"/>
                  </a:lnTo>
                  <a:close/>
                </a:path>
                <a:path w="2916555" h="104775" extrusionOk="0">
                  <a:moveTo>
                    <a:pt x="951070" y="47118"/>
                  </a:moveTo>
                  <a:lnTo>
                    <a:pt x="945206" y="47118"/>
                  </a:lnTo>
                  <a:lnTo>
                    <a:pt x="942903" y="49527"/>
                  </a:lnTo>
                  <a:lnTo>
                    <a:pt x="942903" y="55286"/>
                  </a:lnTo>
                  <a:lnTo>
                    <a:pt x="945206" y="57589"/>
                  </a:lnTo>
                  <a:lnTo>
                    <a:pt x="951070" y="57589"/>
                  </a:lnTo>
                  <a:lnTo>
                    <a:pt x="953374" y="55286"/>
                  </a:lnTo>
                  <a:lnTo>
                    <a:pt x="953374" y="49527"/>
                  </a:lnTo>
                  <a:lnTo>
                    <a:pt x="951070" y="47118"/>
                  </a:lnTo>
                  <a:close/>
                </a:path>
                <a:path w="2916555" h="104775" extrusionOk="0">
                  <a:moveTo>
                    <a:pt x="972012" y="47118"/>
                  </a:moveTo>
                  <a:lnTo>
                    <a:pt x="966148" y="47118"/>
                  </a:lnTo>
                  <a:lnTo>
                    <a:pt x="963844" y="49527"/>
                  </a:lnTo>
                  <a:lnTo>
                    <a:pt x="963844" y="55286"/>
                  </a:lnTo>
                  <a:lnTo>
                    <a:pt x="966148" y="57589"/>
                  </a:lnTo>
                  <a:lnTo>
                    <a:pt x="972012" y="57589"/>
                  </a:lnTo>
                  <a:lnTo>
                    <a:pt x="974315" y="55286"/>
                  </a:lnTo>
                  <a:lnTo>
                    <a:pt x="974315" y="49527"/>
                  </a:lnTo>
                  <a:lnTo>
                    <a:pt x="972012" y="47118"/>
                  </a:lnTo>
                  <a:close/>
                </a:path>
                <a:path w="2916555" h="104775" extrusionOk="0">
                  <a:moveTo>
                    <a:pt x="992954" y="47118"/>
                  </a:moveTo>
                  <a:lnTo>
                    <a:pt x="987195" y="47118"/>
                  </a:lnTo>
                  <a:lnTo>
                    <a:pt x="984786" y="49527"/>
                  </a:lnTo>
                  <a:lnTo>
                    <a:pt x="984786" y="55286"/>
                  </a:lnTo>
                  <a:lnTo>
                    <a:pt x="987195" y="57589"/>
                  </a:lnTo>
                  <a:lnTo>
                    <a:pt x="992954" y="57589"/>
                  </a:lnTo>
                  <a:lnTo>
                    <a:pt x="995257" y="55286"/>
                  </a:lnTo>
                  <a:lnTo>
                    <a:pt x="995257" y="49527"/>
                  </a:lnTo>
                  <a:lnTo>
                    <a:pt x="992954" y="47118"/>
                  </a:lnTo>
                  <a:close/>
                </a:path>
                <a:path w="2916555" h="104775" extrusionOk="0">
                  <a:moveTo>
                    <a:pt x="1013895" y="47118"/>
                  </a:moveTo>
                  <a:lnTo>
                    <a:pt x="1008136" y="47118"/>
                  </a:lnTo>
                  <a:lnTo>
                    <a:pt x="1005728" y="49527"/>
                  </a:lnTo>
                  <a:lnTo>
                    <a:pt x="1005728" y="55286"/>
                  </a:lnTo>
                  <a:lnTo>
                    <a:pt x="1008136" y="57589"/>
                  </a:lnTo>
                  <a:lnTo>
                    <a:pt x="1013895" y="57589"/>
                  </a:lnTo>
                  <a:lnTo>
                    <a:pt x="1016199" y="55286"/>
                  </a:lnTo>
                  <a:lnTo>
                    <a:pt x="1016199" y="49527"/>
                  </a:lnTo>
                  <a:lnTo>
                    <a:pt x="1013895" y="47118"/>
                  </a:lnTo>
                  <a:close/>
                </a:path>
                <a:path w="2916555" h="104775" extrusionOk="0">
                  <a:moveTo>
                    <a:pt x="1034837" y="47118"/>
                  </a:moveTo>
                  <a:lnTo>
                    <a:pt x="1029078" y="47118"/>
                  </a:lnTo>
                  <a:lnTo>
                    <a:pt x="1026670" y="49527"/>
                  </a:lnTo>
                  <a:lnTo>
                    <a:pt x="1026670" y="55286"/>
                  </a:lnTo>
                  <a:lnTo>
                    <a:pt x="1029078" y="57589"/>
                  </a:lnTo>
                  <a:lnTo>
                    <a:pt x="1034837" y="57589"/>
                  </a:lnTo>
                  <a:lnTo>
                    <a:pt x="1037141" y="55286"/>
                  </a:lnTo>
                  <a:lnTo>
                    <a:pt x="1037141" y="49527"/>
                  </a:lnTo>
                  <a:lnTo>
                    <a:pt x="1034837" y="47118"/>
                  </a:lnTo>
                  <a:close/>
                </a:path>
                <a:path w="2916555" h="104775" extrusionOk="0">
                  <a:moveTo>
                    <a:pt x="1055779" y="47118"/>
                  </a:moveTo>
                  <a:lnTo>
                    <a:pt x="1050020" y="47118"/>
                  </a:lnTo>
                  <a:lnTo>
                    <a:pt x="1047612" y="49527"/>
                  </a:lnTo>
                  <a:lnTo>
                    <a:pt x="1047612" y="55286"/>
                  </a:lnTo>
                  <a:lnTo>
                    <a:pt x="1050020" y="57589"/>
                  </a:lnTo>
                  <a:lnTo>
                    <a:pt x="1055779" y="57589"/>
                  </a:lnTo>
                  <a:lnTo>
                    <a:pt x="1058187" y="55286"/>
                  </a:lnTo>
                  <a:lnTo>
                    <a:pt x="1058187" y="49527"/>
                  </a:lnTo>
                  <a:lnTo>
                    <a:pt x="1055779" y="47118"/>
                  </a:lnTo>
                  <a:close/>
                </a:path>
                <a:path w="2916555" h="104775" extrusionOk="0">
                  <a:moveTo>
                    <a:pt x="1076721" y="47118"/>
                  </a:moveTo>
                  <a:lnTo>
                    <a:pt x="1070962" y="47118"/>
                  </a:lnTo>
                  <a:lnTo>
                    <a:pt x="1068658" y="49527"/>
                  </a:lnTo>
                  <a:lnTo>
                    <a:pt x="1068658" y="55286"/>
                  </a:lnTo>
                  <a:lnTo>
                    <a:pt x="1070962" y="57589"/>
                  </a:lnTo>
                  <a:lnTo>
                    <a:pt x="1076721" y="57589"/>
                  </a:lnTo>
                  <a:lnTo>
                    <a:pt x="1079129" y="55286"/>
                  </a:lnTo>
                  <a:lnTo>
                    <a:pt x="1079129" y="49527"/>
                  </a:lnTo>
                  <a:lnTo>
                    <a:pt x="1076721" y="47118"/>
                  </a:lnTo>
                  <a:close/>
                </a:path>
                <a:path w="2916555" h="104775" extrusionOk="0">
                  <a:moveTo>
                    <a:pt x="1097662" y="47118"/>
                  </a:moveTo>
                  <a:lnTo>
                    <a:pt x="1091903" y="47118"/>
                  </a:lnTo>
                  <a:lnTo>
                    <a:pt x="1089600" y="49527"/>
                  </a:lnTo>
                  <a:lnTo>
                    <a:pt x="1089600" y="55286"/>
                  </a:lnTo>
                  <a:lnTo>
                    <a:pt x="1091903" y="57589"/>
                  </a:lnTo>
                  <a:lnTo>
                    <a:pt x="1097662" y="57589"/>
                  </a:lnTo>
                  <a:lnTo>
                    <a:pt x="1100071" y="55286"/>
                  </a:lnTo>
                  <a:lnTo>
                    <a:pt x="1100071" y="49527"/>
                  </a:lnTo>
                  <a:lnTo>
                    <a:pt x="1097662" y="47118"/>
                  </a:lnTo>
                  <a:close/>
                </a:path>
                <a:path w="2916555" h="104775" extrusionOk="0">
                  <a:moveTo>
                    <a:pt x="1118604" y="47118"/>
                  </a:moveTo>
                  <a:lnTo>
                    <a:pt x="1112845" y="47118"/>
                  </a:lnTo>
                  <a:lnTo>
                    <a:pt x="1110542" y="49527"/>
                  </a:lnTo>
                  <a:lnTo>
                    <a:pt x="1110542" y="55286"/>
                  </a:lnTo>
                  <a:lnTo>
                    <a:pt x="1112845" y="57589"/>
                  </a:lnTo>
                  <a:lnTo>
                    <a:pt x="1118604" y="57589"/>
                  </a:lnTo>
                  <a:lnTo>
                    <a:pt x="1121012" y="55286"/>
                  </a:lnTo>
                  <a:lnTo>
                    <a:pt x="1121012" y="49527"/>
                  </a:lnTo>
                  <a:lnTo>
                    <a:pt x="1118604" y="47118"/>
                  </a:lnTo>
                  <a:close/>
                </a:path>
                <a:path w="2916555" h="104775" extrusionOk="0">
                  <a:moveTo>
                    <a:pt x="1139651" y="47118"/>
                  </a:moveTo>
                  <a:lnTo>
                    <a:pt x="1133787" y="47118"/>
                  </a:lnTo>
                  <a:lnTo>
                    <a:pt x="1131483" y="49527"/>
                  </a:lnTo>
                  <a:lnTo>
                    <a:pt x="1131483" y="55286"/>
                  </a:lnTo>
                  <a:lnTo>
                    <a:pt x="1133787" y="57589"/>
                  </a:lnTo>
                  <a:lnTo>
                    <a:pt x="1139651" y="57589"/>
                  </a:lnTo>
                  <a:lnTo>
                    <a:pt x="1141954" y="55286"/>
                  </a:lnTo>
                  <a:lnTo>
                    <a:pt x="1141954" y="49527"/>
                  </a:lnTo>
                  <a:lnTo>
                    <a:pt x="1139651" y="47118"/>
                  </a:lnTo>
                  <a:close/>
                </a:path>
                <a:path w="2916555" h="104775" extrusionOk="0">
                  <a:moveTo>
                    <a:pt x="1160592" y="47118"/>
                  </a:moveTo>
                  <a:lnTo>
                    <a:pt x="1154729" y="47118"/>
                  </a:lnTo>
                  <a:lnTo>
                    <a:pt x="1152425" y="49527"/>
                  </a:lnTo>
                  <a:lnTo>
                    <a:pt x="1152425" y="55286"/>
                  </a:lnTo>
                  <a:lnTo>
                    <a:pt x="1154729" y="57589"/>
                  </a:lnTo>
                  <a:lnTo>
                    <a:pt x="1160592" y="57589"/>
                  </a:lnTo>
                  <a:lnTo>
                    <a:pt x="1162896" y="55286"/>
                  </a:lnTo>
                  <a:lnTo>
                    <a:pt x="1162896" y="49527"/>
                  </a:lnTo>
                  <a:lnTo>
                    <a:pt x="1160592" y="47118"/>
                  </a:lnTo>
                  <a:close/>
                </a:path>
                <a:path w="2916555" h="104775" extrusionOk="0">
                  <a:moveTo>
                    <a:pt x="1181534" y="47118"/>
                  </a:moveTo>
                  <a:lnTo>
                    <a:pt x="1175671" y="47118"/>
                  </a:lnTo>
                  <a:lnTo>
                    <a:pt x="1173367" y="49527"/>
                  </a:lnTo>
                  <a:lnTo>
                    <a:pt x="1173367" y="55286"/>
                  </a:lnTo>
                  <a:lnTo>
                    <a:pt x="1175671" y="57589"/>
                  </a:lnTo>
                  <a:lnTo>
                    <a:pt x="1181534" y="57589"/>
                  </a:lnTo>
                  <a:lnTo>
                    <a:pt x="1183838" y="55286"/>
                  </a:lnTo>
                  <a:lnTo>
                    <a:pt x="1183838" y="49527"/>
                  </a:lnTo>
                  <a:lnTo>
                    <a:pt x="1181534" y="47118"/>
                  </a:lnTo>
                  <a:close/>
                </a:path>
                <a:path w="2916555" h="104775" extrusionOk="0">
                  <a:moveTo>
                    <a:pt x="1202476" y="47118"/>
                  </a:moveTo>
                  <a:lnTo>
                    <a:pt x="1196717" y="47118"/>
                  </a:lnTo>
                  <a:lnTo>
                    <a:pt x="1194309" y="49527"/>
                  </a:lnTo>
                  <a:lnTo>
                    <a:pt x="1194309" y="55286"/>
                  </a:lnTo>
                  <a:lnTo>
                    <a:pt x="1196717" y="57589"/>
                  </a:lnTo>
                  <a:lnTo>
                    <a:pt x="1202476" y="57589"/>
                  </a:lnTo>
                  <a:lnTo>
                    <a:pt x="1204780" y="55286"/>
                  </a:lnTo>
                  <a:lnTo>
                    <a:pt x="1204780" y="49527"/>
                  </a:lnTo>
                  <a:lnTo>
                    <a:pt x="1202476" y="47118"/>
                  </a:lnTo>
                  <a:close/>
                </a:path>
                <a:path w="2916555" h="104775" extrusionOk="0">
                  <a:moveTo>
                    <a:pt x="1223418" y="47118"/>
                  </a:moveTo>
                  <a:lnTo>
                    <a:pt x="1217659" y="47118"/>
                  </a:lnTo>
                  <a:lnTo>
                    <a:pt x="1215250" y="49527"/>
                  </a:lnTo>
                  <a:lnTo>
                    <a:pt x="1215250" y="55286"/>
                  </a:lnTo>
                  <a:lnTo>
                    <a:pt x="1217659" y="57589"/>
                  </a:lnTo>
                  <a:lnTo>
                    <a:pt x="1223418" y="57589"/>
                  </a:lnTo>
                  <a:lnTo>
                    <a:pt x="1225721" y="55286"/>
                  </a:lnTo>
                  <a:lnTo>
                    <a:pt x="1225721" y="49527"/>
                  </a:lnTo>
                  <a:lnTo>
                    <a:pt x="1223418" y="47118"/>
                  </a:lnTo>
                  <a:close/>
                </a:path>
                <a:path w="2916555" h="104775" extrusionOk="0">
                  <a:moveTo>
                    <a:pt x="1244360" y="47118"/>
                  </a:moveTo>
                  <a:lnTo>
                    <a:pt x="1238601" y="47118"/>
                  </a:lnTo>
                  <a:lnTo>
                    <a:pt x="1236192" y="49527"/>
                  </a:lnTo>
                  <a:lnTo>
                    <a:pt x="1236192" y="55286"/>
                  </a:lnTo>
                  <a:lnTo>
                    <a:pt x="1238601" y="57589"/>
                  </a:lnTo>
                  <a:lnTo>
                    <a:pt x="1244360" y="57589"/>
                  </a:lnTo>
                  <a:lnTo>
                    <a:pt x="1246663" y="55286"/>
                  </a:lnTo>
                  <a:lnTo>
                    <a:pt x="1246663" y="49527"/>
                  </a:lnTo>
                  <a:lnTo>
                    <a:pt x="1244360" y="47118"/>
                  </a:lnTo>
                  <a:close/>
                </a:path>
                <a:path w="2916555" h="104775" extrusionOk="0">
                  <a:moveTo>
                    <a:pt x="1265301" y="47118"/>
                  </a:moveTo>
                  <a:lnTo>
                    <a:pt x="1259542" y="47118"/>
                  </a:lnTo>
                  <a:lnTo>
                    <a:pt x="1257134" y="49527"/>
                  </a:lnTo>
                  <a:lnTo>
                    <a:pt x="1257134" y="55286"/>
                  </a:lnTo>
                  <a:lnTo>
                    <a:pt x="1259542" y="57589"/>
                  </a:lnTo>
                  <a:lnTo>
                    <a:pt x="1265301" y="57589"/>
                  </a:lnTo>
                  <a:lnTo>
                    <a:pt x="1267710" y="55286"/>
                  </a:lnTo>
                  <a:lnTo>
                    <a:pt x="1267710" y="49527"/>
                  </a:lnTo>
                  <a:lnTo>
                    <a:pt x="1265301" y="47118"/>
                  </a:lnTo>
                  <a:close/>
                </a:path>
                <a:path w="2916555" h="104775" extrusionOk="0">
                  <a:moveTo>
                    <a:pt x="1286243" y="47118"/>
                  </a:moveTo>
                  <a:lnTo>
                    <a:pt x="1280484" y="47118"/>
                  </a:lnTo>
                  <a:lnTo>
                    <a:pt x="1278180" y="49527"/>
                  </a:lnTo>
                  <a:lnTo>
                    <a:pt x="1278180" y="55286"/>
                  </a:lnTo>
                  <a:lnTo>
                    <a:pt x="1280484" y="57589"/>
                  </a:lnTo>
                  <a:lnTo>
                    <a:pt x="1286243" y="57589"/>
                  </a:lnTo>
                  <a:lnTo>
                    <a:pt x="1288651" y="55286"/>
                  </a:lnTo>
                  <a:lnTo>
                    <a:pt x="1288651" y="49527"/>
                  </a:lnTo>
                  <a:lnTo>
                    <a:pt x="1286243" y="47118"/>
                  </a:lnTo>
                  <a:close/>
                </a:path>
                <a:path w="2916555" h="104775" extrusionOk="0">
                  <a:moveTo>
                    <a:pt x="1307185" y="47118"/>
                  </a:moveTo>
                  <a:lnTo>
                    <a:pt x="1301426" y="47118"/>
                  </a:lnTo>
                  <a:lnTo>
                    <a:pt x="1299122" y="49527"/>
                  </a:lnTo>
                  <a:lnTo>
                    <a:pt x="1299122" y="55286"/>
                  </a:lnTo>
                  <a:lnTo>
                    <a:pt x="1301426" y="57589"/>
                  </a:lnTo>
                  <a:lnTo>
                    <a:pt x="1307185" y="57589"/>
                  </a:lnTo>
                  <a:lnTo>
                    <a:pt x="1309593" y="55286"/>
                  </a:lnTo>
                  <a:lnTo>
                    <a:pt x="1309593" y="49527"/>
                  </a:lnTo>
                  <a:lnTo>
                    <a:pt x="1307185" y="47118"/>
                  </a:lnTo>
                  <a:close/>
                </a:path>
                <a:path w="2916555" h="104775" extrusionOk="0">
                  <a:moveTo>
                    <a:pt x="1328127" y="47118"/>
                  </a:moveTo>
                  <a:lnTo>
                    <a:pt x="1322368" y="47118"/>
                  </a:lnTo>
                  <a:lnTo>
                    <a:pt x="1320064" y="49527"/>
                  </a:lnTo>
                  <a:lnTo>
                    <a:pt x="1320064" y="55286"/>
                  </a:lnTo>
                  <a:lnTo>
                    <a:pt x="1322368" y="57589"/>
                  </a:lnTo>
                  <a:lnTo>
                    <a:pt x="1328127" y="57589"/>
                  </a:lnTo>
                  <a:lnTo>
                    <a:pt x="1330535" y="55286"/>
                  </a:lnTo>
                  <a:lnTo>
                    <a:pt x="1330535" y="49527"/>
                  </a:lnTo>
                  <a:lnTo>
                    <a:pt x="1328127" y="47118"/>
                  </a:lnTo>
                  <a:close/>
                </a:path>
                <a:path w="2916555" h="104775" extrusionOk="0">
                  <a:moveTo>
                    <a:pt x="1349173" y="47118"/>
                  </a:moveTo>
                  <a:lnTo>
                    <a:pt x="1343309" y="47118"/>
                  </a:lnTo>
                  <a:lnTo>
                    <a:pt x="1341006" y="49527"/>
                  </a:lnTo>
                  <a:lnTo>
                    <a:pt x="1341006" y="55286"/>
                  </a:lnTo>
                  <a:lnTo>
                    <a:pt x="1343309" y="57589"/>
                  </a:lnTo>
                  <a:lnTo>
                    <a:pt x="1349173" y="57589"/>
                  </a:lnTo>
                  <a:lnTo>
                    <a:pt x="1351477" y="55286"/>
                  </a:lnTo>
                  <a:lnTo>
                    <a:pt x="1351477" y="49527"/>
                  </a:lnTo>
                  <a:lnTo>
                    <a:pt x="1349173" y="47118"/>
                  </a:lnTo>
                  <a:close/>
                </a:path>
                <a:path w="2916555" h="104775" extrusionOk="0">
                  <a:moveTo>
                    <a:pt x="1370115" y="47118"/>
                  </a:moveTo>
                  <a:lnTo>
                    <a:pt x="1364251" y="47118"/>
                  </a:lnTo>
                  <a:lnTo>
                    <a:pt x="1361948" y="49527"/>
                  </a:lnTo>
                  <a:lnTo>
                    <a:pt x="1361948" y="55286"/>
                  </a:lnTo>
                  <a:lnTo>
                    <a:pt x="1364251" y="57589"/>
                  </a:lnTo>
                  <a:lnTo>
                    <a:pt x="1370115" y="57589"/>
                  </a:lnTo>
                  <a:lnTo>
                    <a:pt x="1372418" y="55286"/>
                  </a:lnTo>
                  <a:lnTo>
                    <a:pt x="1372418" y="49527"/>
                  </a:lnTo>
                  <a:lnTo>
                    <a:pt x="1370115" y="47118"/>
                  </a:lnTo>
                  <a:close/>
                </a:path>
                <a:path w="2916555" h="104775" extrusionOk="0">
                  <a:moveTo>
                    <a:pt x="1391057" y="47118"/>
                  </a:moveTo>
                  <a:lnTo>
                    <a:pt x="1385193" y="47118"/>
                  </a:lnTo>
                  <a:lnTo>
                    <a:pt x="1382889" y="49527"/>
                  </a:lnTo>
                  <a:lnTo>
                    <a:pt x="1382889" y="55286"/>
                  </a:lnTo>
                  <a:lnTo>
                    <a:pt x="1385193" y="57589"/>
                  </a:lnTo>
                  <a:lnTo>
                    <a:pt x="1391057" y="57589"/>
                  </a:lnTo>
                  <a:lnTo>
                    <a:pt x="1393360" y="55286"/>
                  </a:lnTo>
                  <a:lnTo>
                    <a:pt x="1393360" y="49527"/>
                  </a:lnTo>
                  <a:lnTo>
                    <a:pt x="1391057" y="47118"/>
                  </a:lnTo>
                  <a:close/>
                </a:path>
                <a:path w="2916555" h="104775" extrusionOk="0">
                  <a:moveTo>
                    <a:pt x="1411998" y="47118"/>
                  </a:moveTo>
                  <a:lnTo>
                    <a:pt x="1406239" y="47118"/>
                  </a:lnTo>
                  <a:lnTo>
                    <a:pt x="1403831" y="49527"/>
                  </a:lnTo>
                  <a:lnTo>
                    <a:pt x="1403831" y="55286"/>
                  </a:lnTo>
                  <a:lnTo>
                    <a:pt x="1406239" y="57589"/>
                  </a:lnTo>
                  <a:lnTo>
                    <a:pt x="1411998" y="57589"/>
                  </a:lnTo>
                  <a:lnTo>
                    <a:pt x="1414302" y="55286"/>
                  </a:lnTo>
                  <a:lnTo>
                    <a:pt x="1414302" y="49527"/>
                  </a:lnTo>
                  <a:lnTo>
                    <a:pt x="1411998" y="47118"/>
                  </a:lnTo>
                  <a:close/>
                </a:path>
                <a:path w="2916555" h="104775" extrusionOk="0">
                  <a:moveTo>
                    <a:pt x="1432940" y="47118"/>
                  </a:moveTo>
                  <a:lnTo>
                    <a:pt x="1427181" y="47118"/>
                  </a:lnTo>
                  <a:lnTo>
                    <a:pt x="1424773" y="49527"/>
                  </a:lnTo>
                  <a:lnTo>
                    <a:pt x="1424773" y="55286"/>
                  </a:lnTo>
                  <a:lnTo>
                    <a:pt x="1427181" y="57589"/>
                  </a:lnTo>
                  <a:lnTo>
                    <a:pt x="1432940" y="57589"/>
                  </a:lnTo>
                  <a:lnTo>
                    <a:pt x="1435244" y="55286"/>
                  </a:lnTo>
                  <a:lnTo>
                    <a:pt x="1435244" y="49527"/>
                  </a:lnTo>
                  <a:lnTo>
                    <a:pt x="1432940" y="47118"/>
                  </a:lnTo>
                  <a:close/>
                </a:path>
                <a:path w="2916555" h="104775" extrusionOk="0">
                  <a:moveTo>
                    <a:pt x="1453882" y="47118"/>
                  </a:moveTo>
                  <a:lnTo>
                    <a:pt x="1448123" y="47118"/>
                  </a:lnTo>
                  <a:lnTo>
                    <a:pt x="1445715" y="49527"/>
                  </a:lnTo>
                  <a:lnTo>
                    <a:pt x="1445715" y="55286"/>
                  </a:lnTo>
                  <a:lnTo>
                    <a:pt x="1448123" y="57589"/>
                  </a:lnTo>
                  <a:lnTo>
                    <a:pt x="1453882" y="57589"/>
                  </a:lnTo>
                  <a:lnTo>
                    <a:pt x="1456186" y="55286"/>
                  </a:lnTo>
                  <a:lnTo>
                    <a:pt x="1456186" y="49527"/>
                  </a:lnTo>
                  <a:lnTo>
                    <a:pt x="1453882" y="47118"/>
                  </a:lnTo>
                  <a:close/>
                </a:path>
                <a:path w="2916555" h="104775" extrusionOk="0">
                  <a:moveTo>
                    <a:pt x="1474824" y="47118"/>
                  </a:moveTo>
                  <a:lnTo>
                    <a:pt x="1469065" y="47118"/>
                  </a:lnTo>
                  <a:lnTo>
                    <a:pt x="1466656" y="49527"/>
                  </a:lnTo>
                  <a:lnTo>
                    <a:pt x="1466656" y="55286"/>
                  </a:lnTo>
                  <a:lnTo>
                    <a:pt x="1469065" y="57589"/>
                  </a:lnTo>
                  <a:lnTo>
                    <a:pt x="1474824" y="57589"/>
                  </a:lnTo>
                  <a:lnTo>
                    <a:pt x="1477232" y="55286"/>
                  </a:lnTo>
                  <a:lnTo>
                    <a:pt x="1477232" y="49527"/>
                  </a:lnTo>
                  <a:lnTo>
                    <a:pt x="1474824" y="47118"/>
                  </a:lnTo>
                  <a:close/>
                </a:path>
                <a:path w="2916555" h="104775" extrusionOk="0">
                  <a:moveTo>
                    <a:pt x="1495765" y="47118"/>
                  </a:moveTo>
                  <a:lnTo>
                    <a:pt x="1490006" y="47118"/>
                  </a:lnTo>
                  <a:lnTo>
                    <a:pt x="1487703" y="49527"/>
                  </a:lnTo>
                  <a:lnTo>
                    <a:pt x="1487703" y="55286"/>
                  </a:lnTo>
                  <a:lnTo>
                    <a:pt x="1490006" y="57589"/>
                  </a:lnTo>
                  <a:lnTo>
                    <a:pt x="1495765" y="57589"/>
                  </a:lnTo>
                  <a:lnTo>
                    <a:pt x="1498174" y="55286"/>
                  </a:lnTo>
                  <a:lnTo>
                    <a:pt x="1498174" y="49527"/>
                  </a:lnTo>
                  <a:lnTo>
                    <a:pt x="1495765" y="47118"/>
                  </a:lnTo>
                  <a:close/>
                </a:path>
                <a:path w="2916555" h="104775" extrusionOk="0">
                  <a:moveTo>
                    <a:pt x="1516707" y="47118"/>
                  </a:moveTo>
                  <a:lnTo>
                    <a:pt x="1510948" y="47118"/>
                  </a:lnTo>
                  <a:lnTo>
                    <a:pt x="1508645" y="49527"/>
                  </a:lnTo>
                  <a:lnTo>
                    <a:pt x="1508645" y="55286"/>
                  </a:lnTo>
                  <a:lnTo>
                    <a:pt x="1510948" y="57589"/>
                  </a:lnTo>
                  <a:lnTo>
                    <a:pt x="1516707" y="57589"/>
                  </a:lnTo>
                  <a:lnTo>
                    <a:pt x="1519116" y="55286"/>
                  </a:lnTo>
                  <a:lnTo>
                    <a:pt x="1519116" y="49527"/>
                  </a:lnTo>
                  <a:lnTo>
                    <a:pt x="1516707" y="47118"/>
                  </a:lnTo>
                  <a:close/>
                </a:path>
                <a:path w="2916555" h="104775" extrusionOk="0">
                  <a:moveTo>
                    <a:pt x="1537649" y="47118"/>
                  </a:moveTo>
                  <a:lnTo>
                    <a:pt x="1531890" y="47118"/>
                  </a:lnTo>
                  <a:lnTo>
                    <a:pt x="1529586" y="49527"/>
                  </a:lnTo>
                  <a:lnTo>
                    <a:pt x="1529586" y="55286"/>
                  </a:lnTo>
                  <a:lnTo>
                    <a:pt x="1531890" y="57589"/>
                  </a:lnTo>
                  <a:lnTo>
                    <a:pt x="1537649" y="57589"/>
                  </a:lnTo>
                  <a:lnTo>
                    <a:pt x="1540057" y="55286"/>
                  </a:lnTo>
                  <a:lnTo>
                    <a:pt x="1540057" y="49527"/>
                  </a:lnTo>
                  <a:lnTo>
                    <a:pt x="1537649" y="47118"/>
                  </a:lnTo>
                  <a:close/>
                </a:path>
                <a:path w="2916555" h="104775" extrusionOk="0">
                  <a:moveTo>
                    <a:pt x="1558695" y="47118"/>
                  </a:moveTo>
                  <a:lnTo>
                    <a:pt x="1552832" y="47118"/>
                  </a:lnTo>
                  <a:lnTo>
                    <a:pt x="1550528" y="49527"/>
                  </a:lnTo>
                  <a:lnTo>
                    <a:pt x="1550528" y="55286"/>
                  </a:lnTo>
                  <a:lnTo>
                    <a:pt x="1552832" y="57589"/>
                  </a:lnTo>
                  <a:lnTo>
                    <a:pt x="1558695" y="57589"/>
                  </a:lnTo>
                  <a:lnTo>
                    <a:pt x="1560999" y="55286"/>
                  </a:lnTo>
                  <a:lnTo>
                    <a:pt x="1560999" y="49527"/>
                  </a:lnTo>
                  <a:lnTo>
                    <a:pt x="1558695" y="47118"/>
                  </a:lnTo>
                  <a:close/>
                </a:path>
                <a:path w="2916555" h="104775" extrusionOk="0">
                  <a:moveTo>
                    <a:pt x="1579637" y="47118"/>
                  </a:moveTo>
                  <a:lnTo>
                    <a:pt x="1573774" y="47118"/>
                  </a:lnTo>
                  <a:lnTo>
                    <a:pt x="1571470" y="49527"/>
                  </a:lnTo>
                  <a:lnTo>
                    <a:pt x="1571470" y="55286"/>
                  </a:lnTo>
                  <a:lnTo>
                    <a:pt x="1573774" y="57589"/>
                  </a:lnTo>
                  <a:lnTo>
                    <a:pt x="1579637" y="57589"/>
                  </a:lnTo>
                  <a:lnTo>
                    <a:pt x="1581941" y="55286"/>
                  </a:lnTo>
                  <a:lnTo>
                    <a:pt x="1581941" y="49527"/>
                  </a:lnTo>
                  <a:lnTo>
                    <a:pt x="1579637" y="47118"/>
                  </a:lnTo>
                  <a:close/>
                </a:path>
                <a:path w="2916555" h="104775" extrusionOk="0">
                  <a:moveTo>
                    <a:pt x="1600579" y="47118"/>
                  </a:moveTo>
                  <a:lnTo>
                    <a:pt x="1594715" y="47118"/>
                  </a:lnTo>
                  <a:lnTo>
                    <a:pt x="1592412" y="49527"/>
                  </a:lnTo>
                  <a:lnTo>
                    <a:pt x="1592412" y="55286"/>
                  </a:lnTo>
                  <a:lnTo>
                    <a:pt x="1594715" y="57589"/>
                  </a:lnTo>
                  <a:lnTo>
                    <a:pt x="1600579" y="57589"/>
                  </a:lnTo>
                  <a:lnTo>
                    <a:pt x="1602883" y="55286"/>
                  </a:lnTo>
                  <a:lnTo>
                    <a:pt x="1602883" y="49527"/>
                  </a:lnTo>
                  <a:lnTo>
                    <a:pt x="1600579" y="47118"/>
                  </a:lnTo>
                  <a:close/>
                </a:path>
                <a:path w="2916555" h="104775" extrusionOk="0">
                  <a:moveTo>
                    <a:pt x="1621521" y="47118"/>
                  </a:moveTo>
                  <a:lnTo>
                    <a:pt x="1615762" y="47118"/>
                  </a:lnTo>
                  <a:lnTo>
                    <a:pt x="1613354" y="49527"/>
                  </a:lnTo>
                  <a:lnTo>
                    <a:pt x="1613354" y="55286"/>
                  </a:lnTo>
                  <a:lnTo>
                    <a:pt x="1615762" y="57589"/>
                  </a:lnTo>
                  <a:lnTo>
                    <a:pt x="1621521" y="57589"/>
                  </a:lnTo>
                  <a:lnTo>
                    <a:pt x="1623824" y="55286"/>
                  </a:lnTo>
                  <a:lnTo>
                    <a:pt x="1623824" y="49527"/>
                  </a:lnTo>
                  <a:lnTo>
                    <a:pt x="1621521" y="47118"/>
                  </a:lnTo>
                  <a:close/>
                </a:path>
                <a:path w="2916555" h="104775" extrusionOk="0">
                  <a:moveTo>
                    <a:pt x="1642463" y="47118"/>
                  </a:moveTo>
                  <a:lnTo>
                    <a:pt x="1636704" y="47118"/>
                  </a:lnTo>
                  <a:lnTo>
                    <a:pt x="1634295" y="49527"/>
                  </a:lnTo>
                  <a:lnTo>
                    <a:pt x="1634295" y="55286"/>
                  </a:lnTo>
                  <a:lnTo>
                    <a:pt x="1636704" y="57589"/>
                  </a:lnTo>
                  <a:lnTo>
                    <a:pt x="1642463" y="57589"/>
                  </a:lnTo>
                  <a:lnTo>
                    <a:pt x="1644766" y="55286"/>
                  </a:lnTo>
                  <a:lnTo>
                    <a:pt x="1644766" y="49527"/>
                  </a:lnTo>
                  <a:lnTo>
                    <a:pt x="1642463" y="47118"/>
                  </a:lnTo>
                  <a:close/>
                </a:path>
                <a:path w="2916555" h="104775" extrusionOk="0">
                  <a:moveTo>
                    <a:pt x="1663404" y="47118"/>
                  </a:moveTo>
                  <a:lnTo>
                    <a:pt x="1657645" y="47118"/>
                  </a:lnTo>
                  <a:lnTo>
                    <a:pt x="1655237" y="49527"/>
                  </a:lnTo>
                  <a:lnTo>
                    <a:pt x="1655237" y="55286"/>
                  </a:lnTo>
                  <a:lnTo>
                    <a:pt x="1657645" y="57589"/>
                  </a:lnTo>
                  <a:lnTo>
                    <a:pt x="1663404" y="57589"/>
                  </a:lnTo>
                  <a:lnTo>
                    <a:pt x="1665708" y="55286"/>
                  </a:lnTo>
                  <a:lnTo>
                    <a:pt x="1665708" y="49527"/>
                  </a:lnTo>
                  <a:lnTo>
                    <a:pt x="1663404" y="47118"/>
                  </a:lnTo>
                  <a:close/>
                </a:path>
                <a:path w="2916555" h="104775" extrusionOk="0">
                  <a:moveTo>
                    <a:pt x="1684346" y="47118"/>
                  </a:moveTo>
                  <a:lnTo>
                    <a:pt x="1678587" y="47118"/>
                  </a:lnTo>
                  <a:lnTo>
                    <a:pt x="1676179" y="49527"/>
                  </a:lnTo>
                  <a:lnTo>
                    <a:pt x="1676179" y="55286"/>
                  </a:lnTo>
                  <a:lnTo>
                    <a:pt x="1678587" y="57589"/>
                  </a:lnTo>
                  <a:lnTo>
                    <a:pt x="1684346" y="57589"/>
                  </a:lnTo>
                  <a:lnTo>
                    <a:pt x="1686754" y="55286"/>
                  </a:lnTo>
                  <a:lnTo>
                    <a:pt x="1686754" y="49527"/>
                  </a:lnTo>
                  <a:lnTo>
                    <a:pt x="1684346" y="47118"/>
                  </a:lnTo>
                  <a:close/>
                </a:path>
                <a:path w="2916555" h="104775" extrusionOk="0">
                  <a:moveTo>
                    <a:pt x="1705288" y="47118"/>
                  </a:moveTo>
                  <a:lnTo>
                    <a:pt x="1699529" y="47118"/>
                  </a:lnTo>
                  <a:lnTo>
                    <a:pt x="1697225" y="49527"/>
                  </a:lnTo>
                  <a:lnTo>
                    <a:pt x="1697225" y="55286"/>
                  </a:lnTo>
                  <a:lnTo>
                    <a:pt x="1699529" y="57589"/>
                  </a:lnTo>
                  <a:lnTo>
                    <a:pt x="1705288" y="57589"/>
                  </a:lnTo>
                  <a:lnTo>
                    <a:pt x="1707696" y="55286"/>
                  </a:lnTo>
                  <a:lnTo>
                    <a:pt x="1707696" y="49527"/>
                  </a:lnTo>
                  <a:lnTo>
                    <a:pt x="1705288" y="47118"/>
                  </a:lnTo>
                  <a:close/>
                </a:path>
                <a:path w="2916555" h="104775" extrusionOk="0">
                  <a:moveTo>
                    <a:pt x="1726230" y="47118"/>
                  </a:moveTo>
                  <a:lnTo>
                    <a:pt x="1720471" y="47118"/>
                  </a:lnTo>
                  <a:lnTo>
                    <a:pt x="1718167" y="49527"/>
                  </a:lnTo>
                  <a:lnTo>
                    <a:pt x="1718167" y="55286"/>
                  </a:lnTo>
                  <a:lnTo>
                    <a:pt x="1720471" y="57589"/>
                  </a:lnTo>
                  <a:lnTo>
                    <a:pt x="1726230" y="57589"/>
                  </a:lnTo>
                  <a:lnTo>
                    <a:pt x="1728638" y="55286"/>
                  </a:lnTo>
                  <a:lnTo>
                    <a:pt x="1728638" y="49527"/>
                  </a:lnTo>
                  <a:lnTo>
                    <a:pt x="1726230" y="47118"/>
                  </a:lnTo>
                  <a:close/>
                </a:path>
                <a:path w="2916555" h="104775" extrusionOk="0">
                  <a:moveTo>
                    <a:pt x="1747171" y="47118"/>
                  </a:moveTo>
                  <a:lnTo>
                    <a:pt x="1741412" y="47118"/>
                  </a:lnTo>
                  <a:lnTo>
                    <a:pt x="1739109" y="49527"/>
                  </a:lnTo>
                  <a:lnTo>
                    <a:pt x="1739109" y="55286"/>
                  </a:lnTo>
                  <a:lnTo>
                    <a:pt x="1741412" y="57589"/>
                  </a:lnTo>
                  <a:lnTo>
                    <a:pt x="1747171" y="57589"/>
                  </a:lnTo>
                  <a:lnTo>
                    <a:pt x="1749580" y="55286"/>
                  </a:lnTo>
                  <a:lnTo>
                    <a:pt x="1749580" y="49527"/>
                  </a:lnTo>
                  <a:lnTo>
                    <a:pt x="1747171" y="47118"/>
                  </a:lnTo>
                  <a:close/>
                </a:path>
                <a:path w="2916555" h="104775" extrusionOk="0">
                  <a:moveTo>
                    <a:pt x="1768218" y="47118"/>
                  </a:moveTo>
                  <a:lnTo>
                    <a:pt x="1762354" y="47118"/>
                  </a:lnTo>
                  <a:lnTo>
                    <a:pt x="1760051" y="49527"/>
                  </a:lnTo>
                  <a:lnTo>
                    <a:pt x="1760051" y="55286"/>
                  </a:lnTo>
                  <a:lnTo>
                    <a:pt x="1762354" y="57589"/>
                  </a:lnTo>
                  <a:lnTo>
                    <a:pt x="1768218" y="57589"/>
                  </a:lnTo>
                  <a:lnTo>
                    <a:pt x="1770522" y="55286"/>
                  </a:lnTo>
                  <a:lnTo>
                    <a:pt x="1770522" y="49527"/>
                  </a:lnTo>
                  <a:lnTo>
                    <a:pt x="1768218" y="47118"/>
                  </a:lnTo>
                  <a:close/>
                </a:path>
                <a:path w="2916555" h="104775" extrusionOk="0">
                  <a:moveTo>
                    <a:pt x="1789160" y="47118"/>
                  </a:moveTo>
                  <a:lnTo>
                    <a:pt x="1783296" y="47118"/>
                  </a:lnTo>
                  <a:lnTo>
                    <a:pt x="1780992" y="49527"/>
                  </a:lnTo>
                  <a:lnTo>
                    <a:pt x="1780992" y="55286"/>
                  </a:lnTo>
                  <a:lnTo>
                    <a:pt x="1783296" y="57589"/>
                  </a:lnTo>
                  <a:lnTo>
                    <a:pt x="1789160" y="57589"/>
                  </a:lnTo>
                  <a:lnTo>
                    <a:pt x="1791463" y="55286"/>
                  </a:lnTo>
                  <a:lnTo>
                    <a:pt x="1791463" y="49527"/>
                  </a:lnTo>
                  <a:lnTo>
                    <a:pt x="1789160" y="47118"/>
                  </a:lnTo>
                  <a:close/>
                </a:path>
                <a:path w="2916555" h="104775" extrusionOk="0">
                  <a:moveTo>
                    <a:pt x="1810101" y="47118"/>
                  </a:moveTo>
                  <a:lnTo>
                    <a:pt x="1804238" y="47118"/>
                  </a:lnTo>
                  <a:lnTo>
                    <a:pt x="1801934" y="49527"/>
                  </a:lnTo>
                  <a:lnTo>
                    <a:pt x="1801934" y="55286"/>
                  </a:lnTo>
                  <a:lnTo>
                    <a:pt x="1804238" y="57589"/>
                  </a:lnTo>
                  <a:lnTo>
                    <a:pt x="1810101" y="57589"/>
                  </a:lnTo>
                  <a:lnTo>
                    <a:pt x="1812405" y="55286"/>
                  </a:lnTo>
                  <a:lnTo>
                    <a:pt x="1812405" y="49527"/>
                  </a:lnTo>
                  <a:lnTo>
                    <a:pt x="1810101" y="47118"/>
                  </a:lnTo>
                  <a:close/>
                </a:path>
                <a:path w="2916555" h="104775" extrusionOk="0">
                  <a:moveTo>
                    <a:pt x="1831043" y="47118"/>
                  </a:moveTo>
                  <a:lnTo>
                    <a:pt x="1825284" y="47118"/>
                  </a:lnTo>
                  <a:lnTo>
                    <a:pt x="1822876" y="49527"/>
                  </a:lnTo>
                  <a:lnTo>
                    <a:pt x="1822876" y="55286"/>
                  </a:lnTo>
                  <a:lnTo>
                    <a:pt x="1825284" y="57589"/>
                  </a:lnTo>
                  <a:lnTo>
                    <a:pt x="1831043" y="57589"/>
                  </a:lnTo>
                  <a:lnTo>
                    <a:pt x="1833347" y="55286"/>
                  </a:lnTo>
                  <a:lnTo>
                    <a:pt x="1833347" y="49527"/>
                  </a:lnTo>
                  <a:lnTo>
                    <a:pt x="1831043" y="47118"/>
                  </a:lnTo>
                  <a:close/>
                </a:path>
                <a:path w="2916555" h="104775" extrusionOk="0">
                  <a:moveTo>
                    <a:pt x="1851985" y="47118"/>
                  </a:moveTo>
                  <a:lnTo>
                    <a:pt x="1846226" y="47118"/>
                  </a:lnTo>
                  <a:lnTo>
                    <a:pt x="1843818" y="49527"/>
                  </a:lnTo>
                  <a:lnTo>
                    <a:pt x="1843818" y="55286"/>
                  </a:lnTo>
                  <a:lnTo>
                    <a:pt x="1846226" y="57589"/>
                  </a:lnTo>
                  <a:lnTo>
                    <a:pt x="1851985" y="57589"/>
                  </a:lnTo>
                  <a:lnTo>
                    <a:pt x="1854289" y="55286"/>
                  </a:lnTo>
                  <a:lnTo>
                    <a:pt x="1854289" y="49527"/>
                  </a:lnTo>
                  <a:lnTo>
                    <a:pt x="1851985" y="47118"/>
                  </a:lnTo>
                  <a:close/>
                </a:path>
                <a:path w="2916555" h="104775" extrusionOk="0">
                  <a:moveTo>
                    <a:pt x="1872927" y="47118"/>
                  </a:moveTo>
                  <a:lnTo>
                    <a:pt x="1867168" y="47118"/>
                  </a:lnTo>
                  <a:lnTo>
                    <a:pt x="1864759" y="49527"/>
                  </a:lnTo>
                  <a:lnTo>
                    <a:pt x="1864759" y="55286"/>
                  </a:lnTo>
                  <a:lnTo>
                    <a:pt x="1867168" y="57589"/>
                  </a:lnTo>
                  <a:lnTo>
                    <a:pt x="1872927" y="57589"/>
                  </a:lnTo>
                  <a:lnTo>
                    <a:pt x="1875230" y="55286"/>
                  </a:lnTo>
                  <a:lnTo>
                    <a:pt x="1875230" y="49527"/>
                  </a:lnTo>
                  <a:lnTo>
                    <a:pt x="1872927" y="47118"/>
                  </a:lnTo>
                  <a:close/>
                </a:path>
                <a:path w="2916555" h="104775" extrusionOk="0">
                  <a:moveTo>
                    <a:pt x="1893869" y="47118"/>
                  </a:moveTo>
                  <a:lnTo>
                    <a:pt x="1888110" y="47118"/>
                  </a:lnTo>
                  <a:lnTo>
                    <a:pt x="1885701" y="49527"/>
                  </a:lnTo>
                  <a:lnTo>
                    <a:pt x="1885701" y="55286"/>
                  </a:lnTo>
                  <a:lnTo>
                    <a:pt x="1888110" y="57589"/>
                  </a:lnTo>
                  <a:lnTo>
                    <a:pt x="1893869" y="57589"/>
                  </a:lnTo>
                  <a:lnTo>
                    <a:pt x="1896277" y="55286"/>
                  </a:lnTo>
                  <a:lnTo>
                    <a:pt x="1896277" y="49527"/>
                  </a:lnTo>
                  <a:lnTo>
                    <a:pt x="1893869" y="47118"/>
                  </a:lnTo>
                  <a:close/>
                </a:path>
                <a:path w="2916555" h="104775" extrusionOk="0">
                  <a:moveTo>
                    <a:pt x="1914810" y="47118"/>
                  </a:moveTo>
                  <a:lnTo>
                    <a:pt x="1909051" y="47118"/>
                  </a:lnTo>
                  <a:lnTo>
                    <a:pt x="1906748" y="49527"/>
                  </a:lnTo>
                  <a:lnTo>
                    <a:pt x="1906748" y="55286"/>
                  </a:lnTo>
                  <a:lnTo>
                    <a:pt x="1909051" y="57589"/>
                  </a:lnTo>
                  <a:lnTo>
                    <a:pt x="1914810" y="57589"/>
                  </a:lnTo>
                  <a:lnTo>
                    <a:pt x="1917219" y="55286"/>
                  </a:lnTo>
                  <a:lnTo>
                    <a:pt x="1917219" y="49527"/>
                  </a:lnTo>
                  <a:lnTo>
                    <a:pt x="1914810" y="47118"/>
                  </a:lnTo>
                  <a:close/>
                </a:path>
                <a:path w="2916555" h="104775" extrusionOk="0">
                  <a:moveTo>
                    <a:pt x="1935752" y="47118"/>
                  </a:moveTo>
                  <a:lnTo>
                    <a:pt x="1929993" y="47118"/>
                  </a:lnTo>
                  <a:lnTo>
                    <a:pt x="1927689" y="49527"/>
                  </a:lnTo>
                  <a:lnTo>
                    <a:pt x="1927689" y="55286"/>
                  </a:lnTo>
                  <a:lnTo>
                    <a:pt x="1929993" y="57589"/>
                  </a:lnTo>
                  <a:lnTo>
                    <a:pt x="1935752" y="57589"/>
                  </a:lnTo>
                  <a:lnTo>
                    <a:pt x="1938160" y="55286"/>
                  </a:lnTo>
                  <a:lnTo>
                    <a:pt x="1938160" y="49527"/>
                  </a:lnTo>
                  <a:lnTo>
                    <a:pt x="1935752" y="47118"/>
                  </a:lnTo>
                  <a:close/>
                </a:path>
                <a:path w="2916555" h="104775" extrusionOk="0">
                  <a:moveTo>
                    <a:pt x="1956694" y="47118"/>
                  </a:moveTo>
                  <a:lnTo>
                    <a:pt x="1950935" y="47118"/>
                  </a:lnTo>
                  <a:lnTo>
                    <a:pt x="1948631" y="49527"/>
                  </a:lnTo>
                  <a:lnTo>
                    <a:pt x="1948631" y="55286"/>
                  </a:lnTo>
                  <a:lnTo>
                    <a:pt x="1950935" y="57589"/>
                  </a:lnTo>
                  <a:lnTo>
                    <a:pt x="1956694" y="57589"/>
                  </a:lnTo>
                  <a:lnTo>
                    <a:pt x="1959102" y="55286"/>
                  </a:lnTo>
                  <a:lnTo>
                    <a:pt x="1959102" y="49527"/>
                  </a:lnTo>
                  <a:lnTo>
                    <a:pt x="1956694" y="47118"/>
                  </a:lnTo>
                  <a:close/>
                </a:path>
                <a:path w="2916555" h="104775" extrusionOk="0">
                  <a:moveTo>
                    <a:pt x="1977740" y="47118"/>
                  </a:moveTo>
                  <a:lnTo>
                    <a:pt x="1971877" y="47118"/>
                  </a:lnTo>
                  <a:lnTo>
                    <a:pt x="1969573" y="49527"/>
                  </a:lnTo>
                  <a:lnTo>
                    <a:pt x="1969573" y="55286"/>
                  </a:lnTo>
                  <a:lnTo>
                    <a:pt x="1971877" y="57589"/>
                  </a:lnTo>
                  <a:lnTo>
                    <a:pt x="1977740" y="57589"/>
                  </a:lnTo>
                  <a:lnTo>
                    <a:pt x="1980044" y="55286"/>
                  </a:lnTo>
                  <a:lnTo>
                    <a:pt x="1980044" y="49527"/>
                  </a:lnTo>
                  <a:lnTo>
                    <a:pt x="1977740" y="47118"/>
                  </a:lnTo>
                  <a:close/>
                </a:path>
                <a:path w="2916555" h="104775" extrusionOk="0">
                  <a:moveTo>
                    <a:pt x="1998682" y="47118"/>
                  </a:moveTo>
                  <a:lnTo>
                    <a:pt x="1992818" y="47118"/>
                  </a:lnTo>
                  <a:lnTo>
                    <a:pt x="1990515" y="49527"/>
                  </a:lnTo>
                  <a:lnTo>
                    <a:pt x="1990515" y="55286"/>
                  </a:lnTo>
                  <a:lnTo>
                    <a:pt x="1992818" y="57589"/>
                  </a:lnTo>
                  <a:lnTo>
                    <a:pt x="1998682" y="57589"/>
                  </a:lnTo>
                  <a:lnTo>
                    <a:pt x="2000986" y="55286"/>
                  </a:lnTo>
                  <a:lnTo>
                    <a:pt x="2000986" y="49527"/>
                  </a:lnTo>
                  <a:lnTo>
                    <a:pt x="1998682" y="47118"/>
                  </a:lnTo>
                  <a:close/>
                </a:path>
                <a:path w="2916555" h="104775" extrusionOk="0">
                  <a:moveTo>
                    <a:pt x="2019624" y="47118"/>
                  </a:moveTo>
                  <a:lnTo>
                    <a:pt x="2013760" y="47118"/>
                  </a:lnTo>
                  <a:lnTo>
                    <a:pt x="2011457" y="49527"/>
                  </a:lnTo>
                  <a:lnTo>
                    <a:pt x="2011457" y="55286"/>
                  </a:lnTo>
                  <a:lnTo>
                    <a:pt x="2013760" y="57589"/>
                  </a:lnTo>
                  <a:lnTo>
                    <a:pt x="2019624" y="57589"/>
                  </a:lnTo>
                  <a:lnTo>
                    <a:pt x="2021927" y="55286"/>
                  </a:lnTo>
                  <a:lnTo>
                    <a:pt x="2021927" y="49527"/>
                  </a:lnTo>
                  <a:lnTo>
                    <a:pt x="2019624" y="47118"/>
                  </a:lnTo>
                  <a:close/>
                </a:path>
                <a:path w="2916555" h="104775" extrusionOk="0">
                  <a:moveTo>
                    <a:pt x="2040566" y="47118"/>
                  </a:moveTo>
                  <a:lnTo>
                    <a:pt x="2034807" y="47118"/>
                  </a:lnTo>
                  <a:lnTo>
                    <a:pt x="2032398" y="49527"/>
                  </a:lnTo>
                  <a:lnTo>
                    <a:pt x="2032398" y="55286"/>
                  </a:lnTo>
                  <a:lnTo>
                    <a:pt x="2034807" y="57589"/>
                  </a:lnTo>
                  <a:lnTo>
                    <a:pt x="2040566" y="57589"/>
                  </a:lnTo>
                  <a:lnTo>
                    <a:pt x="2042869" y="55286"/>
                  </a:lnTo>
                  <a:lnTo>
                    <a:pt x="2042869" y="49527"/>
                  </a:lnTo>
                  <a:lnTo>
                    <a:pt x="2040566" y="47118"/>
                  </a:lnTo>
                  <a:close/>
                </a:path>
                <a:path w="2916555" h="104775" extrusionOk="0">
                  <a:moveTo>
                    <a:pt x="2061507" y="47118"/>
                  </a:moveTo>
                  <a:lnTo>
                    <a:pt x="2055748" y="47118"/>
                  </a:lnTo>
                  <a:lnTo>
                    <a:pt x="2053340" y="49527"/>
                  </a:lnTo>
                  <a:lnTo>
                    <a:pt x="2053340" y="55286"/>
                  </a:lnTo>
                  <a:lnTo>
                    <a:pt x="2055748" y="57589"/>
                  </a:lnTo>
                  <a:lnTo>
                    <a:pt x="2061507" y="57589"/>
                  </a:lnTo>
                  <a:lnTo>
                    <a:pt x="2063811" y="55286"/>
                  </a:lnTo>
                  <a:lnTo>
                    <a:pt x="2063811" y="49527"/>
                  </a:lnTo>
                  <a:lnTo>
                    <a:pt x="2061507" y="47118"/>
                  </a:lnTo>
                  <a:close/>
                </a:path>
                <a:path w="2916555" h="104775" extrusionOk="0">
                  <a:moveTo>
                    <a:pt x="2082449" y="47118"/>
                  </a:moveTo>
                  <a:lnTo>
                    <a:pt x="2076690" y="47118"/>
                  </a:lnTo>
                  <a:lnTo>
                    <a:pt x="2074282" y="49527"/>
                  </a:lnTo>
                  <a:lnTo>
                    <a:pt x="2074282" y="55286"/>
                  </a:lnTo>
                  <a:lnTo>
                    <a:pt x="2076690" y="57589"/>
                  </a:lnTo>
                  <a:lnTo>
                    <a:pt x="2082449" y="57589"/>
                  </a:lnTo>
                  <a:lnTo>
                    <a:pt x="2084753" y="55286"/>
                  </a:lnTo>
                  <a:lnTo>
                    <a:pt x="2084753" y="49527"/>
                  </a:lnTo>
                  <a:lnTo>
                    <a:pt x="2082449" y="47118"/>
                  </a:lnTo>
                  <a:close/>
                </a:path>
                <a:path w="2916555" h="104775" extrusionOk="0">
                  <a:moveTo>
                    <a:pt x="2103391" y="47118"/>
                  </a:moveTo>
                  <a:lnTo>
                    <a:pt x="2097632" y="47118"/>
                  </a:lnTo>
                  <a:lnTo>
                    <a:pt x="2095224" y="49527"/>
                  </a:lnTo>
                  <a:lnTo>
                    <a:pt x="2095224" y="55286"/>
                  </a:lnTo>
                  <a:lnTo>
                    <a:pt x="2097632" y="57589"/>
                  </a:lnTo>
                  <a:lnTo>
                    <a:pt x="2103391" y="57589"/>
                  </a:lnTo>
                  <a:lnTo>
                    <a:pt x="2105799" y="55286"/>
                  </a:lnTo>
                  <a:lnTo>
                    <a:pt x="2105799" y="49527"/>
                  </a:lnTo>
                  <a:lnTo>
                    <a:pt x="2103391" y="47118"/>
                  </a:lnTo>
                  <a:close/>
                </a:path>
                <a:path w="2916555" h="104775" extrusionOk="0">
                  <a:moveTo>
                    <a:pt x="2124333" y="47118"/>
                  </a:moveTo>
                  <a:lnTo>
                    <a:pt x="2118574" y="47118"/>
                  </a:lnTo>
                  <a:lnTo>
                    <a:pt x="2116270" y="49527"/>
                  </a:lnTo>
                  <a:lnTo>
                    <a:pt x="2116270" y="55286"/>
                  </a:lnTo>
                  <a:lnTo>
                    <a:pt x="2118574" y="57589"/>
                  </a:lnTo>
                  <a:lnTo>
                    <a:pt x="2124333" y="57589"/>
                  </a:lnTo>
                  <a:lnTo>
                    <a:pt x="2126741" y="55286"/>
                  </a:lnTo>
                  <a:lnTo>
                    <a:pt x="2126741" y="49527"/>
                  </a:lnTo>
                  <a:lnTo>
                    <a:pt x="2124333" y="47118"/>
                  </a:lnTo>
                  <a:close/>
                </a:path>
                <a:path w="2916555" h="104775" extrusionOk="0">
                  <a:moveTo>
                    <a:pt x="2145274" y="47118"/>
                  </a:moveTo>
                  <a:lnTo>
                    <a:pt x="2139516" y="47118"/>
                  </a:lnTo>
                  <a:lnTo>
                    <a:pt x="2137212" y="49527"/>
                  </a:lnTo>
                  <a:lnTo>
                    <a:pt x="2137212" y="55286"/>
                  </a:lnTo>
                  <a:lnTo>
                    <a:pt x="2139516" y="57589"/>
                  </a:lnTo>
                  <a:lnTo>
                    <a:pt x="2145274" y="57589"/>
                  </a:lnTo>
                  <a:lnTo>
                    <a:pt x="2147683" y="55286"/>
                  </a:lnTo>
                  <a:lnTo>
                    <a:pt x="2147683" y="49527"/>
                  </a:lnTo>
                  <a:lnTo>
                    <a:pt x="2145274" y="47118"/>
                  </a:lnTo>
                  <a:close/>
                </a:path>
                <a:path w="2916555" h="104775" extrusionOk="0">
                  <a:moveTo>
                    <a:pt x="2166216" y="47118"/>
                  </a:moveTo>
                  <a:lnTo>
                    <a:pt x="2160457" y="47118"/>
                  </a:lnTo>
                  <a:lnTo>
                    <a:pt x="2158154" y="49527"/>
                  </a:lnTo>
                  <a:lnTo>
                    <a:pt x="2158154" y="55286"/>
                  </a:lnTo>
                  <a:lnTo>
                    <a:pt x="2160457" y="57589"/>
                  </a:lnTo>
                  <a:lnTo>
                    <a:pt x="2166216" y="57589"/>
                  </a:lnTo>
                  <a:lnTo>
                    <a:pt x="2168625" y="55286"/>
                  </a:lnTo>
                  <a:lnTo>
                    <a:pt x="2168625" y="49527"/>
                  </a:lnTo>
                  <a:lnTo>
                    <a:pt x="2166216" y="47118"/>
                  </a:lnTo>
                  <a:close/>
                </a:path>
                <a:path w="2916555" h="104775" extrusionOk="0">
                  <a:moveTo>
                    <a:pt x="2187263" y="47118"/>
                  </a:moveTo>
                  <a:lnTo>
                    <a:pt x="2181399" y="47118"/>
                  </a:lnTo>
                  <a:lnTo>
                    <a:pt x="2179095" y="49527"/>
                  </a:lnTo>
                  <a:lnTo>
                    <a:pt x="2179095" y="55286"/>
                  </a:lnTo>
                  <a:lnTo>
                    <a:pt x="2181399" y="57589"/>
                  </a:lnTo>
                  <a:lnTo>
                    <a:pt x="2187263" y="57589"/>
                  </a:lnTo>
                  <a:lnTo>
                    <a:pt x="2189566" y="55286"/>
                  </a:lnTo>
                  <a:lnTo>
                    <a:pt x="2189566" y="49527"/>
                  </a:lnTo>
                  <a:lnTo>
                    <a:pt x="2187263" y="47118"/>
                  </a:lnTo>
                  <a:close/>
                </a:path>
                <a:path w="2916555" h="104775" extrusionOk="0">
                  <a:moveTo>
                    <a:pt x="2208205" y="47118"/>
                  </a:moveTo>
                  <a:lnTo>
                    <a:pt x="2202341" y="47118"/>
                  </a:lnTo>
                  <a:lnTo>
                    <a:pt x="2200037" y="49527"/>
                  </a:lnTo>
                  <a:lnTo>
                    <a:pt x="2200037" y="55286"/>
                  </a:lnTo>
                  <a:lnTo>
                    <a:pt x="2202341" y="57589"/>
                  </a:lnTo>
                  <a:lnTo>
                    <a:pt x="2208205" y="57589"/>
                  </a:lnTo>
                  <a:lnTo>
                    <a:pt x="2210508" y="55286"/>
                  </a:lnTo>
                  <a:lnTo>
                    <a:pt x="2210508" y="49527"/>
                  </a:lnTo>
                  <a:lnTo>
                    <a:pt x="2208205" y="47118"/>
                  </a:lnTo>
                  <a:close/>
                </a:path>
                <a:path w="2916555" h="104775" extrusionOk="0">
                  <a:moveTo>
                    <a:pt x="2229146" y="47118"/>
                  </a:moveTo>
                  <a:lnTo>
                    <a:pt x="2223283" y="47118"/>
                  </a:lnTo>
                  <a:lnTo>
                    <a:pt x="2220979" y="49527"/>
                  </a:lnTo>
                  <a:lnTo>
                    <a:pt x="2220979" y="55286"/>
                  </a:lnTo>
                  <a:lnTo>
                    <a:pt x="2223283" y="57589"/>
                  </a:lnTo>
                  <a:lnTo>
                    <a:pt x="2229146" y="57589"/>
                  </a:lnTo>
                  <a:lnTo>
                    <a:pt x="2231450" y="55286"/>
                  </a:lnTo>
                  <a:lnTo>
                    <a:pt x="2231450" y="49527"/>
                  </a:lnTo>
                  <a:lnTo>
                    <a:pt x="2229146" y="47118"/>
                  </a:lnTo>
                  <a:close/>
                </a:path>
                <a:path w="2916555" h="104775" extrusionOk="0">
                  <a:moveTo>
                    <a:pt x="2250088" y="47118"/>
                  </a:moveTo>
                  <a:lnTo>
                    <a:pt x="2244329" y="47118"/>
                  </a:lnTo>
                  <a:lnTo>
                    <a:pt x="2241921" y="49527"/>
                  </a:lnTo>
                  <a:lnTo>
                    <a:pt x="2241921" y="55286"/>
                  </a:lnTo>
                  <a:lnTo>
                    <a:pt x="2244329" y="57589"/>
                  </a:lnTo>
                  <a:lnTo>
                    <a:pt x="2250088" y="57589"/>
                  </a:lnTo>
                  <a:lnTo>
                    <a:pt x="2252392" y="55286"/>
                  </a:lnTo>
                  <a:lnTo>
                    <a:pt x="2252392" y="49527"/>
                  </a:lnTo>
                  <a:lnTo>
                    <a:pt x="2250088" y="47118"/>
                  </a:lnTo>
                  <a:close/>
                </a:path>
                <a:path w="2916555" h="104775" extrusionOk="0">
                  <a:moveTo>
                    <a:pt x="2271030" y="47118"/>
                  </a:moveTo>
                  <a:lnTo>
                    <a:pt x="2265271" y="47118"/>
                  </a:lnTo>
                  <a:lnTo>
                    <a:pt x="2262863" y="49527"/>
                  </a:lnTo>
                  <a:lnTo>
                    <a:pt x="2262863" y="55286"/>
                  </a:lnTo>
                  <a:lnTo>
                    <a:pt x="2265271" y="57589"/>
                  </a:lnTo>
                  <a:lnTo>
                    <a:pt x="2271030" y="57589"/>
                  </a:lnTo>
                  <a:lnTo>
                    <a:pt x="2273333" y="55286"/>
                  </a:lnTo>
                  <a:lnTo>
                    <a:pt x="2273333" y="49527"/>
                  </a:lnTo>
                  <a:lnTo>
                    <a:pt x="2271030" y="47118"/>
                  </a:lnTo>
                  <a:close/>
                </a:path>
                <a:path w="2916555" h="104775" extrusionOk="0">
                  <a:moveTo>
                    <a:pt x="2291972" y="47118"/>
                  </a:moveTo>
                  <a:lnTo>
                    <a:pt x="2286213" y="47118"/>
                  </a:lnTo>
                  <a:lnTo>
                    <a:pt x="2283804" y="49527"/>
                  </a:lnTo>
                  <a:lnTo>
                    <a:pt x="2283804" y="55286"/>
                  </a:lnTo>
                  <a:lnTo>
                    <a:pt x="2286213" y="57589"/>
                  </a:lnTo>
                  <a:lnTo>
                    <a:pt x="2291972" y="57589"/>
                  </a:lnTo>
                  <a:lnTo>
                    <a:pt x="2294275" y="55286"/>
                  </a:lnTo>
                  <a:lnTo>
                    <a:pt x="2294275" y="49527"/>
                  </a:lnTo>
                  <a:lnTo>
                    <a:pt x="2291972" y="47118"/>
                  </a:lnTo>
                  <a:close/>
                </a:path>
                <a:path w="2916555" h="104775" extrusionOk="0">
                  <a:moveTo>
                    <a:pt x="2312913" y="47118"/>
                  </a:moveTo>
                  <a:lnTo>
                    <a:pt x="2307154" y="47118"/>
                  </a:lnTo>
                  <a:lnTo>
                    <a:pt x="2304746" y="49527"/>
                  </a:lnTo>
                  <a:lnTo>
                    <a:pt x="2304746" y="55286"/>
                  </a:lnTo>
                  <a:lnTo>
                    <a:pt x="2307154" y="57589"/>
                  </a:lnTo>
                  <a:lnTo>
                    <a:pt x="2312913" y="57589"/>
                  </a:lnTo>
                  <a:lnTo>
                    <a:pt x="2315322" y="55286"/>
                  </a:lnTo>
                  <a:lnTo>
                    <a:pt x="2315322" y="49527"/>
                  </a:lnTo>
                  <a:lnTo>
                    <a:pt x="2312913" y="47118"/>
                  </a:lnTo>
                  <a:close/>
                </a:path>
                <a:path w="2916555" h="104775" extrusionOk="0">
                  <a:moveTo>
                    <a:pt x="2333855" y="47118"/>
                  </a:moveTo>
                  <a:lnTo>
                    <a:pt x="2328096" y="47118"/>
                  </a:lnTo>
                  <a:lnTo>
                    <a:pt x="2325793" y="49527"/>
                  </a:lnTo>
                  <a:lnTo>
                    <a:pt x="2325793" y="55286"/>
                  </a:lnTo>
                  <a:lnTo>
                    <a:pt x="2328096" y="57589"/>
                  </a:lnTo>
                  <a:lnTo>
                    <a:pt x="2333855" y="57589"/>
                  </a:lnTo>
                  <a:lnTo>
                    <a:pt x="2336263" y="55286"/>
                  </a:lnTo>
                  <a:lnTo>
                    <a:pt x="2336263" y="49527"/>
                  </a:lnTo>
                  <a:lnTo>
                    <a:pt x="2333855" y="47118"/>
                  </a:lnTo>
                  <a:close/>
                </a:path>
                <a:path w="2916555" h="104775" extrusionOk="0">
                  <a:moveTo>
                    <a:pt x="2354797" y="47118"/>
                  </a:moveTo>
                  <a:lnTo>
                    <a:pt x="2349038" y="47118"/>
                  </a:lnTo>
                  <a:lnTo>
                    <a:pt x="2346734" y="49527"/>
                  </a:lnTo>
                  <a:lnTo>
                    <a:pt x="2346734" y="55286"/>
                  </a:lnTo>
                  <a:lnTo>
                    <a:pt x="2349038" y="57589"/>
                  </a:lnTo>
                  <a:lnTo>
                    <a:pt x="2354797" y="57589"/>
                  </a:lnTo>
                  <a:lnTo>
                    <a:pt x="2357205" y="55286"/>
                  </a:lnTo>
                  <a:lnTo>
                    <a:pt x="2357205" y="49527"/>
                  </a:lnTo>
                  <a:lnTo>
                    <a:pt x="2354797" y="47118"/>
                  </a:lnTo>
                  <a:close/>
                </a:path>
                <a:path w="2916555" h="104775" extrusionOk="0">
                  <a:moveTo>
                    <a:pt x="2375739" y="47118"/>
                  </a:moveTo>
                  <a:lnTo>
                    <a:pt x="2369980" y="47118"/>
                  </a:lnTo>
                  <a:lnTo>
                    <a:pt x="2367676" y="49527"/>
                  </a:lnTo>
                  <a:lnTo>
                    <a:pt x="2367676" y="55286"/>
                  </a:lnTo>
                  <a:lnTo>
                    <a:pt x="2369980" y="57589"/>
                  </a:lnTo>
                  <a:lnTo>
                    <a:pt x="2375739" y="57589"/>
                  </a:lnTo>
                  <a:lnTo>
                    <a:pt x="2378147" y="55286"/>
                  </a:lnTo>
                  <a:lnTo>
                    <a:pt x="2378147" y="49527"/>
                  </a:lnTo>
                  <a:lnTo>
                    <a:pt x="2375739" y="47118"/>
                  </a:lnTo>
                  <a:close/>
                </a:path>
                <a:path w="2916555" h="104775" extrusionOk="0">
                  <a:moveTo>
                    <a:pt x="2396785" y="47118"/>
                  </a:moveTo>
                  <a:lnTo>
                    <a:pt x="2390921" y="47118"/>
                  </a:lnTo>
                  <a:lnTo>
                    <a:pt x="2388618" y="49527"/>
                  </a:lnTo>
                  <a:lnTo>
                    <a:pt x="2388618" y="55286"/>
                  </a:lnTo>
                  <a:lnTo>
                    <a:pt x="2390921" y="57589"/>
                  </a:lnTo>
                  <a:lnTo>
                    <a:pt x="2396785" y="57589"/>
                  </a:lnTo>
                  <a:lnTo>
                    <a:pt x="2399089" y="55286"/>
                  </a:lnTo>
                  <a:lnTo>
                    <a:pt x="2399089" y="49527"/>
                  </a:lnTo>
                  <a:lnTo>
                    <a:pt x="2396785" y="47118"/>
                  </a:lnTo>
                  <a:close/>
                </a:path>
                <a:path w="2916555" h="104775" extrusionOk="0">
                  <a:moveTo>
                    <a:pt x="2417727" y="47118"/>
                  </a:moveTo>
                  <a:lnTo>
                    <a:pt x="2411863" y="47118"/>
                  </a:lnTo>
                  <a:lnTo>
                    <a:pt x="2409560" y="49527"/>
                  </a:lnTo>
                  <a:lnTo>
                    <a:pt x="2409560" y="55286"/>
                  </a:lnTo>
                  <a:lnTo>
                    <a:pt x="2411863" y="57589"/>
                  </a:lnTo>
                  <a:lnTo>
                    <a:pt x="2417727" y="57589"/>
                  </a:lnTo>
                  <a:lnTo>
                    <a:pt x="2420031" y="55286"/>
                  </a:lnTo>
                  <a:lnTo>
                    <a:pt x="2420031" y="49527"/>
                  </a:lnTo>
                  <a:lnTo>
                    <a:pt x="2417727" y="47118"/>
                  </a:lnTo>
                  <a:close/>
                </a:path>
                <a:path w="2916555" h="104775" extrusionOk="0">
                  <a:moveTo>
                    <a:pt x="2438669" y="47118"/>
                  </a:moveTo>
                  <a:lnTo>
                    <a:pt x="2432805" y="47118"/>
                  </a:lnTo>
                  <a:lnTo>
                    <a:pt x="2430501" y="49527"/>
                  </a:lnTo>
                  <a:lnTo>
                    <a:pt x="2430501" y="55286"/>
                  </a:lnTo>
                  <a:lnTo>
                    <a:pt x="2432805" y="57589"/>
                  </a:lnTo>
                  <a:lnTo>
                    <a:pt x="2438669" y="57589"/>
                  </a:lnTo>
                  <a:lnTo>
                    <a:pt x="2440972" y="55286"/>
                  </a:lnTo>
                  <a:lnTo>
                    <a:pt x="2440972" y="49527"/>
                  </a:lnTo>
                  <a:lnTo>
                    <a:pt x="2438669" y="47118"/>
                  </a:lnTo>
                  <a:close/>
                </a:path>
                <a:path w="2916555" h="104775" extrusionOk="0">
                  <a:moveTo>
                    <a:pt x="2459610" y="47118"/>
                  </a:moveTo>
                  <a:lnTo>
                    <a:pt x="2453851" y="47118"/>
                  </a:lnTo>
                  <a:lnTo>
                    <a:pt x="2451443" y="49527"/>
                  </a:lnTo>
                  <a:lnTo>
                    <a:pt x="2451443" y="55286"/>
                  </a:lnTo>
                  <a:lnTo>
                    <a:pt x="2453851" y="57589"/>
                  </a:lnTo>
                  <a:lnTo>
                    <a:pt x="2459610" y="57589"/>
                  </a:lnTo>
                  <a:lnTo>
                    <a:pt x="2461914" y="55286"/>
                  </a:lnTo>
                  <a:lnTo>
                    <a:pt x="2461914" y="49527"/>
                  </a:lnTo>
                  <a:lnTo>
                    <a:pt x="2459610" y="47118"/>
                  </a:lnTo>
                  <a:close/>
                </a:path>
                <a:path w="2916555" h="104775" extrusionOk="0">
                  <a:moveTo>
                    <a:pt x="2480552" y="47118"/>
                  </a:moveTo>
                  <a:lnTo>
                    <a:pt x="2474793" y="47118"/>
                  </a:lnTo>
                  <a:lnTo>
                    <a:pt x="2472385" y="49527"/>
                  </a:lnTo>
                  <a:lnTo>
                    <a:pt x="2472385" y="55286"/>
                  </a:lnTo>
                  <a:lnTo>
                    <a:pt x="2474793" y="57589"/>
                  </a:lnTo>
                  <a:lnTo>
                    <a:pt x="2480552" y="57589"/>
                  </a:lnTo>
                  <a:lnTo>
                    <a:pt x="2482856" y="55286"/>
                  </a:lnTo>
                  <a:lnTo>
                    <a:pt x="2482856" y="49527"/>
                  </a:lnTo>
                  <a:lnTo>
                    <a:pt x="2480552" y="47118"/>
                  </a:lnTo>
                  <a:close/>
                </a:path>
                <a:path w="2916555" h="104775" extrusionOk="0">
                  <a:moveTo>
                    <a:pt x="2501494" y="47118"/>
                  </a:moveTo>
                  <a:lnTo>
                    <a:pt x="2495735" y="47118"/>
                  </a:lnTo>
                  <a:lnTo>
                    <a:pt x="2493327" y="49527"/>
                  </a:lnTo>
                  <a:lnTo>
                    <a:pt x="2493327" y="55286"/>
                  </a:lnTo>
                  <a:lnTo>
                    <a:pt x="2495735" y="57589"/>
                  </a:lnTo>
                  <a:lnTo>
                    <a:pt x="2501494" y="57589"/>
                  </a:lnTo>
                  <a:lnTo>
                    <a:pt x="2503798" y="55286"/>
                  </a:lnTo>
                  <a:lnTo>
                    <a:pt x="2503798" y="49527"/>
                  </a:lnTo>
                  <a:lnTo>
                    <a:pt x="2501494" y="47118"/>
                  </a:lnTo>
                  <a:close/>
                </a:path>
                <a:path w="2916555" h="104775" extrusionOk="0">
                  <a:moveTo>
                    <a:pt x="2522436" y="47118"/>
                  </a:moveTo>
                  <a:lnTo>
                    <a:pt x="2516677" y="47118"/>
                  </a:lnTo>
                  <a:lnTo>
                    <a:pt x="2514268" y="49527"/>
                  </a:lnTo>
                  <a:lnTo>
                    <a:pt x="2514268" y="55286"/>
                  </a:lnTo>
                  <a:lnTo>
                    <a:pt x="2516677" y="57589"/>
                  </a:lnTo>
                  <a:lnTo>
                    <a:pt x="2522436" y="57589"/>
                  </a:lnTo>
                  <a:lnTo>
                    <a:pt x="2524844" y="55286"/>
                  </a:lnTo>
                  <a:lnTo>
                    <a:pt x="2524844" y="49527"/>
                  </a:lnTo>
                  <a:lnTo>
                    <a:pt x="2522436" y="47118"/>
                  </a:lnTo>
                  <a:close/>
                </a:path>
                <a:path w="2916555" h="104775" extrusionOk="0">
                  <a:moveTo>
                    <a:pt x="2543378" y="47118"/>
                  </a:moveTo>
                  <a:lnTo>
                    <a:pt x="2537619" y="47118"/>
                  </a:lnTo>
                  <a:lnTo>
                    <a:pt x="2535315" y="49527"/>
                  </a:lnTo>
                  <a:lnTo>
                    <a:pt x="2535315" y="55286"/>
                  </a:lnTo>
                  <a:lnTo>
                    <a:pt x="2537619" y="57589"/>
                  </a:lnTo>
                  <a:lnTo>
                    <a:pt x="2543378" y="57589"/>
                  </a:lnTo>
                  <a:lnTo>
                    <a:pt x="2545786" y="55286"/>
                  </a:lnTo>
                  <a:lnTo>
                    <a:pt x="2545786" y="49527"/>
                  </a:lnTo>
                  <a:lnTo>
                    <a:pt x="2543378" y="47118"/>
                  </a:lnTo>
                  <a:close/>
                </a:path>
                <a:path w="2916555" h="104775" extrusionOk="0">
                  <a:moveTo>
                    <a:pt x="2564319" y="47118"/>
                  </a:moveTo>
                  <a:lnTo>
                    <a:pt x="2558560" y="47118"/>
                  </a:lnTo>
                  <a:lnTo>
                    <a:pt x="2556257" y="49527"/>
                  </a:lnTo>
                  <a:lnTo>
                    <a:pt x="2556257" y="55286"/>
                  </a:lnTo>
                  <a:lnTo>
                    <a:pt x="2558560" y="57589"/>
                  </a:lnTo>
                  <a:lnTo>
                    <a:pt x="2564319" y="57589"/>
                  </a:lnTo>
                  <a:lnTo>
                    <a:pt x="2566728" y="55286"/>
                  </a:lnTo>
                  <a:lnTo>
                    <a:pt x="2566728" y="49527"/>
                  </a:lnTo>
                  <a:lnTo>
                    <a:pt x="2564319" y="47118"/>
                  </a:lnTo>
                  <a:close/>
                </a:path>
                <a:path w="2916555" h="104775" extrusionOk="0">
                  <a:moveTo>
                    <a:pt x="2585261" y="47118"/>
                  </a:moveTo>
                  <a:lnTo>
                    <a:pt x="2579502" y="47118"/>
                  </a:lnTo>
                  <a:lnTo>
                    <a:pt x="2577199" y="49527"/>
                  </a:lnTo>
                  <a:lnTo>
                    <a:pt x="2577199" y="55286"/>
                  </a:lnTo>
                  <a:lnTo>
                    <a:pt x="2579502" y="57589"/>
                  </a:lnTo>
                  <a:lnTo>
                    <a:pt x="2585261" y="57589"/>
                  </a:lnTo>
                  <a:lnTo>
                    <a:pt x="2587669" y="55286"/>
                  </a:lnTo>
                  <a:lnTo>
                    <a:pt x="2587669" y="49527"/>
                  </a:lnTo>
                  <a:lnTo>
                    <a:pt x="2585261" y="47118"/>
                  </a:lnTo>
                  <a:close/>
                </a:path>
                <a:path w="2916555" h="104775" extrusionOk="0">
                  <a:moveTo>
                    <a:pt x="2606308" y="47118"/>
                  </a:moveTo>
                  <a:lnTo>
                    <a:pt x="2600444" y="47118"/>
                  </a:lnTo>
                  <a:lnTo>
                    <a:pt x="2598140" y="49527"/>
                  </a:lnTo>
                  <a:lnTo>
                    <a:pt x="2598140" y="55286"/>
                  </a:lnTo>
                  <a:lnTo>
                    <a:pt x="2600444" y="57589"/>
                  </a:lnTo>
                  <a:lnTo>
                    <a:pt x="2606308" y="57589"/>
                  </a:lnTo>
                  <a:lnTo>
                    <a:pt x="2608611" y="55286"/>
                  </a:lnTo>
                  <a:lnTo>
                    <a:pt x="2608611" y="49527"/>
                  </a:lnTo>
                  <a:lnTo>
                    <a:pt x="2606308" y="47118"/>
                  </a:lnTo>
                  <a:close/>
                </a:path>
                <a:path w="2916555" h="104775" extrusionOk="0">
                  <a:moveTo>
                    <a:pt x="2627249" y="47118"/>
                  </a:moveTo>
                  <a:lnTo>
                    <a:pt x="2621386" y="47118"/>
                  </a:lnTo>
                  <a:lnTo>
                    <a:pt x="2619082" y="49527"/>
                  </a:lnTo>
                  <a:lnTo>
                    <a:pt x="2619082" y="55286"/>
                  </a:lnTo>
                  <a:lnTo>
                    <a:pt x="2621386" y="57589"/>
                  </a:lnTo>
                  <a:lnTo>
                    <a:pt x="2627249" y="57589"/>
                  </a:lnTo>
                  <a:lnTo>
                    <a:pt x="2629553" y="55286"/>
                  </a:lnTo>
                  <a:lnTo>
                    <a:pt x="2629553" y="49527"/>
                  </a:lnTo>
                  <a:lnTo>
                    <a:pt x="2627249" y="47118"/>
                  </a:lnTo>
                  <a:close/>
                </a:path>
                <a:path w="2916555" h="104775" extrusionOk="0">
                  <a:moveTo>
                    <a:pt x="2648191" y="47118"/>
                  </a:moveTo>
                  <a:lnTo>
                    <a:pt x="2642327" y="47118"/>
                  </a:lnTo>
                  <a:lnTo>
                    <a:pt x="2640024" y="49527"/>
                  </a:lnTo>
                  <a:lnTo>
                    <a:pt x="2640024" y="55286"/>
                  </a:lnTo>
                  <a:lnTo>
                    <a:pt x="2642327" y="57589"/>
                  </a:lnTo>
                  <a:lnTo>
                    <a:pt x="2648191" y="57589"/>
                  </a:lnTo>
                  <a:lnTo>
                    <a:pt x="2650495" y="55286"/>
                  </a:lnTo>
                  <a:lnTo>
                    <a:pt x="2650495" y="49527"/>
                  </a:lnTo>
                  <a:lnTo>
                    <a:pt x="2648191" y="47118"/>
                  </a:lnTo>
                  <a:close/>
                </a:path>
                <a:path w="2916555" h="104775" extrusionOk="0">
                  <a:moveTo>
                    <a:pt x="2669133" y="47118"/>
                  </a:moveTo>
                  <a:lnTo>
                    <a:pt x="2663374" y="47118"/>
                  </a:lnTo>
                  <a:lnTo>
                    <a:pt x="2660966" y="49527"/>
                  </a:lnTo>
                  <a:lnTo>
                    <a:pt x="2660966" y="55286"/>
                  </a:lnTo>
                  <a:lnTo>
                    <a:pt x="2663374" y="57589"/>
                  </a:lnTo>
                  <a:lnTo>
                    <a:pt x="2669133" y="57589"/>
                  </a:lnTo>
                  <a:lnTo>
                    <a:pt x="2671436" y="55286"/>
                  </a:lnTo>
                  <a:lnTo>
                    <a:pt x="2671436" y="49527"/>
                  </a:lnTo>
                  <a:lnTo>
                    <a:pt x="2669133" y="47118"/>
                  </a:lnTo>
                  <a:close/>
                </a:path>
                <a:path w="2916555" h="104775" extrusionOk="0">
                  <a:moveTo>
                    <a:pt x="2690075" y="47118"/>
                  </a:moveTo>
                  <a:lnTo>
                    <a:pt x="2684316" y="47118"/>
                  </a:lnTo>
                  <a:lnTo>
                    <a:pt x="2681907" y="49527"/>
                  </a:lnTo>
                  <a:lnTo>
                    <a:pt x="2681907" y="55286"/>
                  </a:lnTo>
                  <a:lnTo>
                    <a:pt x="2684316" y="57589"/>
                  </a:lnTo>
                  <a:lnTo>
                    <a:pt x="2690075" y="57589"/>
                  </a:lnTo>
                  <a:lnTo>
                    <a:pt x="2692378" y="55286"/>
                  </a:lnTo>
                  <a:lnTo>
                    <a:pt x="2692378" y="49527"/>
                  </a:lnTo>
                  <a:lnTo>
                    <a:pt x="2690075" y="47118"/>
                  </a:lnTo>
                  <a:close/>
                </a:path>
                <a:path w="2916555" h="104775" extrusionOk="0">
                  <a:moveTo>
                    <a:pt x="2711016" y="47118"/>
                  </a:moveTo>
                  <a:lnTo>
                    <a:pt x="2705257" y="47118"/>
                  </a:lnTo>
                  <a:lnTo>
                    <a:pt x="2702849" y="49527"/>
                  </a:lnTo>
                  <a:lnTo>
                    <a:pt x="2702849" y="55286"/>
                  </a:lnTo>
                  <a:lnTo>
                    <a:pt x="2705257" y="57589"/>
                  </a:lnTo>
                  <a:lnTo>
                    <a:pt x="2711016" y="57589"/>
                  </a:lnTo>
                  <a:lnTo>
                    <a:pt x="2713320" y="55286"/>
                  </a:lnTo>
                  <a:lnTo>
                    <a:pt x="2713320" y="49527"/>
                  </a:lnTo>
                  <a:lnTo>
                    <a:pt x="2711016" y="47118"/>
                  </a:lnTo>
                  <a:close/>
                </a:path>
                <a:path w="2916555" h="104775" extrusionOk="0">
                  <a:moveTo>
                    <a:pt x="2731958" y="47118"/>
                  </a:moveTo>
                  <a:lnTo>
                    <a:pt x="2726199" y="47118"/>
                  </a:lnTo>
                  <a:lnTo>
                    <a:pt x="2723791" y="49527"/>
                  </a:lnTo>
                  <a:lnTo>
                    <a:pt x="2723791" y="55286"/>
                  </a:lnTo>
                  <a:lnTo>
                    <a:pt x="2726199" y="57589"/>
                  </a:lnTo>
                  <a:lnTo>
                    <a:pt x="2731958" y="57589"/>
                  </a:lnTo>
                  <a:lnTo>
                    <a:pt x="2734367" y="55286"/>
                  </a:lnTo>
                  <a:lnTo>
                    <a:pt x="2734367" y="49527"/>
                  </a:lnTo>
                  <a:lnTo>
                    <a:pt x="2731958" y="47118"/>
                  </a:lnTo>
                  <a:close/>
                </a:path>
                <a:path w="2916555" h="104775" extrusionOk="0">
                  <a:moveTo>
                    <a:pt x="2752900" y="47118"/>
                  </a:moveTo>
                  <a:lnTo>
                    <a:pt x="2747141" y="47118"/>
                  </a:lnTo>
                  <a:lnTo>
                    <a:pt x="2744837" y="49527"/>
                  </a:lnTo>
                  <a:lnTo>
                    <a:pt x="2744837" y="55286"/>
                  </a:lnTo>
                  <a:lnTo>
                    <a:pt x="2747141" y="57589"/>
                  </a:lnTo>
                  <a:lnTo>
                    <a:pt x="2752900" y="57589"/>
                  </a:lnTo>
                  <a:lnTo>
                    <a:pt x="2755308" y="55286"/>
                  </a:lnTo>
                  <a:lnTo>
                    <a:pt x="2755308" y="49527"/>
                  </a:lnTo>
                  <a:lnTo>
                    <a:pt x="2752900" y="47118"/>
                  </a:lnTo>
                  <a:close/>
                </a:path>
                <a:path w="2916555" h="104775" extrusionOk="0">
                  <a:moveTo>
                    <a:pt x="2773842" y="47118"/>
                  </a:moveTo>
                  <a:lnTo>
                    <a:pt x="2768083" y="47118"/>
                  </a:lnTo>
                  <a:lnTo>
                    <a:pt x="2765779" y="49527"/>
                  </a:lnTo>
                  <a:lnTo>
                    <a:pt x="2765779" y="55286"/>
                  </a:lnTo>
                  <a:lnTo>
                    <a:pt x="2768083" y="57589"/>
                  </a:lnTo>
                  <a:lnTo>
                    <a:pt x="2773842" y="57589"/>
                  </a:lnTo>
                  <a:lnTo>
                    <a:pt x="2776250" y="55286"/>
                  </a:lnTo>
                  <a:lnTo>
                    <a:pt x="2776250" y="49527"/>
                  </a:lnTo>
                  <a:lnTo>
                    <a:pt x="2773842" y="47118"/>
                  </a:lnTo>
                  <a:close/>
                </a:path>
                <a:path w="2916555" h="104775" extrusionOk="0">
                  <a:moveTo>
                    <a:pt x="2794888" y="47118"/>
                  </a:moveTo>
                  <a:lnTo>
                    <a:pt x="2789025" y="47118"/>
                  </a:lnTo>
                  <a:lnTo>
                    <a:pt x="2786721" y="49527"/>
                  </a:lnTo>
                  <a:lnTo>
                    <a:pt x="2786721" y="55286"/>
                  </a:lnTo>
                  <a:lnTo>
                    <a:pt x="2789025" y="57589"/>
                  </a:lnTo>
                  <a:lnTo>
                    <a:pt x="2794888" y="57589"/>
                  </a:lnTo>
                  <a:lnTo>
                    <a:pt x="2797192" y="55286"/>
                  </a:lnTo>
                  <a:lnTo>
                    <a:pt x="2797192" y="49527"/>
                  </a:lnTo>
                  <a:lnTo>
                    <a:pt x="2794888" y="47118"/>
                  </a:lnTo>
                  <a:close/>
                </a:path>
                <a:path w="2916555" h="104775" extrusionOk="0">
                  <a:moveTo>
                    <a:pt x="2811432" y="0"/>
                  </a:moveTo>
                  <a:lnTo>
                    <a:pt x="2811432" y="104708"/>
                  </a:lnTo>
                  <a:lnTo>
                    <a:pt x="2905670" y="57589"/>
                  </a:lnTo>
                  <a:lnTo>
                    <a:pt x="2815830" y="57589"/>
                  </a:lnTo>
                  <a:lnTo>
                    <a:pt x="2818134" y="55286"/>
                  </a:lnTo>
                  <a:lnTo>
                    <a:pt x="2818134" y="49527"/>
                  </a:lnTo>
                  <a:lnTo>
                    <a:pt x="2815830" y="47118"/>
                  </a:lnTo>
                  <a:lnTo>
                    <a:pt x="2905670" y="47118"/>
                  </a:lnTo>
                  <a:lnTo>
                    <a:pt x="2811432" y="0"/>
                  </a:lnTo>
                  <a:close/>
                </a:path>
                <a:path w="2916555" h="104775" extrusionOk="0">
                  <a:moveTo>
                    <a:pt x="2811432" y="47118"/>
                  </a:moveTo>
                  <a:lnTo>
                    <a:pt x="2809966" y="47118"/>
                  </a:lnTo>
                  <a:lnTo>
                    <a:pt x="2807663" y="49527"/>
                  </a:lnTo>
                  <a:lnTo>
                    <a:pt x="2807663" y="55286"/>
                  </a:lnTo>
                  <a:lnTo>
                    <a:pt x="2809966" y="57589"/>
                  </a:lnTo>
                  <a:lnTo>
                    <a:pt x="2811432" y="57589"/>
                  </a:lnTo>
                  <a:lnTo>
                    <a:pt x="2811432" y="47118"/>
                  </a:lnTo>
                  <a:close/>
                </a:path>
                <a:path w="2916555" h="104775" extrusionOk="0">
                  <a:moveTo>
                    <a:pt x="2905670" y="47118"/>
                  </a:moveTo>
                  <a:lnTo>
                    <a:pt x="2815830" y="47118"/>
                  </a:lnTo>
                  <a:lnTo>
                    <a:pt x="2818134" y="49527"/>
                  </a:lnTo>
                  <a:lnTo>
                    <a:pt x="2818134" y="55286"/>
                  </a:lnTo>
                  <a:lnTo>
                    <a:pt x="2815830" y="57589"/>
                  </a:lnTo>
                  <a:lnTo>
                    <a:pt x="2905670" y="57589"/>
                  </a:lnTo>
                  <a:lnTo>
                    <a:pt x="2916141" y="52354"/>
                  </a:lnTo>
                  <a:lnTo>
                    <a:pt x="2905670" y="47118"/>
                  </a:lnTo>
                  <a:close/>
                </a:path>
              </a:pathLst>
            </a:custGeom>
            <a:solidFill>
              <a:srgbClr val="FFEDD6"/>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None/>
              </a:pPr>
              <a:endParaRPr sz="637" b="0" i="0" u="none" strike="noStrike" cap="none">
                <a:solidFill>
                  <a:srgbClr val="000000"/>
                </a:solidFill>
                <a:latin typeface="Arial"/>
                <a:ea typeface="Arial"/>
                <a:cs typeface="Arial"/>
                <a:sym typeface="Arial"/>
              </a:endParaRPr>
            </a:p>
          </p:txBody>
        </p:sp>
        <p:sp>
          <p:nvSpPr>
            <p:cNvPr id="92" name="Google Shape;1715;p154">
              <a:extLst>
                <a:ext uri="{FF2B5EF4-FFF2-40B4-BE49-F238E27FC236}">
                  <a16:creationId xmlns:a16="http://schemas.microsoft.com/office/drawing/2014/main" id="{27D9F138-1F74-4293-8529-D2D444B390FC}"/>
                </a:ext>
              </a:extLst>
            </p:cNvPr>
            <p:cNvSpPr/>
            <p:nvPr/>
          </p:nvSpPr>
          <p:spPr>
            <a:xfrm>
              <a:off x="11508864" y="4817863"/>
              <a:ext cx="298450" cy="290829"/>
            </a:xfrm>
            <a:custGeom>
              <a:avLst/>
              <a:gdLst/>
              <a:ahLst/>
              <a:cxnLst/>
              <a:rect l="l" t="t" r="r" b="b"/>
              <a:pathLst>
                <a:path w="298450" h="290829" extrusionOk="0">
                  <a:moveTo>
                    <a:pt x="0" y="145335"/>
                  </a:moveTo>
                  <a:lnTo>
                    <a:pt x="7596" y="99421"/>
                  </a:lnTo>
                  <a:lnTo>
                    <a:pt x="28758" y="59528"/>
                  </a:lnTo>
                  <a:lnTo>
                    <a:pt x="61043" y="28058"/>
                  </a:lnTo>
                  <a:lnTo>
                    <a:pt x="102008" y="7415"/>
                  </a:lnTo>
                  <a:lnTo>
                    <a:pt x="149210" y="0"/>
                  </a:lnTo>
                  <a:lnTo>
                    <a:pt x="196371" y="7415"/>
                  </a:lnTo>
                  <a:lnTo>
                    <a:pt x="237331" y="28058"/>
                  </a:lnTo>
                  <a:lnTo>
                    <a:pt x="269631" y="59528"/>
                  </a:lnTo>
                  <a:lnTo>
                    <a:pt x="290813" y="99421"/>
                  </a:lnTo>
                  <a:lnTo>
                    <a:pt x="298420" y="145335"/>
                  </a:lnTo>
                  <a:lnTo>
                    <a:pt x="290813" y="191239"/>
                  </a:lnTo>
                  <a:lnTo>
                    <a:pt x="269631" y="231106"/>
                  </a:lnTo>
                  <a:lnTo>
                    <a:pt x="237331" y="262545"/>
                  </a:lnTo>
                  <a:lnTo>
                    <a:pt x="196371" y="283162"/>
                  </a:lnTo>
                  <a:lnTo>
                    <a:pt x="149210" y="290567"/>
                  </a:lnTo>
                  <a:lnTo>
                    <a:pt x="102008" y="283162"/>
                  </a:lnTo>
                  <a:lnTo>
                    <a:pt x="61043" y="262545"/>
                  </a:lnTo>
                  <a:lnTo>
                    <a:pt x="28758" y="231106"/>
                  </a:lnTo>
                  <a:lnTo>
                    <a:pt x="7596" y="191239"/>
                  </a:lnTo>
                  <a:lnTo>
                    <a:pt x="0" y="145335"/>
                  </a:lnTo>
                  <a:close/>
                </a:path>
              </a:pathLst>
            </a:custGeom>
            <a:noFill/>
            <a:ln w="9525" cap="flat" cmpd="sng">
              <a:solidFill>
                <a:srgbClr val="FFEDD6"/>
              </a:solidFill>
              <a:prstDash val="solid"/>
              <a:round/>
              <a:headEnd type="none" w="sm" len="sm"/>
              <a:tailEnd type="none" w="sm" len="sm"/>
            </a:ln>
          </p:spPr>
          <p:txBody>
            <a:bodyPr spcFirstLastPara="1" wrap="square" lIns="0" tIns="0" rIns="0" bIns="0" anchor="t" anchorCtr="0">
              <a:noAutofit/>
            </a:bodyPr>
            <a:lstStyle/>
            <a:p>
              <a:pPr marL="0" marR="0" lvl="0" indent="0" algn="l" rtl="0">
                <a:lnSpc>
                  <a:spcPct val="100000"/>
                </a:lnSpc>
                <a:spcBef>
                  <a:spcPts val="0"/>
                </a:spcBef>
                <a:spcAft>
                  <a:spcPts val="0"/>
                </a:spcAft>
                <a:buNone/>
              </a:pPr>
              <a:endParaRPr sz="637" b="0" i="0" u="none" strike="noStrike" cap="none">
                <a:solidFill>
                  <a:srgbClr val="000000"/>
                </a:solidFill>
                <a:latin typeface="Arial"/>
                <a:ea typeface="Arial"/>
                <a:cs typeface="Arial"/>
                <a:sym typeface="Arial"/>
              </a:endParaRPr>
            </a:p>
          </p:txBody>
        </p:sp>
        <p:pic>
          <p:nvPicPr>
            <p:cNvPr id="93" name="Google Shape;1716;p154">
              <a:extLst>
                <a:ext uri="{FF2B5EF4-FFF2-40B4-BE49-F238E27FC236}">
                  <a16:creationId xmlns:a16="http://schemas.microsoft.com/office/drawing/2014/main" id="{9C7943F8-AAAA-48BD-8C0E-0AB5EAE59465}"/>
                </a:ext>
              </a:extLst>
            </p:cNvPr>
            <p:cNvPicPr preferRelativeResize="0"/>
            <p:nvPr/>
          </p:nvPicPr>
          <p:blipFill rotWithShape="1">
            <a:blip r:embed="rId56">
              <a:alphaModFix/>
            </a:blip>
            <a:srcRect/>
            <a:stretch/>
          </p:blipFill>
          <p:spPr>
            <a:xfrm>
              <a:off x="11584778" y="4893777"/>
              <a:ext cx="146592" cy="138739"/>
            </a:xfrm>
            <a:prstGeom prst="rect">
              <a:avLst/>
            </a:prstGeom>
            <a:noFill/>
            <a:ln>
              <a:noFill/>
            </a:ln>
          </p:spPr>
        </p:pic>
        <p:pic>
          <p:nvPicPr>
            <p:cNvPr id="94" name="Google Shape;1717;p154">
              <a:extLst>
                <a:ext uri="{FF2B5EF4-FFF2-40B4-BE49-F238E27FC236}">
                  <a16:creationId xmlns:a16="http://schemas.microsoft.com/office/drawing/2014/main" id="{B36993F4-061B-4966-B130-2AB9121CF7AD}"/>
                </a:ext>
              </a:extLst>
            </p:cNvPr>
            <p:cNvPicPr preferRelativeResize="0"/>
            <p:nvPr/>
          </p:nvPicPr>
          <p:blipFill rotWithShape="1">
            <a:blip r:embed="rId57">
              <a:alphaModFix/>
            </a:blip>
            <a:srcRect/>
            <a:stretch/>
          </p:blipFill>
          <p:spPr>
            <a:xfrm>
              <a:off x="12244967" y="4366411"/>
              <a:ext cx="1068344" cy="432185"/>
            </a:xfrm>
            <a:prstGeom prst="rect">
              <a:avLst/>
            </a:prstGeom>
            <a:noFill/>
            <a:ln>
              <a:noFill/>
            </a:ln>
          </p:spPr>
        </p:pic>
        <p:pic>
          <p:nvPicPr>
            <p:cNvPr id="95" name="Google Shape;1718;p154">
              <a:extLst>
                <a:ext uri="{FF2B5EF4-FFF2-40B4-BE49-F238E27FC236}">
                  <a16:creationId xmlns:a16="http://schemas.microsoft.com/office/drawing/2014/main" id="{D0B63E2C-4074-48A1-AEBF-62DD1D96F5CE}"/>
                </a:ext>
              </a:extLst>
            </p:cNvPr>
            <p:cNvPicPr preferRelativeResize="0"/>
            <p:nvPr/>
          </p:nvPicPr>
          <p:blipFill rotWithShape="1">
            <a:blip r:embed="rId58">
              <a:alphaModFix/>
            </a:blip>
            <a:srcRect/>
            <a:stretch/>
          </p:blipFill>
          <p:spPr>
            <a:xfrm>
              <a:off x="13116878" y="4366411"/>
              <a:ext cx="801410" cy="432185"/>
            </a:xfrm>
            <a:prstGeom prst="rect">
              <a:avLst/>
            </a:prstGeom>
            <a:noFill/>
            <a:ln>
              <a:noFill/>
            </a:ln>
          </p:spPr>
        </p:pic>
        <p:pic>
          <p:nvPicPr>
            <p:cNvPr id="96" name="Google Shape;1719;p154">
              <a:extLst>
                <a:ext uri="{FF2B5EF4-FFF2-40B4-BE49-F238E27FC236}">
                  <a16:creationId xmlns:a16="http://schemas.microsoft.com/office/drawing/2014/main" id="{B2EA0C4F-F1B7-4EE5-8608-1CB86A0EB366}"/>
                </a:ext>
              </a:extLst>
            </p:cNvPr>
            <p:cNvPicPr preferRelativeResize="0"/>
            <p:nvPr/>
          </p:nvPicPr>
          <p:blipFill rotWithShape="1">
            <a:blip r:embed="rId59">
              <a:alphaModFix/>
            </a:blip>
            <a:srcRect/>
            <a:stretch/>
          </p:blipFill>
          <p:spPr>
            <a:xfrm>
              <a:off x="13721886" y="4366411"/>
              <a:ext cx="801410" cy="432185"/>
            </a:xfrm>
            <a:prstGeom prst="rect">
              <a:avLst/>
            </a:prstGeom>
            <a:noFill/>
            <a:ln>
              <a:noFill/>
            </a:ln>
          </p:spPr>
        </p:pic>
        <p:pic>
          <p:nvPicPr>
            <p:cNvPr id="97" name="Google Shape;1720;p154">
              <a:extLst>
                <a:ext uri="{FF2B5EF4-FFF2-40B4-BE49-F238E27FC236}">
                  <a16:creationId xmlns:a16="http://schemas.microsoft.com/office/drawing/2014/main" id="{3000879D-9643-4BBA-B1B8-F101AAB28BF2}"/>
                </a:ext>
              </a:extLst>
            </p:cNvPr>
            <p:cNvPicPr preferRelativeResize="0"/>
            <p:nvPr/>
          </p:nvPicPr>
          <p:blipFill rotWithShape="1">
            <a:blip r:embed="rId60">
              <a:alphaModFix/>
            </a:blip>
            <a:srcRect/>
            <a:stretch/>
          </p:blipFill>
          <p:spPr>
            <a:xfrm>
              <a:off x="12551240" y="5106912"/>
              <a:ext cx="801410" cy="432185"/>
            </a:xfrm>
            <a:prstGeom prst="rect">
              <a:avLst/>
            </a:prstGeom>
            <a:noFill/>
            <a:ln>
              <a:noFill/>
            </a:ln>
          </p:spPr>
        </p:pic>
        <p:pic>
          <p:nvPicPr>
            <p:cNvPr id="98" name="Google Shape;1721;p154">
              <a:extLst>
                <a:ext uri="{FF2B5EF4-FFF2-40B4-BE49-F238E27FC236}">
                  <a16:creationId xmlns:a16="http://schemas.microsoft.com/office/drawing/2014/main" id="{6FEE6863-0124-4EEC-9256-FD989029FF14}"/>
                </a:ext>
              </a:extLst>
            </p:cNvPr>
            <p:cNvPicPr preferRelativeResize="0"/>
            <p:nvPr/>
          </p:nvPicPr>
          <p:blipFill rotWithShape="1">
            <a:blip r:embed="rId61">
              <a:alphaModFix/>
            </a:blip>
            <a:srcRect/>
            <a:stretch/>
          </p:blipFill>
          <p:spPr>
            <a:xfrm>
              <a:off x="13156144" y="5106912"/>
              <a:ext cx="1068344" cy="432185"/>
            </a:xfrm>
            <a:prstGeom prst="rect">
              <a:avLst/>
            </a:prstGeom>
            <a:noFill/>
            <a:ln>
              <a:noFill/>
            </a:ln>
          </p:spPr>
        </p:pic>
        <p:pic>
          <p:nvPicPr>
            <p:cNvPr id="99" name="Google Shape;1722;p154">
              <a:extLst>
                <a:ext uri="{FF2B5EF4-FFF2-40B4-BE49-F238E27FC236}">
                  <a16:creationId xmlns:a16="http://schemas.microsoft.com/office/drawing/2014/main" id="{021F7D3A-CB04-47B0-A26D-32685F36A714}"/>
                </a:ext>
              </a:extLst>
            </p:cNvPr>
            <p:cNvPicPr preferRelativeResize="0"/>
            <p:nvPr/>
          </p:nvPicPr>
          <p:blipFill rotWithShape="1">
            <a:blip r:embed="rId62">
              <a:alphaModFix/>
            </a:blip>
            <a:srcRect/>
            <a:stretch/>
          </p:blipFill>
          <p:spPr>
            <a:xfrm>
              <a:off x="3156972" y="4248561"/>
              <a:ext cx="934526" cy="942379"/>
            </a:xfrm>
            <a:prstGeom prst="rect">
              <a:avLst/>
            </a:prstGeom>
            <a:noFill/>
            <a:ln>
              <a:noFill/>
            </a:ln>
          </p:spPr>
        </p:pic>
        <p:pic>
          <p:nvPicPr>
            <p:cNvPr id="100" name="Google Shape;1723;p154">
              <a:extLst>
                <a:ext uri="{FF2B5EF4-FFF2-40B4-BE49-F238E27FC236}">
                  <a16:creationId xmlns:a16="http://schemas.microsoft.com/office/drawing/2014/main" id="{E7A14D46-3381-4E7E-8D26-357065A2940A}"/>
                </a:ext>
              </a:extLst>
            </p:cNvPr>
            <p:cNvPicPr preferRelativeResize="0"/>
            <p:nvPr/>
          </p:nvPicPr>
          <p:blipFill rotWithShape="1">
            <a:blip r:embed="rId63">
              <a:alphaModFix/>
            </a:blip>
            <a:srcRect/>
            <a:stretch/>
          </p:blipFill>
          <p:spPr>
            <a:xfrm>
              <a:off x="15957630" y="4248561"/>
              <a:ext cx="934526" cy="942379"/>
            </a:xfrm>
            <a:prstGeom prst="rect">
              <a:avLst/>
            </a:prstGeom>
            <a:noFill/>
            <a:ln>
              <a:noFill/>
            </a:ln>
          </p:spPr>
        </p:pic>
      </p:grpSp>
      <p:sp>
        <p:nvSpPr>
          <p:cNvPr id="101" name="Google Shape;1724;p154">
            <a:extLst>
              <a:ext uri="{FF2B5EF4-FFF2-40B4-BE49-F238E27FC236}">
                <a16:creationId xmlns:a16="http://schemas.microsoft.com/office/drawing/2014/main" id="{647F3505-CE95-42E2-BAC2-EECAA69144C3}"/>
              </a:ext>
            </a:extLst>
          </p:cNvPr>
          <p:cNvSpPr txBox="1"/>
          <p:nvPr/>
        </p:nvSpPr>
        <p:spPr>
          <a:xfrm>
            <a:off x="4268317" y="3379578"/>
            <a:ext cx="513000" cy="377400"/>
          </a:xfrm>
          <a:prstGeom prst="rect">
            <a:avLst/>
          </a:prstGeom>
          <a:noFill/>
          <a:ln>
            <a:noFill/>
          </a:ln>
        </p:spPr>
        <p:txBody>
          <a:bodyPr spcFirstLastPara="1" wrap="square" lIns="0" tIns="6350" rIns="0" bIns="0" anchor="t" anchorCtr="0">
            <a:spAutoFit/>
          </a:bodyPr>
          <a:lstStyle/>
          <a:p>
            <a:pPr marL="5775" marR="0" lvl="0" indent="0" algn="l" rtl="0">
              <a:lnSpc>
                <a:spcPct val="100000"/>
              </a:lnSpc>
              <a:spcBef>
                <a:spcPts val="0"/>
              </a:spcBef>
              <a:spcAft>
                <a:spcPts val="0"/>
              </a:spcAft>
              <a:buNone/>
            </a:pPr>
            <a:r>
              <a:rPr lang="en" sz="1205" b="1" i="0" u="none" strike="noStrike" cap="none">
                <a:solidFill>
                  <a:srgbClr val="FD561F"/>
                </a:solidFill>
                <a:latin typeface="Gill Sans"/>
                <a:ea typeface="Gill Sans"/>
                <a:cs typeface="Gill Sans"/>
                <a:sym typeface="Gill Sans"/>
              </a:rPr>
              <a:t>Shopee</a:t>
            </a:r>
            <a:endParaRPr sz="1205" b="0" i="0" u="none" strike="noStrike" cap="none">
              <a:solidFill>
                <a:srgbClr val="000000"/>
              </a:solidFill>
              <a:latin typeface="Gill Sans"/>
              <a:ea typeface="Gill Sans"/>
              <a:cs typeface="Gill Sans"/>
              <a:sym typeface="Gill Sans"/>
            </a:endParaRPr>
          </a:p>
        </p:txBody>
      </p:sp>
    </p:spTree>
    <p:extLst>
      <p:ext uri="{BB962C8B-B14F-4D97-AF65-F5344CB8AC3E}">
        <p14:creationId xmlns:p14="http://schemas.microsoft.com/office/powerpoint/2010/main" val="247069963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직사각형 12">
            <a:extLst>
              <a:ext uri="{FF2B5EF4-FFF2-40B4-BE49-F238E27FC236}">
                <a16:creationId xmlns:a16="http://schemas.microsoft.com/office/drawing/2014/main" id="{1DFC32BF-0F18-4DD2-9124-E525419304B3}"/>
              </a:ext>
            </a:extLst>
          </p:cNvPr>
          <p:cNvSpPr/>
          <p:nvPr/>
        </p:nvSpPr>
        <p:spPr>
          <a:xfrm>
            <a:off x="7992380" y="-11113"/>
            <a:ext cx="1151620" cy="77284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나눔스퀘어라운드 ExtraBold" panose="020B0600000101010101" pitchFamily="50" charset="-127"/>
              <a:ea typeface="나눔스퀘어라운드 ExtraBold" panose="020B0600000101010101" pitchFamily="50" charset="-127"/>
            </a:endParaRPr>
          </a:p>
        </p:txBody>
      </p:sp>
      <p:cxnSp>
        <p:nvCxnSpPr>
          <p:cNvPr id="15" name="직선 연결선 14">
            <a:extLst>
              <a:ext uri="{FF2B5EF4-FFF2-40B4-BE49-F238E27FC236}">
                <a16:creationId xmlns:a16="http://schemas.microsoft.com/office/drawing/2014/main" id="{89D05493-380A-4BB8-BCEC-267A5E6AF795}"/>
              </a:ext>
            </a:extLst>
          </p:cNvPr>
          <p:cNvCxnSpPr>
            <a:cxnSpLocks/>
          </p:cNvCxnSpPr>
          <p:nvPr/>
        </p:nvCxnSpPr>
        <p:spPr>
          <a:xfrm>
            <a:off x="0" y="789864"/>
            <a:ext cx="7812360" cy="0"/>
          </a:xfrm>
          <a:prstGeom prst="line">
            <a:avLst/>
          </a:prstGeom>
          <a:ln w="28575" cmpd="sng">
            <a:solidFill>
              <a:srgbClr val="FFC000"/>
            </a:solidFill>
          </a:ln>
        </p:spPr>
        <p:style>
          <a:lnRef idx="1">
            <a:schemeClr val="accent1"/>
          </a:lnRef>
          <a:fillRef idx="0">
            <a:schemeClr val="accent1"/>
          </a:fillRef>
          <a:effectRef idx="0">
            <a:schemeClr val="accent1"/>
          </a:effectRef>
          <a:fontRef idx="minor">
            <a:schemeClr val="tx1"/>
          </a:fontRef>
        </p:style>
      </p:cxnSp>
      <p:sp>
        <p:nvSpPr>
          <p:cNvPr id="7" name="제목 1">
            <a:extLst>
              <a:ext uri="{FF2B5EF4-FFF2-40B4-BE49-F238E27FC236}">
                <a16:creationId xmlns:a16="http://schemas.microsoft.com/office/drawing/2014/main" id="{390C2AC6-713B-4994-A91B-B528A993F5A9}"/>
              </a:ext>
            </a:extLst>
          </p:cNvPr>
          <p:cNvSpPr>
            <a:spLocks noGrp="1"/>
          </p:cNvSpPr>
          <p:nvPr>
            <p:ph type="title"/>
          </p:nvPr>
        </p:nvSpPr>
        <p:spPr>
          <a:xfrm>
            <a:off x="134559" y="-367026"/>
            <a:ext cx="8397881" cy="1707794"/>
          </a:xfrm>
          <a:prstGeom prst="rect">
            <a:avLst/>
          </a:prstGeom>
        </p:spPr>
        <p:txBody>
          <a:bodyPr/>
          <a:lstStyle>
            <a:lvl1pPr marL="457200" marR="0" indent="-457200" algn="l" defTabSz="914400" rtl="0" eaLnBrk="1" fontAlgn="auto" latinLnBrk="1" hangingPunct="1">
              <a:lnSpc>
                <a:spcPct val="100000"/>
              </a:lnSpc>
              <a:spcBef>
                <a:spcPts val="0"/>
              </a:spcBef>
              <a:spcAft>
                <a:spcPts val="0"/>
              </a:spcAft>
              <a:buClrTx/>
              <a:buSzTx/>
              <a:buFontTx/>
              <a:buAutoNum type="arabicPeriod"/>
              <a:tabLst/>
              <a:defRPr b="1" i="0">
                <a:latin typeface="NanumSquare ExtraBold" panose="020B0600000101010101" pitchFamily="34" charset="-127"/>
                <a:ea typeface="NanumSquare ExtraBold" panose="020B0600000101010101" pitchFamily="34" charset="-127"/>
              </a:defRPr>
            </a:lvl1pPr>
          </a:lstStyle>
          <a:p>
            <a:pPr marL="0" lvl="0" indent="0">
              <a:buNone/>
            </a:pPr>
            <a:r>
              <a:rPr kumimoji="1" lang="en-US" altLang="ko-KR" sz="2800" dirty="0">
                <a:solidFill>
                  <a:prstClr val="black"/>
                </a:solidFill>
                <a:latin typeface="나눔스퀘어라운드 ExtraBold" panose="020B0600000101010101" pitchFamily="50" charset="-127"/>
                <a:ea typeface="나눔스퀘어라운드 ExtraBold" panose="020B0600000101010101" pitchFamily="50" charset="-127"/>
              </a:rPr>
              <a:t>4. </a:t>
            </a:r>
            <a:r>
              <a:rPr kumimoji="1" lang="ko-KR" altLang="en-US" sz="2800" dirty="0">
                <a:solidFill>
                  <a:prstClr val="black"/>
                </a:solidFill>
                <a:latin typeface="나눔스퀘어라운드 ExtraBold" panose="020B0600000101010101" pitchFamily="50" charset="-127"/>
                <a:ea typeface="나눔스퀘어라운드 ExtraBold" panose="020B0600000101010101" pitchFamily="50" charset="-127"/>
              </a:rPr>
              <a:t>해외 직판 </a:t>
            </a:r>
            <a:r>
              <a:rPr kumimoji="1" lang="en-US" altLang="ko-KR" sz="2800" dirty="0">
                <a:solidFill>
                  <a:prstClr val="black"/>
                </a:solidFill>
                <a:latin typeface="나눔스퀘어라운드 ExtraBold" panose="020B0600000101010101" pitchFamily="50" charset="-127"/>
                <a:ea typeface="나눔스퀘어라운드 ExtraBold" panose="020B0600000101010101" pitchFamily="50" charset="-127"/>
              </a:rPr>
              <a:t>Shopee </a:t>
            </a:r>
            <a:r>
              <a:rPr kumimoji="1" lang="ko-KR" altLang="en-US" sz="2800" dirty="0">
                <a:solidFill>
                  <a:prstClr val="black"/>
                </a:solidFill>
                <a:latin typeface="나눔스퀘어라운드 ExtraBold" panose="020B0600000101010101" pitchFamily="50" charset="-127"/>
                <a:ea typeface="나눔스퀘어라운드 ExtraBold" panose="020B0600000101010101" pitchFamily="50" charset="-127"/>
              </a:rPr>
              <a:t>상품등록 가이드</a:t>
            </a:r>
            <a:endParaRPr kumimoji="1" lang="ko-KR" altLang="en-US" sz="2800" b="1" i="0" u="none" strike="noStrike" kern="1200" cap="none" spc="0" normalizeH="0" baseline="0" noProof="0" dirty="0">
              <a:ln>
                <a:noFill/>
              </a:ln>
              <a:solidFill>
                <a:prstClr val="black"/>
              </a:solidFill>
              <a:effectLst/>
              <a:uLnTx/>
              <a:uFillTx/>
              <a:latin typeface="나눔스퀘어라운드 ExtraBold" panose="020B0600000101010101" pitchFamily="50" charset="-127"/>
              <a:ea typeface="나눔스퀘어라운드 ExtraBold" panose="020B0600000101010101" pitchFamily="50" charset="-127"/>
              <a:cs typeface="+mn-cs"/>
            </a:endParaRPr>
          </a:p>
        </p:txBody>
      </p:sp>
      <p:sp>
        <p:nvSpPr>
          <p:cNvPr id="5" name="Google Shape;1785;p155">
            <a:extLst>
              <a:ext uri="{FF2B5EF4-FFF2-40B4-BE49-F238E27FC236}">
                <a16:creationId xmlns:a16="http://schemas.microsoft.com/office/drawing/2014/main" id="{CA05FF43-B91C-4839-8622-D44ABF111883}"/>
              </a:ext>
            </a:extLst>
          </p:cNvPr>
          <p:cNvSpPr txBox="1">
            <a:spLocks/>
          </p:cNvSpPr>
          <p:nvPr/>
        </p:nvSpPr>
        <p:spPr>
          <a:xfrm>
            <a:off x="611560" y="1340768"/>
            <a:ext cx="8172600" cy="234900"/>
          </a:xfrm>
          <a:prstGeom prst="rect">
            <a:avLst/>
          </a:prstGeom>
          <a:noFill/>
          <a:ln>
            <a:noFill/>
          </a:ln>
        </p:spPr>
        <p:txBody>
          <a:bodyPr spcFirstLastPara="1" vert="horz" wrap="square" lIns="91425" tIns="91425" rIns="91425" bIns="91425" rtlCol="0" anchor="ctr" anchorCtr="0">
            <a:noAutofit/>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115000"/>
              </a:lnSpc>
              <a:spcBef>
                <a:spcPts val="0"/>
              </a:spcBef>
              <a:buSzPts val="1800"/>
              <a:buFont typeface="Arial" pitchFamily="34" charset="0"/>
              <a:buNone/>
            </a:pPr>
            <a:r>
              <a:rPr lang="ko-KR" altLang="en-US">
                <a:solidFill>
                  <a:srgbClr val="000000"/>
                </a:solidFill>
                <a:latin typeface="Nanum Gothic"/>
                <a:ea typeface="Nanum Gothic"/>
                <a:cs typeface="Nanum Gothic"/>
                <a:sym typeface="Nanum Gothic"/>
              </a:rPr>
              <a:t>대금 정산 프로세스</a:t>
            </a:r>
          </a:p>
        </p:txBody>
      </p:sp>
      <p:sp>
        <p:nvSpPr>
          <p:cNvPr id="6" name="Google Shape;1787;p155">
            <a:extLst>
              <a:ext uri="{FF2B5EF4-FFF2-40B4-BE49-F238E27FC236}">
                <a16:creationId xmlns:a16="http://schemas.microsoft.com/office/drawing/2014/main" id="{053FF597-F382-4ADE-9AD7-D04B5BDE32D8}"/>
              </a:ext>
            </a:extLst>
          </p:cNvPr>
          <p:cNvSpPr/>
          <p:nvPr/>
        </p:nvSpPr>
        <p:spPr>
          <a:xfrm>
            <a:off x="684804" y="2798306"/>
            <a:ext cx="546935" cy="511108"/>
          </a:xfrm>
          <a:custGeom>
            <a:avLst/>
            <a:gdLst/>
            <a:ahLst/>
            <a:cxnLst/>
            <a:rect l="l" t="t" r="r" b="b"/>
            <a:pathLst>
              <a:path w="1202055" h="1123314" extrusionOk="0">
                <a:moveTo>
                  <a:pt x="565429" y="615696"/>
                </a:moveTo>
                <a:lnTo>
                  <a:pt x="0" y="345541"/>
                </a:lnTo>
                <a:lnTo>
                  <a:pt x="0" y="392976"/>
                </a:lnTo>
                <a:lnTo>
                  <a:pt x="0" y="852855"/>
                </a:lnTo>
                <a:lnTo>
                  <a:pt x="565429" y="1123010"/>
                </a:lnTo>
                <a:lnTo>
                  <a:pt x="565429" y="615696"/>
                </a:lnTo>
                <a:close/>
              </a:path>
              <a:path w="1202055" h="1123314" extrusionOk="0">
                <a:moveTo>
                  <a:pt x="871702" y="435279"/>
                </a:moveTo>
                <a:lnTo>
                  <a:pt x="272453" y="149212"/>
                </a:lnTo>
                <a:lnTo>
                  <a:pt x="0" y="279361"/>
                </a:lnTo>
                <a:lnTo>
                  <a:pt x="599249" y="565429"/>
                </a:lnTo>
                <a:lnTo>
                  <a:pt x="871702" y="435279"/>
                </a:lnTo>
                <a:close/>
              </a:path>
              <a:path w="1202055" h="1123314" extrusionOk="0">
                <a:moveTo>
                  <a:pt x="1201534" y="285546"/>
                </a:moveTo>
                <a:lnTo>
                  <a:pt x="603021" y="0"/>
                </a:lnTo>
                <a:lnTo>
                  <a:pt x="345541" y="122821"/>
                </a:lnTo>
                <a:lnTo>
                  <a:pt x="944054" y="408368"/>
                </a:lnTo>
                <a:lnTo>
                  <a:pt x="1201534" y="285546"/>
                </a:lnTo>
                <a:close/>
              </a:path>
            </a:pathLst>
          </a:custGeom>
          <a:solidFill>
            <a:srgbClr val="000000"/>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None/>
            </a:pPr>
            <a:endParaRPr sz="637" b="0" i="0" u="none" strike="noStrike" cap="none">
              <a:solidFill>
                <a:srgbClr val="000000"/>
              </a:solidFill>
              <a:latin typeface="Arial"/>
              <a:ea typeface="Arial"/>
              <a:cs typeface="Arial"/>
              <a:sym typeface="Arial"/>
            </a:endParaRPr>
          </a:p>
        </p:txBody>
      </p:sp>
      <p:sp>
        <p:nvSpPr>
          <p:cNvPr id="8" name="Google Shape;1788;p155">
            <a:extLst>
              <a:ext uri="{FF2B5EF4-FFF2-40B4-BE49-F238E27FC236}">
                <a16:creationId xmlns:a16="http://schemas.microsoft.com/office/drawing/2014/main" id="{CDA21E44-202F-44F9-BE7E-39F009F8D882}"/>
              </a:ext>
            </a:extLst>
          </p:cNvPr>
          <p:cNvSpPr/>
          <p:nvPr/>
        </p:nvSpPr>
        <p:spPr>
          <a:xfrm>
            <a:off x="549088" y="2312564"/>
            <a:ext cx="4091467" cy="1768799"/>
          </a:xfrm>
          <a:custGeom>
            <a:avLst/>
            <a:gdLst/>
            <a:ahLst/>
            <a:cxnLst/>
            <a:rect l="l" t="t" r="r" b="b"/>
            <a:pathLst>
              <a:path w="8992235" h="3887470" extrusionOk="0">
                <a:moveTo>
                  <a:pt x="0" y="3887316"/>
                </a:moveTo>
                <a:lnTo>
                  <a:pt x="8991872" y="3887316"/>
                </a:lnTo>
                <a:lnTo>
                  <a:pt x="8991872" y="0"/>
                </a:lnTo>
                <a:lnTo>
                  <a:pt x="0" y="0"/>
                </a:lnTo>
                <a:lnTo>
                  <a:pt x="0" y="3887316"/>
                </a:lnTo>
                <a:close/>
              </a:path>
            </a:pathLst>
          </a:custGeom>
          <a:noFill/>
          <a:ln w="47100" cap="flat" cmpd="sng">
            <a:solidFill>
              <a:srgbClr val="ED4D2C"/>
            </a:solidFill>
            <a:prstDash val="lgDash"/>
            <a:round/>
            <a:headEnd type="none" w="sm" len="sm"/>
            <a:tailEnd type="none" w="sm" len="sm"/>
          </a:ln>
        </p:spPr>
        <p:txBody>
          <a:bodyPr spcFirstLastPara="1" wrap="square" lIns="0" tIns="0" rIns="0" bIns="0" anchor="t" anchorCtr="0">
            <a:noAutofit/>
          </a:bodyPr>
          <a:lstStyle/>
          <a:p>
            <a:pPr marL="0" marR="0" lvl="0" indent="0" algn="l" rtl="0">
              <a:lnSpc>
                <a:spcPct val="100000"/>
              </a:lnSpc>
              <a:spcBef>
                <a:spcPts val="0"/>
              </a:spcBef>
              <a:spcAft>
                <a:spcPts val="0"/>
              </a:spcAft>
              <a:buNone/>
            </a:pPr>
            <a:endParaRPr sz="637" b="0" i="0" u="none" strike="noStrike" cap="none">
              <a:solidFill>
                <a:srgbClr val="000000"/>
              </a:solidFill>
              <a:latin typeface="Arial"/>
              <a:ea typeface="Arial"/>
              <a:cs typeface="Arial"/>
              <a:sym typeface="Arial"/>
            </a:endParaRPr>
          </a:p>
        </p:txBody>
      </p:sp>
      <p:pic>
        <p:nvPicPr>
          <p:cNvPr id="9" name="Google Shape;1789;p155">
            <a:extLst>
              <a:ext uri="{FF2B5EF4-FFF2-40B4-BE49-F238E27FC236}">
                <a16:creationId xmlns:a16="http://schemas.microsoft.com/office/drawing/2014/main" id="{2AA56EC4-E926-4A76-B4CF-A11582F7E615}"/>
              </a:ext>
            </a:extLst>
          </p:cNvPr>
          <p:cNvPicPr preferRelativeResize="0"/>
          <p:nvPr/>
        </p:nvPicPr>
        <p:blipFill rotWithShape="1">
          <a:blip r:embed="rId2">
            <a:alphaModFix/>
          </a:blip>
          <a:srcRect/>
          <a:stretch/>
        </p:blipFill>
        <p:spPr>
          <a:xfrm>
            <a:off x="2220608" y="1930400"/>
            <a:ext cx="639321" cy="721468"/>
          </a:xfrm>
          <a:prstGeom prst="rect">
            <a:avLst/>
          </a:prstGeom>
          <a:noFill/>
          <a:ln>
            <a:noFill/>
          </a:ln>
        </p:spPr>
      </p:pic>
      <p:sp>
        <p:nvSpPr>
          <p:cNvPr id="10" name="Google Shape;1790;p155">
            <a:extLst>
              <a:ext uri="{FF2B5EF4-FFF2-40B4-BE49-F238E27FC236}">
                <a16:creationId xmlns:a16="http://schemas.microsoft.com/office/drawing/2014/main" id="{1531C127-1EC9-4463-B9FF-90A23F0FCB1C}"/>
              </a:ext>
            </a:extLst>
          </p:cNvPr>
          <p:cNvSpPr/>
          <p:nvPr/>
        </p:nvSpPr>
        <p:spPr>
          <a:xfrm>
            <a:off x="1002684" y="2955456"/>
            <a:ext cx="275346" cy="353933"/>
          </a:xfrm>
          <a:custGeom>
            <a:avLst/>
            <a:gdLst/>
            <a:ahLst/>
            <a:cxnLst/>
            <a:rect l="l" t="t" r="r" b="b"/>
            <a:pathLst>
              <a:path w="605155" h="777875" extrusionOk="0">
                <a:moveTo>
                  <a:pt x="604693" y="0"/>
                </a:moveTo>
                <a:lnTo>
                  <a:pt x="0" y="270148"/>
                </a:lnTo>
                <a:lnTo>
                  <a:pt x="0" y="777463"/>
                </a:lnTo>
                <a:lnTo>
                  <a:pt x="604693" y="507314"/>
                </a:lnTo>
                <a:lnTo>
                  <a:pt x="604693" y="406689"/>
                </a:lnTo>
                <a:lnTo>
                  <a:pt x="78008" y="406689"/>
                </a:lnTo>
                <a:lnTo>
                  <a:pt x="78008" y="306063"/>
                </a:lnTo>
                <a:lnTo>
                  <a:pt x="214548" y="248578"/>
                </a:lnTo>
                <a:lnTo>
                  <a:pt x="604693" y="248578"/>
                </a:lnTo>
                <a:lnTo>
                  <a:pt x="604693" y="0"/>
                </a:lnTo>
                <a:close/>
              </a:path>
              <a:path w="605155" h="777875" extrusionOk="0">
                <a:moveTo>
                  <a:pt x="604693" y="248578"/>
                </a:moveTo>
                <a:lnTo>
                  <a:pt x="214548" y="248578"/>
                </a:lnTo>
                <a:lnTo>
                  <a:pt x="214548" y="349204"/>
                </a:lnTo>
                <a:lnTo>
                  <a:pt x="78008" y="406689"/>
                </a:lnTo>
                <a:lnTo>
                  <a:pt x="604693" y="406689"/>
                </a:lnTo>
                <a:lnTo>
                  <a:pt x="604693" y="248578"/>
                </a:lnTo>
                <a:close/>
              </a:path>
            </a:pathLst>
          </a:custGeom>
          <a:solidFill>
            <a:srgbClr val="000000"/>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None/>
            </a:pPr>
            <a:endParaRPr sz="637" b="0" i="0" u="none" strike="noStrike" cap="none">
              <a:solidFill>
                <a:srgbClr val="000000"/>
              </a:solidFill>
              <a:latin typeface="Arial"/>
              <a:ea typeface="Arial"/>
              <a:cs typeface="Arial"/>
              <a:sym typeface="Arial"/>
            </a:endParaRPr>
          </a:p>
        </p:txBody>
      </p:sp>
      <p:sp>
        <p:nvSpPr>
          <p:cNvPr id="11" name="Google Shape;1791;p155">
            <a:extLst>
              <a:ext uri="{FF2B5EF4-FFF2-40B4-BE49-F238E27FC236}">
                <a16:creationId xmlns:a16="http://schemas.microsoft.com/office/drawing/2014/main" id="{49F0498C-5028-4519-AC90-58C90FA2DA21}"/>
              </a:ext>
            </a:extLst>
          </p:cNvPr>
          <p:cNvSpPr/>
          <p:nvPr/>
        </p:nvSpPr>
        <p:spPr>
          <a:xfrm>
            <a:off x="1506283" y="2976886"/>
            <a:ext cx="310883" cy="153708"/>
          </a:xfrm>
          <a:custGeom>
            <a:avLst/>
            <a:gdLst/>
            <a:ahLst/>
            <a:cxnLst/>
            <a:rect l="l" t="t" r="r" b="b"/>
            <a:pathLst>
              <a:path w="683260" h="337820" extrusionOk="0">
                <a:moveTo>
                  <a:pt x="514434" y="0"/>
                </a:moveTo>
                <a:lnTo>
                  <a:pt x="514434" y="84395"/>
                </a:lnTo>
                <a:lnTo>
                  <a:pt x="0" y="84395"/>
                </a:lnTo>
                <a:lnTo>
                  <a:pt x="0" y="253290"/>
                </a:lnTo>
                <a:lnTo>
                  <a:pt x="514434" y="253290"/>
                </a:lnTo>
                <a:lnTo>
                  <a:pt x="514434" y="337686"/>
                </a:lnTo>
                <a:lnTo>
                  <a:pt x="683225" y="168790"/>
                </a:lnTo>
                <a:lnTo>
                  <a:pt x="514434" y="0"/>
                </a:lnTo>
                <a:close/>
              </a:path>
            </a:pathLst>
          </a:custGeom>
          <a:solidFill>
            <a:srgbClr val="ED4D2C"/>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None/>
            </a:pPr>
            <a:endParaRPr sz="637" b="0" i="0" u="none" strike="noStrike" cap="none">
              <a:solidFill>
                <a:srgbClr val="000000"/>
              </a:solidFill>
              <a:latin typeface="Arial"/>
              <a:ea typeface="Arial"/>
              <a:cs typeface="Arial"/>
              <a:sym typeface="Arial"/>
            </a:endParaRPr>
          </a:p>
        </p:txBody>
      </p:sp>
      <p:pic>
        <p:nvPicPr>
          <p:cNvPr id="12" name="Google Shape;1792;p155">
            <a:extLst>
              <a:ext uri="{FF2B5EF4-FFF2-40B4-BE49-F238E27FC236}">
                <a16:creationId xmlns:a16="http://schemas.microsoft.com/office/drawing/2014/main" id="{AC946939-D481-4B89-B57B-5D2048D0034D}"/>
              </a:ext>
            </a:extLst>
          </p:cNvPr>
          <p:cNvPicPr preferRelativeResize="0"/>
          <p:nvPr/>
        </p:nvPicPr>
        <p:blipFill rotWithShape="1">
          <a:blip r:embed="rId3">
            <a:alphaModFix/>
          </a:blip>
          <a:srcRect/>
          <a:stretch/>
        </p:blipFill>
        <p:spPr>
          <a:xfrm>
            <a:off x="847342" y="3620993"/>
            <a:ext cx="460921" cy="250133"/>
          </a:xfrm>
          <a:prstGeom prst="rect">
            <a:avLst/>
          </a:prstGeom>
          <a:noFill/>
          <a:ln>
            <a:noFill/>
          </a:ln>
        </p:spPr>
      </p:pic>
      <p:pic>
        <p:nvPicPr>
          <p:cNvPr id="14" name="Google Shape;1793;p155">
            <a:extLst>
              <a:ext uri="{FF2B5EF4-FFF2-40B4-BE49-F238E27FC236}">
                <a16:creationId xmlns:a16="http://schemas.microsoft.com/office/drawing/2014/main" id="{EB976C29-6973-4D3D-9610-17543B684824}"/>
              </a:ext>
            </a:extLst>
          </p:cNvPr>
          <p:cNvPicPr preferRelativeResize="0"/>
          <p:nvPr/>
        </p:nvPicPr>
        <p:blipFill rotWithShape="1">
          <a:blip r:embed="rId4">
            <a:alphaModFix/>
          </a:blip>
          <a:srcRect/>
          <a:stretch/>
        </p:blipFill>
        <p:spPr>
          <a:xfrm>
            <a:off x="2109888" y="3620993"/>
            <a:ext cx="768183" cy="250133"/>
          </a:xfrm>
          <a:prstGeom prst="rect">
            <a:avLst/>
          </a:prstGeom>
          <a:noFill/>
          <a:ln>
            <a:noFill/>
          </a:ln>
        </p:spPr>
      </p:pic>
      <p:pic>
        <p:nvPicPr>
          <p:cNvPr id="16" name="Google Shape;1794;p155">
            <a:extLst>
              <a:ext uri="{FF2B5EF4-FFF2-40B4-BE49-F238E27FC236}">
                <a16:creationId xmlns:a16="http://schemas.microsoft.com/office/drawing/2014/main" id="{E9BDD84B-F767-4D6D-A048-2251F04C9494}"/>
              </a:ext>
            </a:extLst>
          </p:cNvPr>
          <p:cNvPicPr preferRelativeResize="0"/>
          <p:nvPr/>
        </p:nvPicPr>
        <p:blipFill rotWithShape="1">
          <a:blip r:embed="rId5">
            <a:alphaModFix/>
          </a:blip>
          <a:srcRect/>
          <a:stretch/>
        </p:blipFill>
        <p:spPr>
          <a:xfrm>
            <a:off x="2194262" y="2769323"/>
            <a:ext cx="551672" cy="565134"/>
          </a:xfrm>
          <a:prstGeom prst="rect">
            <a:avLst/>
          </a:prstGeom>
          <a:noFill/>
          <a:ln>
            <a:noFill/>
          </a:ln>
        </p:spPr>
      </p:pic>
      <p:sp>
        <p:nvSpPr>
          <p:cNvPr id="17" name="Google Shape;1795;p155">
            <a:extLst>
              <a:ext uri="{FF2B5EF4-FFF2-40B4-BE49-F238E27FC236}">
                <a16:creationId xmlns:a16="http://schemas.microsoft.com/office/drawing/2014/main" id="{D567CE9A-D45C-44EA-86F6-0D10BBCEE31D}"/>
              </a:ext>
            </a:extLst>
          </p:cNvPr>
          <p:cNvSpPr/>
          <p:nvPr/>
        </p:nvSpPr>
        <p:spPr>
          <a:xfrm>
            <a:off x="2934933" y="2987601"/>
            <a:ext cx="307416" cy="157464"/>
          </a:xfrm>
          <a:custGeom>
            <a:avLst/>
            <a:gdLst/>
            <a:ahLst/>
            <a:cxnLst/>
            <a:rect l="l" t="t" r="r" b="b"/>
            <a:pathLst>
              <a:path w="675640" h="346075" extrusionOk="0">
                <a:moveTo>
                  <a:pt x="502602" y="0"/>
                </a:moveTo>
                <a:lnTo>
                  <a:pt x="502602" y="86384"/>
                </a:lnTo>
                <a:lnTo>
                  <a:pt x="0" y="86384"/>
                </a:lnTo>
                <a:lnTo>
                  <a:pt x="0" y="259154"/>
                </a:lnTo>
                <a:lnTo>
                  <a:pt x="502602" y="259154"/>
                </a:lnTo>
                <a:lnTo>
                  <a:pt x="502602" y="345539"/>
                </a:lnTo>
                <a:lnTo>
                  <a:pt x="675372" y="172769"/>
                </a:lnTo>
                <a:lnTo>
                  <a:pt x="502602" y="0"/>
                </a:lnTo>
                <a:close/>
              </a:path>
            </a:pathLst>
          </a:custGeom>
          <a:solidFill>
            <a:srgbClr val="ED4D2C"/>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None/>
            </a:pPr>
            <a:endParaRPr sz="637" b="0" i="0" u="none" strike="noStrike" cap="none">
              <a:solidFill>
                <a:srgbClr val="000000"/>
              </a:solidFill>
              <a:latin typeface="Arial"/>
              <a:ea typeface="Arial"/>
              <a:cs typeface="Arial"/>
              <a:sym typeface="Arial"/>
            </a:endParaRPr>
          </a:p>
        </p:txBody>
      </p:sp>
      <p:pic>
        <p:nvPicPr>
          <p:cNvPr id="18" name="Google Shape;1796;p155">
            <a:extLst>
              <a:ext uri="{FF2B5EF4-FFF2-40B4-BE49-F238E27FC236}">
                <a16:creationId xmlns:a16="http://schemas.microsoft.com/office/drawing/2014/main" id="{8F16A186-D66D-4C1D-8F35-95B9EF574D5A}"/>
              </a:ext>
            </a:extLst>
          </p:cNvPr>
          <p:cNvPicPr preferRelativeResize="0"/>
          <p:nvPr/>
        </p:nvPicPr>
        <p:blipFill rotWithShape="1">
          <a:blip r:embed="rId6">
            <a:alphaModFix/>
          </a:blip>
          <a:srcRect/>
          <a:stretch/>
        </p:blipFill>
        <p:spPr>
          <a:xfrm>
            <a:off x="3556396" y="2771993"/>
            <a:ext cx="874333" cy="586066"/>
          </a:xfrm>
          <a:prstGeom prst="rect">
            <a:avLst/>
          </a:prstGeom>
          <a:noFill/>
          <a:ln>
            <a:noFill/>
          </a:ln>
        </p:spPr>
      </p:pic>
      <p:pic>
        <p:nvPicPr>
          <p:cNvPr id="19" name="Google Shape;1797;p155">
            <a:extLst>
              <a:ext uri="{FF2B5EF4-FFF2-40B4-BE49-F238E27FC236}">
                <a16:creationId xmlns:a16="http://schemas.microsoft.com/office/drawing/2014/main" id="{FAF16058-AC53-4F9B-9A38-8390C22F9699}"/>
              </a:ext>
            </a:extLst>
          </p:cNvPr>
          <p:cNvPicPr preferRelativeResize="0"/>
          <p:nvPr/>
        </p:nvPicPr>
        <p:blipFill rotWithShape="1">
          <a:blip r:embed="rId7">
            <a:alphaModFix/>
          </a:blip>
          <a:srcRect/>
          <a:stretch/>
        </p:blipFill>
        <p:spPr>
          <a:xfrm>
            <a:off x="3443532" y="3611683"/>
            <a:ext cx="768183" cy="250252"/>
          </a:xfrm>
          <a:prstGeom prst="rect">
            <a:avLst/>
          </a:prstGeom>
          <a:noFill/>
          <a:ln>
            <a:noFill/>
          </a:ln>
        </p:spPr>
      </p:pic>
      <p:pic>
        <p:nvPicPr>
          <p:cNvPr id="20" name="Google Shape;1798;p155">
            <a:extLst>
              <a:ext uri="{FF2B5EF4-FFF2-40B4-BE49-F238E27FC236}">
                <a16:creationId xmlns:a16="http://schemas.microsoft.com/office/drawing/2014/main" id="{B6ED42E3-B91B-4DCC-B37A-A6F4F26916F7}"/>
              </a:ext>
            </a:extLst>
          </p:cNvPr>
          <p:cNvPicPr preferRelativeResize="0"/>
          <p:nvPr/>
        </p:nvPicPr>
        <p:blipFill rotWithShape="1">
          <a:blip r:embed="rId8">
            <a:alphaModFix/>
          </a:blip>
          <a:srcRect/>
          <a:stretch/>
        </p:blipFill>
        <p:spPr>
          <a:xfrm>
            <a:off x="4097378" y="3611683"/>
            <a:ext cx="460915" cy="250252"/>
          </a:xfrm>
          <a:prstGeom prst="rect">
            <a:avLst/>
          </a:prstGeom>
          <a:noFill/>
          <a:ln>
            <a:noFill/>
          </a:ln>
        </p:spPr>
      </p:pic>
      <p:sp>
        <p:nvSpPr>
          <p:cNvPr id="21" name="Google Shape;1799;p155">
            <a:extLst>
              <a:ext uri="{FF2B5EF4-FFF2-40B4-BE49-F238E27FC236}">
                <a16:creationId xmlns:a16="http://schemas.microsoft.com/office/drawing/2014/main" id="{E41782CF-1825-4160-AABC-E62EC7E3AD0C}"/>
              </a:ext>
            </a:extLst>
          </p:cNvPr>
          <p:cNvSpPr/>
          <p:nvPr/>
        </p:nvSpPr>
        <p:spPr>
          <a:xfrm>
            <a:off x="4831465" y="3001887"/>
            <a:ext cx="525265" cy="153708"/>
          </a:xfrm>
          <a:custGeom>
            <a:avLst/>
            <a:gdLst/>
            <a:ahLst/>
            <a:cxnLst/>
            <a:rect l="l" t="t" r="r" b="b"/>
            <a:pathLst>
              <a:path w="1154429" h="337820" extrusionOk="0">
                <a:moveTo>
                  <a:pt x="985624" y="0"/>
                </a:moveTo>
                <a:lnTo>
                  <a:pt x="985624" y="84395"/>
                </a:lnTo>
                <a:lnTo>
                  <a:pt x="0" y="84395"/>
                </a:lnTo>
                <a:lnTo>
                  <a:pt x="0" y="253290"/>
                </a:lnTo>
                <a:lnTo>
                  <a:pt x="985624" y="253290"/>
                </a:lnTo>
                <a:lnTo>
                  <a:pt x="985624" y="337686"/>
                </a:lnTo>
                <a:lnTo>
                  <a:pt x="1154415" y="168895"/>
                </a:lnTo>
                <a:lnTo>
                  <a:pt x="985624" y="0"/>
                </a:lnTo>
                <a:close/>
              </a:path>
            </a:pathLst>
          </a:custGeom>
          <a:solidFill>
            <a:srgbClr val="ED4D2C"/>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None/>
            </a:pPr>
            <a:endParaRPr sz="637" b="0" i="0" u="none" strike="noStrike" cap="none">
              <a:solidFill>
                <a:srgbClr val="000000"/>
              </a:solidFill>
              <a:latin typeface="Arial"/>
              <a:ea typeface="Arial"/>
              <a:cs typeface="Arial"/>
              <a:sym typeface="Arial"/>
            </a:endParaRPr>
          </a:p>
        </p:txBody>
      </p:sp>
      <p:pic>
        <p:nvPicPr>
          <p:cNvPr id="22" name="Google Shape;1800;p155">
            <a:extLst>
              <a:ext uri="{FF2B5EF4-FFF2-40B4-BE49-F238E27FC236}">
                <a16:creationId xmlns:a16="http://schemas.microsoft.com/office/drawing/2014/main" id="{A0C29440-D4F4-4077-8484-15C6CEB6BCDF}"/>
              </a:ext>
            </a:extLst>
          </p:cNvPr>
          <p:cNvPicPr preferRelativeResize="0"/>
          <p:nvPr/>
        </p:nvPicPr>
        <p:blipFill rotWithShape="1">
          <a:blip r:embed="rId9">
            <a:alphaModFix/>
          </a:blip>
          <a:srcRect/>
          <a:stretch/>
        </p:blipFill>
        <p:spPr>
          <a:xfrm>
            <a:off x="4839085" y="2738039"/>
            <a:ext cx="171438" cy="210844"/>
          </a:xfrm>
          <a:prstGeom prst="rect">
            <a:avLst/>
          </a:prstGeom>
          <a:noFill/>
          <a:ln>
            <a:noFill/>
          </a:ln>
        </p:spPr>
      </p:pic>
      <p:pic>
        <p:nvPicPr>
          <p:cNvPr id="23" name="Google Shape;1801;p155">
            <a:extLst>
              <a:ext uri="{FF2B5EF4-FFF2-40B4-BE49-F238E27FC236}">
                <a16:creationId xmlns:a16="http://schemas.microsoft.com/office/drawing/2014/main" id="{FFE1574D-A4F9-4829-884D-5FB2AD674D5B}"/>
              </a:ext>
            </a:extLst>
          </p:cNvPr>
          <p:cNvPicPr preferRelativeResize="0"/>
          <p:nvPr/>
        </p:nvPicPr>
        <p:blipFill rotWithShape="1">
          <a:blip r:embed="rId10">
            <a:alphaModFix/>
          </a:blip>
          <a:srcRect/>
          <a:stretch/>
        </p:blipFill>
        <p:spPr>
          <a:xfrm>
            <a:off x="4924804" y="2738039"/>
            <a:ext cx="264538" cy="210844"/>
          </a:xfrm>
          <a:prstGeom prst="rect">
            <a:avLst/>
          </a:prstGeom>
          <a:noFill/>
          <a:ln>
            <a:noFill/>
          </a:ln>
        </p:spPr>
      </p:pic>
      <p:pic>
        <p:nvPicPr>
          <p:cNvPr id="24" name="Google Shape;1802;p155">
            <a:extLst>
              <a:ext uri="{FF2B5EF4-FFF2-40B4-BE49-F238E27FC236}">
                <a16:creationId xmlns:a16="http://schemas.microsoft.com/office/drawing/2014/main" id="{A3B65E87-90A8-499C-BFD4-D4471588C67E}"/>
              </a:ext>
            </a:extLst>
          </p:cNvPr>
          <p:cNvPicPr preferRelativeResize="0"/>
          <p:nvPr/>
        </p:nvPicPr>
        <p:blipFill rotWithShape="1">
          <a:blip r:embed="rId11">
            <a:alphaModFix/>
          </a:blip>
          <a:srcRect/>
          <a:stretch/>
        </p:blipFill>
        <p:spPr>
          <a:xfrm>
            <a:off x="5085670" y="2738039"/>
            <a:ext cx="396626" cy="210844"/>
          </a:xfrm>
          <a:prstGeom prst="rect">
            <a:avLst/>
          </a:prstGeom>
          <a:noFill/>
          <a:ln>
            <a:noFill/>
          </a:ln>
        </p:spPr>
      </p:pic>
      <p:sp>
        <p:nvSpPr>
          <p:cNvPr id="25" name="Google Shape;1803;p155">
            <a:extLst>
              <a:ext uri="{FF2B5EF4-FFF2-40B4-BE49-F238E27FC236}">
                <a16:creationId xmlns:a16="http://schemas.microsoft.com/office/drawing/2014/main" id="{E5AAA84F-92AD-49A6-8849-49368A2A0EF1}"/>
              </a:ext>
            </a:extLst>
          </p:cNvPr>
          <p:cNvSpPr/>
          <p:nvPr/>
        </p:nvSpPr>
        <p:spPr>
          <a:xfrm>
            <a:off x="5549362" y="2312564"/>
            <a:ext cx="3180197" cy="1797402"/>
          </a:xfrm>
          <a:custGeom>
            <a:avLst/>
            <a:gdLst/>
            <a:ahLst/>
            <a:cxnLst/>
            <a:rect l="l" t="t" r="r" b="b"/>
            <a:pathLst>
              <a:path w="6989444" h="3950334" extrusionOk="0">
                <a:moveTo>
                  <a:pt x="0" y="3950141"/>
                </a:moveTo>
                <a:lnTo>
                  <a:pt x="6989315" y="3950141"/>
                </a:lnTo>
                <a:lnTo>
                  <a:pt x="6989315" y="0"/>
                </a:lnTo>
                <a:lnTo>
                  <a:pt x="0" y="0"/>
                </a:lnTo>
                <a:lnTo>
                  <a:pt x="0" y="3950141"/>
                </a:lnTo>
                <a:close/>
              </a:path>
            </a:pathLst>
          </a:custGeom>
          <a:noFill/>
          <a:ln w="47100" cap="flat" cmpd="sng">
            <a:solidFill>
              <a:srgbClr val="ED4D2C"/>
            </a:solidFill>
            <a:prstDash val="lgDash"/>
            <a:round/>
            <a:headEnd type="none" w="sm" len="sm"/>
            <a:tailEnd type="none" w="sm" len="sm"/>
          </a:ln>
        </p:spPr>
        <p:txBody>
          <a:bodyPr spcFirstLastPara="1" wrap="square" lIns="0" tIns="0" rIns="0" bIns="0" anchor="t" anchorCtr="0">
            <a:noAutofit/>
          </a:bodyPr>
          <a:lstStyle/>
          <a:p>
            <a:pPr marL="0" marR="0" lvl="0" indent="0" algn="l" rtl="0">
              <a:lnSpc>
                <a:spcPct val="100000"/>
              </a:lnSpc>
              <a:spcBef>
                <a:spcPts val="0"/>
              </a:spcBef>
              <a:spcAft>
                <a:spcPts val="0"/>
              </a:spcAft>
              <a:buNone/>
            </a:pPr>
            <a:endParaRPr sz="637" b="0" i="0" u="none" strike="noStrike" cap="none">
              <a:solidFill>
                <a:srgbClr val="000000"/>
              </a:solidFill>
              <a:latin typeface="Arial"/>
              <a:ea typeface="Arial"/>
              <a:cs typeface="Arial"/>
              <a:sym typeface="Arial"/>
            </a:endParaRPr>
          </a:p>
        </p:txBody>
      </p:sp>
      <p:pic>
        <p:nvPicPr>
          <p:cNvPr id="26" name="Google Shape;1804;p155">
            <a:extLst>
              <a:ext uri="{FF2B5EF4-FFF2-40B4-BE49-F238E27FC236}">
                <a16:creationId xmlns:a16="http://schemas.microsoft.com/office/drawing/2014/main" id="{75C63E6A-A260-4D60-A751-9874E7AA236B}"/>
              </a:ext>
            </a:extLst>
          </p:cNvPr>
          <p:cNvPicPr preferRelativeResize="0"/>
          <p:nvPr/>
        </p:nvPicPr>
        <p:blipFill rotWithShape="1">
          <a:blip r:embed="rId12">
            <a:alphaModFix/>
          </a:blip>
          <a:srcRect/>
          <a:stretch/>
        </p:blipFill>
        <p:spPr>
          <a:xfrm>
            <a:off x="6710140" y="2133982"/>
            <a:ext cx="982197" cy="357162"/>
          </a:xfrm>
          <a:prstGeom prst="rect">
            <a:avLst/>
          </a:prstGeom>
          <a:noFill/>
          <a:ln>
            <a:noFill/>
          </a:ln>
        </p:spPr>
      </p:pic>
      <p:pic>
        <p:nvPicPr>
          <p:cNvPr id="27" name="Google Shape;1805;p155">
            <a:extLst>
              <a:ext uri="{FF2B5EF4-FFF2-40B4-BE49-F238E27FC236}">
                <a16:creationId xmlns:a16="http://schemas.microsoft.com/office/drawing/2014/main" id="{4B8DA6F2-AD95-40EB-8B34-5C3E86201AF1}"/>
              </a:ext>
            </a:extLst>
          </p:cNvPr>
          <p:cNvPicPr preferRelativeResize="0"/>
          <p:nvPr/>
        </p:nvPicPr>
        <p:blipFill rotWithShape="1">
          <a:blip r:embed="rId13">
            <a:alphaModFix/>
          </a:blip>
          <a:srcRect/>
          <a:stretch/>
        </p:blipFill>
        <p:spPr>
          <a:xfrm>
            <a:off x="5754349" y="2784730"/>
            <a:ext cx="789923" cy="589927"/>
          </a:xfrm>
          <a:prstGeom prst="rect">
            <a:avLst/>
          </a:prstGeom>
          <a:noFill/>
          <a:ln>
            <a:noFill/>
          </a:ln>
        </p:spPr>
      </p:pic>
      <p:pic>
        <p:nvPicPr>
          <p:cNvPr id="28" name="Google Shape;1806;p155">
            <a:extLst>
              <a:ext uri="{FF2B5EF4-FFF2-40B4-BE49-F238E27FC236}">
                <a16:creationId xmlns:a16="http://schemas.microsoft.com/office/drawing/2014/main" id="{CFEB09AF-E2DB-4851-A174-4C53D99A4A5B}"/>
              </a:ext>
            </a:extLst>
          </p:cNvPr>
          <p:cNvPicPr preferRelativeResize="0"/>
          <p:nvPr/>
        </p:nvPicPr>
        <p:blipFill rotWithShape="1">
          <a:blip r:embed="rId14">
            <a:alphaModFix/>
          </a:blip>
          <a:srcRect/>
          <a:stretch/>
        </p:blipFill>
        <p:spPr>
          <a:xfrm>
            <a:off x="5787090" y="3611682"/>
            <a:ext cx="768183" cy="250252"/>
          </a:xfrm>
          <a:prstGeom prst="rect">
            <a:avLst/>
          </a:prstGeom>
          <a:noFill/>
          <a:ln>
            <a:noFill/>
          </a:ln>
        </p:spPr>
      </p:pic>
      <p:pic>
        <p:nvPicPr>
          <p:cNvPr id="29" name="Google Shape;1807;p155">
            <a:extLst>
              <a:ext uri="{FF2B5EF4-FFF2-40B4-BE49-F238E27FC236}">
                <a16:creationId xmlns:a16="http://schemas.microsoft.com/office/drawing/2014/main" id="{E7D0A81C-F0AF-4AF8-B240-F37AB5DCD07D}"/>
              </a:ext>
            </a:extLst>
          </p:cNvPr>
          <p:cNvPicPr preferRelativeResize="0"/>
          <p:nvPr/>
        </p:nvPicPr>
        <p:blipFill rotWithShape="1">
          <a:blip r:embed="rId15">
            <a:alphaModFix/>
          </a:blip>
          <a:srcRect/>
          <a:stretch/>
        </p:blipFill>
        <p:spPr>
          <a:xfrm>
            <a:off x="6441078" y="3611682"/>
            <a:ext cx="460915" cy="250252"/>
          </a:xfrm>
          <a:prstGeom prst="rect">
            <a:avLst/>
          </a:prstGeom>
          <a:noFill/>
          <a:ln>
            <a:noFill/>
          </a:ln>
        </p:spPr>
      </p:pic>
      <p:sp>
        <p:nvSpPr>
          <p:cNvPr id="30" name="Google Shape;1808;p155">
            <a:extLst>
              <a:ext uri="{FF2B5EF4-FFF2-40B4-BE49-F238E27FC236}">
                <a16:creationId xmlns:a16="http://schemas.microsoft.com/office/drawing/2014/main" id="{0D6F5492-A47C-4A63-B923-7ABB1CDC25F8}"/>
              </a:ext>
            </a:extLst>
          </p:cNvPr>
          <p:cNvSpPr/>
          <p:nvPr/>
        </p:nvSpPr>
        <p:spPr>
          <a:xfrm>
            <a:off x="7006585" y="3016174"/>
            <a:ext cx="253965" cy="153708"/>
          </a:xfrm>
          <a:custGeom>
            <a:avLst/>
            <a:gdLst/>
            <a:ahLst/>
            <a:cxnLst/>
            <a:rect l="l" t="t" r="r" b="b"/>
            <a:pathLst>
              <a:path w="558165" h="337820" extrusionOk="0">
                <a:moveTo>
                  <a:pt x="388783" y="0"/>
                </a:moveTo>
                <a:lnTo>
                  <a:pt x="388783" y="84395"/>
                </a:lnTo>
                <a:lnTo>
                  <a:pt x="0" y="84395"/>
                </a:lnTo>
                <a:lnTo>
                  <a:pt x="0" y="253290"/>
                </a:lnTo>
                <a:lnTo>
                  <a:pt x="388783" y="253290"/>
                </a:lnTo>
                <a:lnTo>
                  <a:pt x="388783" y="337686"/>
                </a:lnTo>
                <a:lnTo>
                  <a:pt x="557574" y="168790"/>
                </a:lnTo>
                <a:lnTo>
                  <a:pt x="388783" y="0"/>
                </a:lnTo>
                <a:close/>
              </a:path>
            </a:pathLst>
          </a:custGeom>
          <a:solidFill>
            <a:srgbClr val="ED4D2C"/>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None/>
            </a:pPr>
            <a:endParaRPr sz="637" b="0" i="0" u="none" strike="noStrike" cap="none">
              <a:solidFill>
                <a:srgbClr val="000000"/>
              </a:solidFill>
              <a:latin typeface="Arial"/>
              <a:ea typeface="Arial"/>
              <a:cs typeface="Arial"/>
              <a:sym typeface="Arial"/>
            </a:endParaRPr>
          </a:p>
        </p:txBody>
      </p:sp>
      <p:pic>
        <p:nvPicPr>
          <p:cNvPr id="31" name="Google Shape;1809;p155">
            <a:extLst>
              <a:ext uri="{FF2B5EF4-FFF2-40B4-BE49-F238E27FC236}">
                <a16:creationId xmlns:a16="http://schemas.microsoft.com/office/drawing/2014/main" id="{6B38CFE6-E80B-4BF0-87CC-FC65740461DE}"/>
              </a:ext>
            </a:extLst>
          </p:cNvPr>
          <p:cNvPicPr preferRelativeResize="0"/>
          <p:nvPr/>
        </p:nvPicPr>
        <p:blipFill rotWithShape="1">
          <a:blip r:embed="rId16">
            <a:alphaModFix/>
          </a:blip>
          <a:srcRect/>
          <a:stretch/>
        </p:blipFill>
        <p:spPr>
          <a:xfrm>
            <a:off x="7605357" y="2772861"/>
            <a:ext cx="833519" cy="732217"/>
          </a:xfrm>
          <a:prstGeom prst="rect">
            <a:avLst/>
          </a:prstGeom>
          <a:noFill/>
          <a:ln>
            <a:noFill/>
          </a:ln>
        </p:spPr>
      </p:pic>
      <p:pic>
        <p:nvPicPr>
          <p:cNvPr id="32" name="Google Shape;1810;p155">
            <a:extLst>
              <a:ext uri="{FF2B5EF4-FFF2-40B4-BE49-F238E27FC236}">
                <a16:creationId xmlns:a16="http://schemas.microsoft.com/office/drawing/2014/main" id="{69D506BE-2E7C-4697-8558-E148BE24D4B3}"/>
              </a:ext>
            </a:extLst>
          </p:cNvPr>
          <p:cNvPicPr preferRelativeResize="0"/>
          <p:nvPr/>
        </p:nvPicPr>
        <p:blipFill rotWithShape="1">
          <a:blip r:embed="rId17">
            <a:alphaModFix/>
          </a:blip>
          <a:srcRect/>
          <a:stretch/>
        </p:blipFill>
        <p:spPr>
          <a:xfrm>
            <a:off x="7658764" y="3609301"/>
            <a:ext cx="460915" cy="250252"/>
          </a:xfrm>
          <a:prstGeom prst="rect">
            <a:avLst/>
          </a:prstGeom>
          <a:noFill/>
          <a:ln>
            <a:noFill/>
          </a:ln>
        </p:spPr>
      </p:pic>
      <p:pic>
        <p:nvPicPr>
          <p:cNvPr id="33" name="Google Shape;1811;p155">
            <a:extLst>
              <a:ext uri="{FF2B5EF4-FFF2-40B4-BE49-F238E27FC236}">
                <a16:creationId xmlns:a16="http://schemas.microsoft.com/office/drawing/2014/main" id="{8D4DB99D-A0E1-4400-A0E0-152CBE3F33B5}"/>
              </a:ext>
            </a:extLst>
          </p:cNvPr>
          <p:cNvPicPr preferRelativeResize="0"/>
          <p:nvPr/>
        </p:nvPicPr>
        <p:blipFill rotWithShape="1">
          <a:blip r:embed="rId18">
            <a:alphaModFix/>
          </a:blip>
          <a:srcRect/>
          <a:stretch/>
        </p:blipFill>
        <p:spPr>
          <a:xfrm>
            <a:off x="8005354" y="3609301"/>
            <a:ext cx="460915" cy="250252"/>
          </a:xfrm>
          <a:prstGeom prst="rect">
            <a:avLst/>
          </a:prstGeom>
          <a:noFill/>
          <a:ln>
            <a:noFill/>
          </a:ln>
        </p:spPr>
      </p:pic>
      <p:pic>
        <p:nvPicPr>
          <p:cNvPr id="34" name="Google Shape;1812;p155">
            <a:extLst>
              <a:ext uri="{FF2B5EF4-FFF2-40B4-BE49-F238E27FC236}">
                <a16:creationId xmlns:a16="http://schemas.microsoft.com/office/drawing/2014/main" id="{D5EE512D-3E98-4E76-ABC1-E86D12582C64}"/>
              </a:ext>
            </a:extLst>
          </p:cNvPr>
          <p:cNvPicPr preferRelativeResize="0"/>
          <p:nvPr/>
        </p:nvPicPr>
        <p:blipFill rotWithShape="1">
          <a:blip r:embed="rId19">
            <a:alphaModFix/>
          </a:blip>
          <a:srcRect/>
          <a:stretch/>
        </p:blipFill>
        <p:spPr>
          <a:xfrm>
            <a:off x="6742046" y="2731658"/>
            <a:ext cx="342876" cy="210845"/>
          </a:xfrm>
          <a:prstGeom prst="rect">
            <a:avLst/>
          </a:prstGeom>
          <a:noFill/>
          <a:ln>
            <a:noFill/>
          </a:ln>
        </p:spPr>
      </p:pic>
      <p:pic>
        <p:nvPicPr>
          <p:cNvPr id="35" name="Google Shape;1813;p155">
            <a:extLst>
              <a:ext uri="{FF2B5EF4-FFF2-40B4-BE49-F238E27FC236}">
                <a16:creationId xmlns:a16="http://schemas.microsoft.com/office/drawing/2014/main" id="{98CB5614-EC7D-41B1-B71B-1F40D1A01911}"/>
              </a:ext>
            </a:extLst>
          </p:cNvPr>
          <p:cNvPicPr preferRelativeResize="0"/>
          <p:nvPr/>
        </p:nvPicPr>
        <p:blipFill rotWithShape="1">
          <a:blip r:embed="rId10">
            <a:alphaModFix/>
          </a:blip>
          <a:srcRect/>
          <a:stretch/>
        </p:blipFill>
        <p:spPr>
          <a:xfrm>
            <a:off x="6999203" y="2731658"/>
            <a:ext cx="264538" cy="210845"/>
          </a:xfrm>
          <a:prstGeom prst="rect">
            <a:avLst/>
          </a:prstGeom>
          <a:noFill/>
          <a:ln>
            <a:noFill/>
          </a:ln>
        </p:spPr>
      </p:pic>
      <p:pic>
        <p:nvPicPr>
          <p:cNvPr id="36" name="Google Shape;1814;p155">
            <a:extLst>
              <a:ext uri="{FF2B5EF4-FFF2-40B4-BE49-F238E27FC236}">
                <a16:creationId xmlns:a16="http://schemas.microsoft.com/office/drawing/2014/main" id="{3A8B9068-A363-41BE-A5C8-370EF1C1106D}"/>
              </a:ext>
            </a:extLst>
          </p:cNvPr>
          <p:cNvPicPr preferRelativeResize="0"/>
          <p:nvPr/>
        </p:nvPicPr>
        <p:blipFill rotWithShape="1">
          <a:blip r:embed="rId11">
            <a:alphaModFix/>
          </a:blip>
          <a:srcRect/>
          <a:stretch/>
        </p:blipFill>
        <p:spPr>
          <a:xfrm>
            <a:off x="7156498" y="2731658"/>
            <a:ext cx="396626" cy="210845"/>
          </a:xfrm>
          <a:prstGeom prst="rect">
            <a:avLst/>
          </a:prstGeom>
          <a:noFill/>
          <a:ln>
            <a:noFill/>
          </a:ln>
        </p:spPr>
      </p:pic>
      <p:sp>
        <p:nvSpPr>
          <p:cNvPr id="37" name="Google Shape;1815;p155">
            <a:extLst>
              <a:ext uri="{FF2B5EF4-FFF2-40B4-BE49-F238E27FC236}">
                <a16:creationId xmlns:a16="http://schemas.microsoft.com/office/drawing/2014/main" id="{23D93A17-AAC2-4A98-A156-3520EAB4E2C6}"/>
              </a:ext>
            </a:extLst>
          </p:cNvPr>
          <p:cNvSpPr/>
          <p:nvPr/>
        </p:nvSpPr>
        <p:spPr>
          <a:xfrm>
            <a:off x="6411932" y="4421584"/>
            <a:ext cx="1472361" cy="303949"/>
          </a:xfrm>
          <a:custGeom>
            <a:avLst/>
            <a:gdLst/>
            <a:ahLst/>
            <a:cxnLst/>
            <a:rect l="l" t="t" r="r" b="b"/>
            <a:pathLst>
              <a:path w="3235959" h="668020" extrusionOk="0">
                <a:moveTo>
                  <a:pt x="3124198" y="0"/>
                </a:moveTo>
                <a:lnTo>
                  <a:pt x="111200" y="0"/>
                </a:lnTo>
                <a:lnTo>
                  <a:pt x="67895" y="8748"/>
                </a:lnTo>
                <a:lnTo>
                  <a:pt x="32551" y="32603"/>
                </a:lnTo>
                <a:lnTo>
                  <a:pt x="8731" y="67983"/>
                </a:lnTo>
                <a:lnTo>
                  <a:pt x="0" y="111305"/>
                </a:lnTo>
                <a:lnTo>
                  <a:pt x="0" y="556318"/>
                </a:lnTo>
                <a:lnTo>
                  <a:pt x="8731" y="599623"/>
                </a:lnTo>
                <a:lnTo>
                  <a:pt x="32551" y="634967"/>
                </a:lnTo>
                <a:lnTo>
                  <a:pt x="67895" y="658787"/>
                </a:lnTo>
                <a:lnTo>
                  <a:pt x="111200" y="667518"/>
                </a:lnTo>
                <a:lnTo>
                  <a:pt x="3124198" y="667518"/>
                </a:lnTo>
                <a:lnTo>
                  <a:pt x="3167519" y="658787"/>
                </a:lnTo>
                <a:lnTo>
                  <a:pt x="3202899" y="634967"/>
                </a:lnTo>
                <a:lnTo>
                  <a:pt x="3226755" y="599623"/>
                </a:lnTo>
                <a:lnTo>
                  <a:pt x="3235503" y="556318"/>
                </a:lnTo>
                <a:lnTo>
                  <a:pt x="3235503" y="111305"/>
                </a:lnTo>
                <a:lnTo>
                  <a:pt x="3226755" y="67983"/>
                </a:lnTo>
                <a:lnTo>
                  <a:pt x="3202899" y="32603"/>
                </a:lnTo>
                <a:lnTo>
                  <a:pt x="3167519" y="8748"/>
                </a:lnTo>
                <a:lnTo>
                  <a:pt x="3124198" y="0"/>
                </a:lnTo>
                <a:close/>
              </a:path>
            </a:pathLst>
          </a:custGeom>
          <a:solidFill>
            <a:srgbClr val="FA8A58"/>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None/>
            </a:pPr>
            <a:endParaRPr sz="637" b="0" i="0" u="none" strike="noStrike" cap="none">
              <a:solidFill>
                <a:srgbClr val="000000"/>
              </a:solidFill>
              <a:latin typeface="Arial"/>
              <a:ea typeface="Arial"/>
              <a:cs typeface="Arial"/>
              <a:sym typeface="Arial"/>
            </a:endParaRPr>
          </a:p>
        </p:txBody>
      </p:sp>
      <p:pic>
        <p:nvPicPr>
          <p:cNvPr id="38" name="Google Shape;1816;p155">
            <a:extLst>
              <a:ext uri="{FF2B5EF4-FFF2-40B4-BE49-F238E27FC236}">
                <a16:creationId xmlns:a16="http://schemas.microsoft.com/office/drawing/2014/main" id="{ABBBA7C7-C3EB-4210-9FEF-8CA1450255F2}"/>
              </a:ext>
            </a:extLst>
          </p:cNvPr>
          <p:cNvPicPr preferRelativeResize="0"/>
          <p:nvPr/>
        </p:nvPicPr>
        <p:blipFill rotWithShape="1">
          <a:blip r:embed="rId20">
            <a:alphaModFix/>
          </a:blip>
          <a:srcRect/>
          <a:stretch/>
        </p:blipFill>
        <p:spPr>
          <a:xfrm>
            <a:off x="6639897" y="4435633"/>
            <a:ext cx="525220" cy="278825"/>
          </a:xfrm>
          <a:prstGeom prst="rect">
            <a:avLst/>
          </a:prstGeom>
          <a:noFill/>
          <a:ln>
            <a:noFill/>
          </a:ln>
        </p:spPr>
      </p:pic>
      <p:pic>
        <p:nvPicPr>
          <p:cNvPr id="39" name="Google Shape;1817;p155">
            <a:extLst>
              <a:ext uri="{FF2B5EF4-FFF2-40B4-BE49-F238E27FC236}">
                <a16:creationId xmlns:a16="http://schemas.microsoft.com/office/drawing/2014/main" id="{97B9ABD6-800C-48DE-BA19-8E80DEB45436}"/>
              </a:ext>
            </a:extLst>
          </p:cNvPr>
          <p:cNvPicPr preferRelativeResize="0"/>
          <p:nvPr/>
        </p:nvPicPr>
        <p:blipFill rotWithShape="1">
          <a:blip r:embed="rId21">
            <a:alphaModFix/>
          </a:blip>
          <a:srcRect/>
          <a:stretch/>
        </p:blipFill>
        <p:spPr>
          <a:xfrm>
            <a:off x="7032871" y="4435633"/>
            <a:ext cx="875334" cy="278825"/>
          </a:xfrm>
          <a:prstGeom prst="rect">
            <a:avLst/>
          </a:prstGeom>
          <a:noFill/>
          <a:ln>
            <a:noFill/>
          </a:ln>
        </p:spPr>
      </p:pic>
      <p:sp>
        <p:nvSpPr>
          <p:cNvPr id="40" name="Google Shape;1818;p155">
            <a:extLst>
              <a:ext uri="{FF2B5EF4-FFF2-40B4-BE49-F238E27FC236}">
                <a16:creationId xmlns:a16="http://schemas.microsoft.com/office/drawing/2014/main" id="{AF2B4C07-C1F1-4639-BC2A-FF8BE066069D}"/>
              </a:ext>
            </a:extLst>
          </p:cNvPr>
          <p:cNvSpPr/>
          <p:nvPr/>
        </p:nvSpPr>
        <p:spPr>
          <a:xfrm>
            <a:off x="1986691" y="4471587"/>
            <a:ext cx="1093581" cy="303949"/>
          </a:xfrm>
          <a:custGeom>
            <a:avLst/>
            <a:gdLst/>
            <a:ahLst/>
            <a:cxnLst/>
            <a:rect l="l" t="t" r="r" b="b"/>
            <a:pathLst>
              <a:path w="2403475" h="668020" extrusionOk="0">
                <a:moveTo>
                  <a:pt x="2291762" y="0"/>
                </a:moveTo>
                <a:lnTo>
                  <a:pt x="111200" y="0"/>
                </a:lnTo>
                <a:lnTo>
                  <a:pt x="67895" y="8748"/>
                </a:lnTo>
                <a:lnTo>
                  <a:pt x="32551" y="32603"/>
                </a:lnTo>
                <a:lnTo>
                  <a:pt x="8731" y="67983"/>
                </a:lnTo>
                <a:lnTo>
                  <a:pt x="0" y="111305"/>
                </a:lnTo>
                <a:lnTo>
                  <a:pt x="0" y="556318"/>
                </a:lnTo>
                <a:lnTo>
                  <a:pt x="8731" y="599623"/>
                </a:lnTo>
                <a:lnTo>
                  <a:pt x="32551" y="634967"/>
                </a:lnTo>
                <a:lnTo>
                  <a:pt x="67895" y="658787"/>
                </a:lnTo>
                <a:lnTo>
                  <a:pt x="111200" y="667518"/>
                </a:lnTo>
                <a:lnTo>
                  <a:pt x="2291762" y="667518"/>
                </a:lnTo>
                <a:lnTo>
                  <a:pt x="2335084" y="658787"/>
                </a:lnTo>
                <a:lnTo>
                  <a:pt x="2370464" y="634967"/>
                </a:lnTo>
                <a:lnTo>
                  <a:pt x="2394320" y="599623"/>
                </a:lnTo>
                <a:lnTo>
                  <a:pt x="2403068" y="556318"/>
                </a:lnTo>
                <a:lnTo>
                  <a:pt x="2403068" y="111305"/>
                </a:lnTo>
                <a:lnTo>
                  <a:pt x="2394320" y="67983"/>
                </a:lnTo>
                <a:lnTo>
                  <a:pt x="2370464" y="32603"/>
                </a:lnTo>
                <a:lnTo>
                  <a:pt x="2335084" y="8748"/>
                </a:lnTo>
                <a:lnTo>
                  <a:pt x="2291762" y="0"/>
                </a:lnTo>
                <a:close/>
              </a:path>
            </a:pathLst>
          </a:custGeom>
          <a:solidFill>
            <a:srgbClr val="FA8A58"/>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None/>
            </a:pPr>
            <a:endParaRPr sz="637" b="0" i="0" u="none" strike="noStrike" cap="none">
              <a:solidFill>
                <a:srgbClr val="000000"/>
              </a:solidFill>
              <a:latin typeface="Arial"/>
              <a:ea typeface="Arial"/>
              <a:cs typeface="Arial"/>
              <a:sym typeface="Arial"/>
            </a:endParaRPr>
          </a:p>
        </p:txBody>
      </p:sp>
      <p:sp>
        <p:nvSpPr>
          <p:cNvPr id="41" name="Google Shape;1819;p155">
            <a:extLst>
              <a:ext uri="{FF2B5EF4-FFF2-40B4-BE49-F238E27FC236}">
                <a16:creationId xmlns:a16="http://schemas.microsoft.com/office/drawing/2014/main" id="{3F4E54F6-D1D1-4742-8C48-D0498E076447}"/>
              </a:ext>
            </a:extLst>
          </p:cNvPr>
          <p:cNvSpPr/>
          <p:nvPr/>
        </p:nvSpPr>
        <p:spPr>
          <a:xfrm>
            <a:off x="1986691" y="4471587"/>
            <a:ext cx="1093581" cy="303949"/>
          </a:xfrm>
          <a:custGeom>
            <a:avLst/>
            <a:gdLst/>
            <a:ahLst/>
            <a:cxnLst/>
            <a:rect l="l" t="t" r="r" b="b"/>
            <a:pathLst>
              <a:path w="2403475" h="668020" extrusionOk="0">
                <a:moveTo>
                  <a:pt x="0" y="111305"/>
                </a:moveTo>
                <a:lnTo>
                  <a:pt x="8731" y="67983"/>
                </a:lnTo>
                <a:lnTo>
                  <a:pt x="32551" y="32603"/>
                </a:lnTo>
                <a:lnTo>
                  <a:pt x="67895" y="8748"/>
                </a:lnTo>
                <a:lnTo>
                  <a:pt x="111200" y="0"/>
                </a:lnTo>
                <a:lnTo>
                  <a:pt x="2291762" y="0"/>
                </a:lnTo>
                <a:lnTo>
                  <a:pt x="2335084" y="8748"/>
                </a:lnTo>
                <a:lnTo>
                  <a:pt x="2370464" y="32603"/>
                </a:lnTo>
                <a:lnTo>
                  <a:pt x="2394320" y="67983"/>
                </a:lnTo>
                <a:lnTo>
                  <a:pt x="2403068" y="111305"/>
                </a:lnTo>
                <a:lnTo>
                  <a:pt x="2403068" y="556318"/>
                </a:lnTo>
                <a:lnTo>
                  <a:pt x="2394320" y="599623"/>
                </a:lnTo>
                <a:lnTo>
                  <a:pt x="2370464" y="634967"/>
                </a:lnTo>
                <a:lnTo>
                  <a:pt x="2335084" y="658787"/>
                </a:lnTo>
                <a:lnTo>
                  <a:pt x="2291762" y="667518"/>
                </a:lnTo>
                <a:lnTo>
                  <a:pt x="111200" y="667518"/>
                </a:lnTo>
                <a:lnTo>
                  <a:pt x="67895" y="658787"/>
                </a:lnTo>
                <a:lnTo>
                  <a:pt x="32551" y="634967"/>
                </a:lnTo>
                <a:lnTo>
                  <a:pt x="8731" y="599623"/>
                </a:lnTo>
                <a:lnTo>
                  <a:pt x="0" y="556318"/>
                </a:lnTo>
                <a:lnTo>
                  <a:pt x="0" y="111305"/>
                </a:lnTo>
                <a:close/>
              </a:path>
            </a:pathLst>
          </a:custGeom>
          <a:noFill/>
          <a:ln w="10450" cap="flat" cmpd="sng">
            <a:solidFill>
              <a:srgbClr val="FA8A58"/>
            </a:solidFill>
            <a:prstDash val="solid"/>
            <a:round/>
            <a:headEnd type="none" w="sm" len="sm"/>
            <a:tailEnd type="none" w="sm" len="sm"/>
          </a:ln>
        </p:spPr>
        <p:txBody>
          <a:bodyPr spcFirstLastPara="1" wrap="square" lIns="0" tIns="0" rIns="0" bIns="0" anchor="t" anchorCtr="0">
            <a:noAutofit/>
          </a:bodyPr>
          <a:lstStyle/>
          <a:p>
            <a:pPr marL="0" marR="0" lvl="0" indent="0" algn="l" rtl="0">
              <a:lnSpc>
                <a:spcPct val="100000"/>
              </a:lnSpc>
              <a:spcBef>
                <a:spcPts val="0"/>
              </a:spcBef>
              <a:spcAft>
                <a:spcPts val="0"/>
              </a:spcAft>
              <a:buNone/>
            </a:pPr>
            <a:endParaRPr sz="637" b="0" i="0" u="none" strike="noStrike" cap="none">
              <a:solidFill>
                <a:srgbClr val="000000"/>
              </a:solidFill>
              <a:latin typeface="Arial"/>
              <a:ea typeface="Arial"/>
              <a:cs typeface="Arial"/>
              <a:sym typeface="Arial"/>
            </a:endParaRPr>
          </a:p>
        </p:txBody>
      </p:sp>
      <p:pic>
        <p:nvPicPr>
          <p:cNvPr id="42" name="Google Shape;1820;p155">
            <a:extLst>
              <a:ext uri="{FF2B5EF4-FFF2-40B4-BE49-F238E27FC236}">
                <a16:creationId xmlns:a16="http://schemas.microsoft.com/office/drawing/2014/main" id="{C712186A-C30C-4DF1-8333-2F5102D74F3C}"/>
              </a:ext>
            </a:extLst>
          </p:cNvPr>
          <p:cNvPicPr preferRelativeResize="0"/>
          <p:nvPr/>
        </p:nvPicPr>
        <p:blipFill rotWithShape="1">
          <a:blip r:embed="rId22">
            <a:alphaModFix/>
          </a:blip>
          <a:srcRect/>
          <a:stretch/>
        </p:blipFill>
        <p:spPr>
          <a:xfrm>
            <a:off x="2158843" y="4473421"/>
            <a:ext cx="525220" cy="278705"/>
          </a:xfrm>
          <a:prstGeom prst="rect">
            <a:avLst/>
          </a:prstGeom>
          <a:noFill/>
          <a:ln>
            <a:noFill/>
          </a:ln>
        </p:spPr>
      </p:pic>
      <p:pic>
        <p:nvPicPr>
          <p:cNvPr id="43" name="Google Shape;1821;p155">
            <a:extLst>
              <a:ext uri="{FF2B5EF4-FFF2-40B4-BE49-F238E27FC236}">
                <a16:creationId xmlns:a16="http://schemas.microsoft.com/office/drawing/2014/main" id="{7E4F85EC-DEE5-43C0-BC53-54EBA007B3CB}"/>
              </a:ext>
            </a:extLst>
          </p:cNvPr>
          <p:cNvPicPr preferRelativeResize="0"/>
          <p:nvPr/>
        </p:nvPicPr>
        <p:blipFill rotWithShape="1">
          <a:blip r:embed="rId23">
            <a:alphaModFix/>
          </a:blip>
          <a:srcRect/>
          <a:stretch/>
        </p:blipFill>
        <p:spPr>
          <a:xfrm>
            <a:off x="2551817" y="4473421"/>
            <a:ext cx="525220" cy="278705"/>
          </a:xfrm>
          <a:prstGeom prst="rect">
            <a:avLst/>
          </a:prstGeom>
          <a:noFill/>
          <a:ln>
            <a:noFill/>
          </a:ln>
        </p:spPr>
      </p:pic>
      <p:sp>
        <p:nvSpPr>
          <p:cNvPr id="44" name="Google Shape;1822;p155">
            <a:extLst>
              <a:ext uri="{FF2B5EF4-FFF2-40B4-BE49-F238E27FC236}">
                <a16:creationId xmlns:a16="http://schemas.microsoft.com/office/drawing/2014/main" id="{142D46C9-74EB-4BE0-A2F5-73E3D3B1EFC5}"/>
              </a:ext>
            </a:extLst>
          </p:cNvPr>
          <p:cNvSpPr/>
          <p:nvPr/>
        </p:nvSpPr>
        <p:spPr>
          <a:xfrm>
            <a:off x="381221" y="2158984"/>
            <a:ext cx="4416508" cy="2140356"/>
          </a:xfrm>
          <a:custGeom>
            <a:avLst/>
            <a:gdLst/>
            <a:ahLst/>
            <a:cxnLst/>
            <a:rect l="l" t="t" r="r" b="b"/>
            <a:pathLst>
              <a:path w="9706610" h="4704080" extrusionOk="0">
                <a:moveTo>
                  <a:pt x="9387148" y="0"/>
                </a:moveTo>
                <a:lnTo>
                  <a:pt x="319362" y="0"/>
                </a:lnTo>
                <a:lnTo>
                  <a:pt x="272173" y="3463"/>
                </a:lnTo>
                <a:lnTo>
                  <a:pt x="227132" y="13525"/>
                </a:lnTo>
                <a:lnTo>
                  <a:pt x="184734" y="29690"/>
                </a:lnTo>
                <a:lnTo>
                  <a:pt x="145473" y="51463"/>
                </a:lnTo>
                <a:lnTo>
                  <a:pt x="109844" y="78350"/>
                </a:lnTo>
                <a:lnTo>
                  <a:pt x="78340" y="109856"/>
                </a:lnTo>
                <a:lnTo>
                  <a:pt x="51455" y="145487"/>
                </a:lnTo>
                <a:lnTo>
                  <a:pt x="29685" y="184748"/>
                </a:lnTo>
                <a:lnTo>
                  <a:pt x="13522" y="227143"/>
                </a:lnTo>
                <a:lnTo>
                  <a:pt x="3463" y="272180"/>
                </a:lnTo>
                <a:lnTo>
                  <a:pt x="0" y="319362"/>
                </a:lnTo>
                <a:lnTo>
                  <a:pt x="0" y="4384683"/>
                </a:lnTo>
                <a:lnTo>
                  <a:pt x="3463" y="4431865"/>
                </a:lnTo>
                <a:lnTo>
                  <a:pt x="13522" y="4476901"/>
                </a:lnTo>
                <a:lnTo>
                  <a:pt x="29685" y="4519296"/>
                </a:lnTo>
                <a:lnTo>
                  <a:pt x="51455" y="4558557"/>
                </a:lnTo>
                <a:lnTo>
                  <a:pt x="78340" y="4594188"/>
                </a:lnTo>
                <a:lnTo>
                  <a:pt x="109844" y="4625694"/>
                </a:lnTo>
                <a:lnTo>
                  <a:pt x="145473" y="4652581"/>
                </a:lnTo>
                <a:lnTo>
                  <a:pt x="184734" y="4674354"/>
                </a:lnTo>
                <a:lnTo>
                  <a:pt x="227132" y="4690519"/>
                </a:lnTo>
                <a:lnTo>
                  <a:pt x="272173" y="4700581"/>
                </a:lnTo>
                <a:lnTo>
                  <a:pt x="319362" y="4704045"/>
                </a:lnTo>
                <a:lnTo>
                  <a:pt x="9387148" y="4704045"/>
                </a:lnTo>
                <a:lnTo>
                  <a:pt x="9434330" y="4700581"/>
                </a:lnTo>
                <a:lnTo>
                  <a:pt x="9479366" y="4690519"/>
                </a:lnTo>
                <a:lnTo>
                  <a:pt x="9521762" y="4674354"/>
                </a:lnTo>
                <a:lnTo>
                  <a:pt x="9561023" y="4652581"/>
                </a:lnTo>
                <a:lnTo>
                  <a:pt x="9596653" y="4625694"/>
                </a:lnTo>
                <a:lnTo>
                  <a:pt x="9628160" y="4594188"/>
                </a:lnTo>
                <a:lnTo>
                  <a:pt x="9655047" y="4558557"/>
                </a:lnTo>
                <a:lnTo>
                  <a:pt x="9676820" y="4519296"/>
                </a:lnTo>
                <a:lnTo>
                  <a:pt x="9692985" y="4476901"/>
                </a:lnTo>
                <a:lnTo>
                  <a:pt x="9703046" y="4431865"/>
                </a:lnTo>
                <a:lnTo>
                  <a:pt x="9706510" y="4384683"/>
                </a:lnTo>
                <a:lnTo>
                  <a:pt x="9706510" y="319362"/>
                </a:lnTo>
                <a:lnTo>
                  <a:pt x="9703046" y="272180"/>
                </a:lnTo>
                <a:lnTo>
                  <a:pt x="9692985" y="227143"/>
                </a:lnTo>
                <a:lnTo>
                  <a:pt x="9676820" y="184748"/>
                </a:lnTo>
                <a:lnTo>
                  <a:pt x="9655047" y="145487"/>
                </a:lnTo>
                <a:lnTo>
                  <a:pt x="9628160" y="109856"/>
                </a:lnTo>
                <a:lnTo>
                  <a:pt x="9596653" y="78350"/>
                </a:lnTo>
                <a:lnTo>
                  <a:pt x="9561023" y="51463"/>
                </a:lnTo>
                <a:lnTo>
                  <a:pt x="9521762" y="29690"/>
                </a:lnTo>
                <a:lnTo>
                  <a:pt x="9479366" y="13525"/>
                </a:lnTo>
                <a:lnTo>
                  <a:pt x="9434330" y="3463"/>
                </a:lnTo>
                <a:lnTo>
                  <a:pt x="9387148" y="0"/>
                </a:lnTo>
                <a:close/>
              </a:path>
            </a:pathLst>
          </a:custGeom>
          <a:solidFill>
            <a:srgbClr val="FD561F">
              <a:alpha val="4710"/>
            </a:srgbClr>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None/>
            </a:pPr>
            <a:endParaRPr sz="637" b="0" i="0" u="none" strike="noStrike" cap="none">
              <a:solidFill>
                <a:srgbClr val="000000"/>
              </a:solidFill>
              <a:latin typeface="Arial"/>
              <a:ea typeface="Arial"/>
              <a:cs typeface="Arial"/>
              <a:sym typeface="Arial"/>
            </a:endParaRPr>
          </a:p>
        </p:txBody>
      </p:sp>
      <p:sp>
        <p:nvSpPr>
          <p:cNvPr id="45" name="Google Shape;1823;p155">
            <a:extLst>
              <a:ext uri="{FF2B5EF4-FFF2-40B4-BE49-F238E27FC236}">
                <a16:creationId xmlns:a16="http://schemas.microsoft.com/office/drawing/2014/main" id="{A5A68C58-61CA-497C-991F-1BA59E9D6B82}"/>
              </a:ext>
            </a:extLst>
          </p:cNvPr>
          <p:cNvSpPr/>
          <p:nvPr/>
        </p:nvSpPr>
        <p:spPr>
          <a:xfrm>
            <a:off x="5385067" y="2141126"/>
            <a:ext cx="3519684" cy="2158270"/>
          </a:xfrm>
          <a:custGeom>
            <a:avLst/>
            <a:gdLst/>
            <a:ahLst/>
            <a:cxnLst/>
            <a:rect l="l" t="t" r="r" b="b"/>
            <a:pathLst>
              <a:path w="7735569" h="4743450" extrusionOk="0">
                <a:moveTo>
                  <a:pt x="7413282" y="0"/>
                </a:moveTo>
                <a:lnTo>
                  <a:pt x="322084" y="0"/>
                </a:lnTo>
                <a:lnTo>
                  <a:pt x="274485" y="3491"/>
                </a:lnTo>
                <a:lnTo>
                  <a:pt x="229055" y="13635"/>
                </a:lnTo>
                <a:lnTo>
                  <a:pt x="186293" y="29932"/>
                </a:lnTo>
                <a:lnTo>
                  <a:pt x="146698" y="51885"/>
                </a:lnTo>
                <a:lnTo>
                  <a:pt x="110766" y="78995"/>
                </a:lnTo>
                <a:lnTo>
                  <a:pt x="78995" y="110766"/>
                </a:lnTo>
                <a:lnTo>
                  <a:pt x="51885" y="146698"/>
                </a:lnTo>
                <a:lnTo>
                  <a:pt x="29932" y="186293"/>
                </a:lnTo>
                <a:lnTo>
                  <a:pt x="13635" y="229055"/>
                </a:lnTo>
                <a:lnTo>
                  <a:pt x="3491" y="274485"/>
                </a:lnTo>
                <a:lnTo>
                  <a:pt x="0" y="322084"/>
                </a:lnTo>
                <a:lnTo>
                  <a:pt x="0" y="4421226"/>
                </a:lnTo>
                <a:lnTo>
                  <a:pt x="3491" y="4468825"/>
                </a:lnTo>
                <a:lnTo>
                  <a:pt x="13635" y="4514255"/>
                </a:lnTo>
                <a:lnTo>
                  <a:pt x="29932" y="4557017"/>
                </a:lnTo>
                <a:lnTo>
                  <a:pt x="51885" y="4596612"/>
                </a:lnTo>
                <a:lnTo>
                  <a:pt x="78995" y="4632544"/>
                </a:lnTo>
                <a:lnTo>
                  <a:pt x="110766" y="4664315"/>
                </a:lnTo>
                <a:lnTo>
                  <a:pt x="146698" y="4691425"/>
                </a:lnTo>
                <a:lnTo>
                  <a:pt x="186293" y="4713378"/>
                </a:lnTo>
                <a:lnTo>
                  <a:pt x="229055" y="4729675"/>
                </a:lnTo>
                <a:lnTo>
                  <a:pt x="274485" y="4739819"/>
                </a:lnTo>
                <a:lnTo>
                  <a:pt x="322084" y="4743311"/>
                </a:lnTo>
                <a:lnTo>
                  <a:pt x="7413282" y="4743311"/>
                </a:lnTo>
                <a:lnTo>
                  <a:pt x="7460881" y="4739819"/>
                </a:lnTo>
                <a:lnTo>
                  <a:pt x="7506310" y="4729675"/>
                </a:lnTo>
                <a:lnTo>
                  <a:pt x="7549072" y="4713378"/>
                </a:lnTo>
                <a:lnTo>
                  <a:pt x="7588668" y="4691425"/>
                </a:lnTo>
                <a:lnTo>
                  <a:pt x="7624600" y="4664315"/>
                </a:lnTo>
                <a:lnTo>
                  <a:pt x="7656370" y="4632544"/>
                </a:lnTo>
                <a:lnTo>
                  <a:pt x="7683481" y="4596612"/>
                </a:lnTo>
                <a:lnTo>
                  <a:pt x="7705434" y="4557017"/>
                </a:lnTo>
                <a:lnTo>
                  <a:pt x="7721731" y="4514255"/>
                </a:lnTo>
                <a:lnTo>
                  <a:pt x="7731874" y="4468825"/>
                </a:lnTo>
                <a:lnTo>
                  <a:pt x="7735366" y="4421226"/>
                </a:lnTo>
                <a:lnTo>
                  <a:pt x="7735366" y="322084"/>
                </a:lnTo>
                <a:lnTo>
                  <a:pt x="7731874" y="274485"/>
                </a:lnTo>
                <a:lnTo>
                  <a:pt x="7721731" y="229055"/>
                </a:lnTo>
                <a:lnTo>
                  <a:pt x="7705434" y="186293"/>
                </a:lnTo>
                <a:lnTo>
                  <a:pt x="7683481" y="146698"/>
                </a:lnTo>
                <a:lnTo>
                  <a:pt x="7656370" y="110766"/>
                </a:lnTo>
                <a:lnTo>
                  <a:pt x="7624600" y="78995"/>
                </a:lnTo>
                <a:lnTo>
                  <a:pt x="7588668" y="51885"/>
                </a:lnTo>
                <a:lnTo>
                  <a:pt x="7549072" y="29932"/>
                </a:lnTo>
                <a:lnTo>
                  <a:pt x="7506310" y="13635"/>
                </a:lnTo>
                <a:lnTo>
                  <a:pt x="7460881" y="3491"/>
                </a:lnTo>
                <a:lnTo>
                  <a:pt x="7413282" y="0"/>
                </a:lnTo>
                <a:close/>
              </a:path>
            </a:pathLst>
          </a:custGeom>
          <a:solidFill>
            <a:srgbClr val="FD561F">
              <a:alpha val="4710"/>
            </a:srgbClr>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None/>
            </a:pPr>
            <a:endParaRPr sz="637" b="0" i="0" u="none" strike="noStrike" cap="none">
              <a:solidFill>
                <a:srgbClr val="000000"/>
              </a:solidFill>
              <a:latin typeface="Arial"/>
              <a:ea typeface="Arial"/>
              <a:cs typeface="Arial"/>
              <a:sym typeface="Arial"/>
            </a:endParaRPr>
          </a:p>
        </p:txBody>
      </p:sp>
      <p:cxnSp>
        <p:nvCxnSpPr>
          <p:cNvPr id="46" name="Google Shape;1825;p155">
            <a:extLst>
              <a:ext uri="{FF2B5EF4-FFF2-40B4-BE49-F238E27FC236}">
                <a16:creationId xmlns:a16="http://schemas.microsoft.com/office/drawing/2014/main" id="{FC6CF175-48E4-4DEE-A4E4-2D2C4EED36AE}"/>
              </a:ext>
            </a:extLst>
          </p:cNvPr>
          <p:cNvCxnSpPr/>
          <p:nvPr/>
        </p:nvCxnSpPr>
        <p:spPr>
          <a:xfrm>
            <a:off x="759625" y="5193774"/>
            <a:ext cx="4124700" cy="0"/>
          </a:xfrm>
          <a:prstGeom prst="straightConnector1">
            <a:avLst/>
          </a:prstGeom>
          <a:noFill/>
          <a:ln w="9525" cap="flat" cmpd="sng">
            <a:solidFill>
              <a:srgbClr val="EE4D2D"/>
            </a:solidFill>
            <a:prstDash val="lgDash"/>
            <a:miter lim="800000"/>
            <a:headEnd type="none" w="sm" len="sm"/>
            <a:tailEnd type="none" w="sm" len="sm"/>
          </a:ln>
        </p:spPr>
      </p:cxnSp>
      <p:cxnSp>
        <p:nvCxnSpPr>
          <p:cNvPr id="47" name="Google Shape;1826;p155">
            <a:extLst>
              <a:ext uri="{FF2B5EF4-FFF2-40B4-BE49-F238E27FC236}">
                <a16:creationId xmlns:a16="http://schemas.microsoft.com/office/drawing/2014/main" id="{E7B43E2F-1791-4404-958F-31A9A4ABE6DE}"/>
              </a:ext>
            </a:extLst>
          </p:cNvPr>
          <p:cNvCxnSpPr/>
          <p:nvPr/>
        </p:nvCxnSpPr>
        <p:spPr>
          <a:xfrm>
            <a:off x="2476057" y="4917346"/>
            <a:ext cx="0" cy="1101600"/>
          </a:xfrm>
          <a:prstGeom prst="straightConnector1">
            <a:avLst/>
          </a:prstGeom>
          <a:noFill/>
          <a:ln w="9525" cap="flat" cmpd="sng">
            <a:solidFill>
              <a:srgbClr val="EE4D2D"/>
            </a:solidFill>
            <a:prstDash val="lgDash"/>
            <a:miter lim="800000"/>
            <a:headEnd type="none" w="sm" len="sm"/>
            <a:tailEnd type="none" w="sm" len="sm"/>
          </a:ln>
        </p:spPr>
      </p:cxnSp>
      <p:sp>
        <p:nvSpPr>
          <p:cNvPr id="48" name="Google Shape;1827;p155">
            <a:extLst>
              <a:ext uri="{FF2B5EF4-FFF2-40B4-BE49-F238E27FC236}">
                <a16:creationId xmlns:a16="http://schemas.microsoft.com/office/drawing/2014/main" id="{3749DD68-5445-4AE0-801F-098468589456}"/>
              </a:ext>
            </a:extLst>
          </p:cNvPr>
          <p:cNvSpPr txBox="1"/>
          <p:nvPr/>
        </p:nvSpPr>
        <p:spPr>
          <a:xfrm>
            <a:off x="1077474" y="4939440"/>
            <a:ext cx="1033200" cy="238500"/>
          </a:xfrm>
          <a:prstGeom prst="rect">
            <a:avLst/>
          </a:prstGeom>
          <a:noFill/>
          <a:ln>
            <a:noFill/>
          </a:ln>
        </p:spPr>
        <p:txBody>
          <a:bodyPr spcFirstLastPara="1" wrap="square" lIns="68575" tIns="34275" rIns="68575" bIns="34275" anchor="t" anchorCtr="0">
            <a:spAutoFit/>
          </a:bodyPr>
          <a:lstStyle/>
          <a:p>
            <a:pPr marL="0" marR="0" lvl="0" indent="0" algn="ctr" rtl="0">
              <a:spcBef>
                <a:spcPts val="0"/>
              </a:spcBef>
              <a:spcAft>
                <a:spcPts val="0"/>
              </a:spcAft>
              <a:buNone/>
            </a:pPr>
            <a:r>
              <a:rPr lang="en" sz="1100" b="1">
                <a:solidFill>
                  <a:schemeClr val="dk1"/>
                </a:solidFill>
                <a:latin typeface="Arial"/>
                <a:ea typeface="Arial"/>
                <a:cs typeface="Arial"/>
                <a:sym typeface="Arial"/>
              </a:rPr>
              <a:t>싱가포르 마켓</a:t>
            </a:r>
            <a:endParaRPr sz="1100"/>
          </a:p>
        </p:txBody>
      </p:sp>
      <p:sp>
        <p:nvSpPr>
          <p:cNvPr id="49" name="Google Shape;1828;p155">
            <a:extLst>
              <a:ext uri="{FF2B5EF4-FFF2-40B4-BE49-F238E27FC236}">
                <a16:creationId xmlns:a16="http://schemas.microsoft.com/office/drawing/2014/main" id="{13FF13BD-FBD5-4FB7-958D-4D2C290A72BA}"/>
              </a:ext>
            </a:extLst>
          </p:cNvPr>
          <p:cNvSpPr txBox="1"/>
          <p:nvPr/>
        </p:nvSpPr>
        <p:spPr>
          <a:xfrm>
            <a:off x="2759989" y="4939440"/>
            <a:ext cx="1761000" cy="238500"/>
          </a:xfrm>
          <a:prstGeom prst="rect">
            <a:avLst/>
          </a:prstGeom>
          <a:noFill/>
          <a:ln>
            <a:noFill/>
          </a:ln>
        </p:spPr>
        <p:txBody>
          <a:bodyPr spcFirstLastPara="1" wrap="square" lIns="68575" tIns="34275" rIns="68575" bIns="34275" anchor="t" anchorCtr="0">
            <a:spAutoFit/>
          </a:bodyPr>
          <a:lstStyle/>
          <a:p>
            <a:pPr marL="0" marR="0" lvl="0" indent="0" algn="ctr" rtl="0">
              <a:spcBef>
                <a:spcPts val="0"/>
              </a:spcBef>
              <a:spcAft>
                <a:spcPts val="0"/>
              </a:spcAft>
              <a:buNone/>
            </a:pPr>
            <a:r>
              <a:rPr lang="en" sz="1100" b="1">
                <a:solidFill>
                  <a:schemeClr val="dk1"/>
                </a:solidFill>
                <a:latin typeface="Arial"/>
                <a:ea typeface="Arial"/>
                <a:cs typeface="Arial"/>
                <a:sym typeface="Arial"/>
              </a:rPr>
              <a:t>싱가포르 제외 모든 마켓</a:t>
            </a:r>
            <a:endParaRPr sz="1100"/>
          </a:p>
        </p:txBody>
      </p:sp>
      <p:sp>
        <p:nvSpPr>
          <p:cNvPr id="50" name="Google Shape;1829;p155">
            <a:extLst>
              <a:ext uri="{FF2B5EF4-FFF2-40B4-BE49-F238E27FC236}">
                <a16:creationId xmlns:a16="http://schemas.microsoft.com/office/drawing/2014/main" id="{B3C1B54E-CDB8-458D-9F97-38BF8EF06CAA}"/>
              </a:ext>
            </a:extLst>
          </p:cNvPr>
          <p:cNvSpPr txBox="1"/>
          <p:nvPr/>
        </p:nvSpPr>
        <p:spPr>
          <a:xfrm>
            <a:off x="322321" y="5280672"/>
            <a:ext cx="2085300" cy="238500"/>
          </a:xfrm>
          <a:prstGeom prst="rect">
            <a:avLst/>
          </a:prstGeom>
          <a:noFill/>
          <a:ln>
            <a:noFill/>
          </a:ln>
        </p:spPr>
        <p:txBody>
          <a:bodyPr spcFirstLastPara="1" wrap="square" lIns="68575" tIns="34275" rIns="68575" bIns="34275" anchor="t" anchorCtr="0">
            <a:spAutoFit/>
          </a:bodyPr>
          <a:lstStyle/>
          <a:p>
            <a:pPr marL="0" marR="0" lvl="0" indent="0" algn="ctr" rtl="0">
              <a:spcBef>
                <a:spcPts val="0"/>
              </a:spcBef>
              <a:spcAft>
                <a:spcPts val="0"/>
              </a:spcAft>
              <a:buNone/>
            </a:pPr>
            <a:r>
              <a:rPr lang="en" sz="1100" b="1">
                <a:solidFill>
                  <a:schemeClr val="dk1"/>
                </a:solidFill>
                <a:latin typeface="Arial"/>
                <a:ea typeface="Arial"/>
                <a:cs typeface="Arial"/>
                <a:sym typeface="Arial"/>
              </a:rPr>
              <a:t>구매 확정일 기준 매주 정산</a:t>
            </a:r>
            <a:endParaRPr sz="1100"/>
          </a:p>
        </p:txBody>
      </p:sp>
      <p:sp>
        <p:nvSpPr>
          <p:cNvPr id="51" name="Google Shape;1830;p155">
            <a:extLst>
              <a:ext uri="{FF2B5EF4-FFF2-40B4-BE49-F238E27FC236}">
                <a16:creationId xmlns:a16="http://schemas.microsoft.com/office/drawing/2014/main" id="{BC24BB71-504B-4237-B959-A6ECD7BAC383}"/>
              </a:ext>
            </a:extLst>
          </p:cNvPr>
          <p:cNvSpPr txBox="1"/>
          <p:nvPr/>
        </p:nvSpPr>
        <p:spPr>
          <a:xfrm>
            <a:off x="2256597" y="5280672"/>
            <a:ext cx="2836500" cy="238500"/>
          </a:xfrm>
          <a:prstGeom prst="rect">
            <a:avLst/>
          </a:prstGeom>
          <a:noFill/>
          <a:ln>
            <a:noFill/>
          </a:ln>
        </p:spPr>
        <p:txBody>
          <a:bodyPr spcFirstLastPara="1" wrap="square" lIns="68575" tIns="34275" rIns="68575" bIns="34275" anchor="t" anchorCtr="0">
            <a:spAutoFit/>
          </a:bodyPr>
          <a:lstStyle/>
          <a:p>
            <a:pPr marL="0" marR="0" lvl="0" indent="0" algn="ctr" rtl="0">
              <a:spcBef>
                <a:spcPts val="0"/>
              </a:spcBef>
              <a:spcAft>
                <a:spcPts val="0"/>
              </a:spcAft>
              <a:buNone/>
            </a:pPr>
            <a:r>
              <a:rPr lang="en" sz="1100" b="1">
                <a:solidFill>
                  <a:schemeClr val="dk1"/>
                </a:solidFill>
                <a:latin typeface="Arial"/>
                <a:ea typeface="Arial"/>
                <a:cs typeface="Arial"/>
                <a:sym typeface="Arial"/>
              </a:rPr>
              <a:t>구매 확정일 기준 월 2회 정산 </a:t>
            </a:r>
            <a:endParaRPr sz="1100"/>
          </a:p>
        </p:txBody>
      </p:sp>
      <p:sp>
        <p:nvSpPr>
          <p:cNvPr id="52" name="Google Shape;1831;p155">
            <a:extLst>
              <a:ext uri="{FF2B5EF4-FFF2-40B4-BE49-F238E27FC236}">
                <a16:creationId xmlns:a16="http://schemas.microsoft.com/office/drawing/2014/main" id="{7EAB0041-F7BB-49EB-8939-8091FD3C3505}"/>
              </a:ext>
            </a:extLst>
          </p:cNvPr>
          <p:cNvSpPr txBox="1"/>
          <p:nvPr/>
        </p:nvSpPr>
        <p:spPr>
          <a:xfrm>
            <a:off x="2624976" y="5549522"/>
            <a:ext cx="2376000" cy="315600"/>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en" sz="800" i="1">
                <a:solidFill>
                  <a:srgbClr val="404040"/>
                </a:solidFill>
                <a:latin typeface="Arial"/>
                <a:ea typeface="Arial"/>
                <a:cs typeface="Arial"/>
                <a:sym typeface="Arial"/>
              </a:rPr>
              <a:t>1~15일 사이 구매확정 건: 해당 월 3~4주차 정산</a:t>
            </a:r>
            <a:endParaRPr sz="800" i="1">
              <a:solidFill>
                <a:srgbClr val="404040"/>
              </a:solidFill>
              <a:latin typeface="Arial"/>
              <a:ea typeface="Arial"/>
              <a:cs typeface="Arial"/>
              <a:sym typeface="Arial"/>
            </a:endParaRPr>
          </a:p>
          <a:p>
            <a:pPr marL="0" marR="0" lvl="0" indent="0" algn="l" rtl="0">
              <a:spcBef>
                <a:spcPts val="0"/>
              </a:spcBef>
              <a:spcAft>
                <a:spcPts val="0"/>
              </a:spcAft>
              <a:buNone/>
            </a:pPr>
            <a:r>
              <a:rPr lang="en" sz="800" i="1">
                <a:solidFill>
                  <a:srgbClr val="404040"/>
                </a:solidFill>
                <a:latin typeface="Arial"/>
                <a:ea typeface="Arial"/>
                <a:cs typeface="Arial"/>
                <a:sym typeface="Arial"/>
              </a:rPr>
              <a:t>16~31일 사이 구매확정 건: 익월 1~2주차 정산</a:t>
            </a:r>
            <a:endParaRPr sz="1000"/>
          </a:p>
        </p:txBody>
      </p:sp>
      <p:sp>
        <p:nvSpPr>
          <p:cNvPr id="53" name="Google Shape;1832;p155">
            <a:extLst>
              <a:ext uri="{FF2B5EF4-FFF2-40B4-BE49-F238E27FC236}">
                <a16:creationId xmlns:a16="http://schemas.microsoft.com/office/drawing/2014/main" id="{DC8D7A4B-D4E3-493C-A79D-A4A088C7970B}"/>
              </a:ext>
            </a:extLst>
          </p:cNvPr>
          <p:cNvSpPr txBox="1"/>
          <p:nvPr/>
        </p:nvSpPr>
        <p:spPr>
          <a:xfrm>
            <a:off x="454676" y="5501322"/>
            <a:ext cx="1954200" cy="561900"/>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en" sz="800" i="1">
                <a:solidFill>
                  <a:srgbClr val="404040"/>
                </a:solidFill>
                <a:latin typeface="Arial"/>
                <a:ea typeface="Arial"/>
                <a:cs typeface="Arial"/>
                <a:sym typeface="Arial"/>
              </a:rPr>
              <a:t>1주차 구매 확정 건: 해당 월 2주차 정산</a:t>
            </a:r>
            <a:endParaRPr sz="800" i="1">
              <a:solidFill>
                <a:srgbClr val="404040"/>
              </a:solidFill>
              <a:latin typeface="Arial"/>
              <a:ea typeface="Arial"/>
              <a:cs typeface="Arial"/>
              <a:sym typeface="Arial"/>
            </a:endParaRPr>
          </a:p>
          <a:p>
            <a:pPr marL="0" marR="0" lvl="0" indent="0" algn="l" rtl="0">
              <a:spcBef>
                <a:spcPts val="0"/>
              </a:spcBef>
              <a:spcAft>
                <a:spcPts val="0"/>
              </a:spcAft>
              <a:buNone/>
            </a:pPr>
            <a:r>
              <a:rPr lang="en" sz="800" i="1">
                <a:solidFill>
                  <a:srgbClr val="404040"/>
                </a:solidFill>
                <a:latin typeface="Arial"/>
                <a:ea typeface="Arial"/>
                <a:cs typeface="Arial"/>
                <a:sym typeface="Arial"/>
              </a:rPr>
              <a:t>2주차 구매 확정 건: 해당 월 3주차 정산</a:t>
            </a:r>
            <a:endParaRPr sz="800" i="1">
              <a:solidFill>
                <a:srgbClr val="404040"/>
              </a:solidFill>
              <a:latin typeface="Arial"/>
              <a:ea typeface="Arial"/>
              <a:cs typeface="Arial"/>
              <a:sym typeface="Arial"/>
            </a:endParaRPr>
          </a:p>
          <a:p>
            <a:pPr marL="0" marR="0" lvl="0" indent="0" algn="l" rtl="0">
              <a:spcBef>
                <a:spcPts val="0"/>
              </a:spcBef>
              <a:spcAft>
                <a:spcPts val="0"/>
              </a:spcAft>
              <a:buNone/>
            </a:pPr>
            <a:r>
              <a:rPr lang="en" sz="800" i="1">
                <a:solidFill>
                  <a:srgbClr val="404040"/>
                </a:solidFill>
                <a:latin typeface="Arial"/>
                <a:ea typeface="Arial"/>
                <a:cs typeface="Arial"/>
                <a:sym typeface="Arial"/>
              </a:rPr>
              <a:t>3주차 구매 확정 건: 해당 월 4주차 정산</a:t>
            </a:r>
            <a:endParaRPr sz="800" i="1">
              <a:solidFill>
                <a:srgbClr val="404040"/>
              </a:solidFill>
              <a:latin typeface="Arial"/>
              <a:ea typeface="Arial"/>
              <a:cs typeface="Arial"/>
              <a:sym typeface="Arial"/>
            </a:endParaRPr>
          </a:p>
          <a:p>
            <a:pPr marL="0" marR="0" lvl="0" indent="0" algn="l" rtl="0">
              <a:spcBef>
                <a:spcPts val="0"/>
              </a:spcBef>
              <a:spcAft>
                <a:spcPts val="0"/>
              </a:spcAft>
              <a:buNone/>
            </a:pPr>
            <a:r>
              <a:rPr lang="en" sz="800" i="1">
                <a:solidFill>
                  <a:srgbClr val="404040"/>
                </a:solidFill>
                <a:latin typeface="Arial"/>
                <a:ea typeface="Arial"/>
                <a:cs typeface="Arial"/>
                <a:sym typeface="Arial"/>
              </a:rPr>
              <a:t>4주차 구매 확정 건: 익월 1주차 정산</a:t>
            </a:r>
            <a:endParaRPr sz="1000"/>
          </a:p>
        </p:txBody>
      </p:sp>
      <p:sp>
        <p:nvSpPr>
          <p:cNvPr id="54" name="Google Shape;1833;p155">
            <a:extLst>
              <a:ext uri="{FF2B5EF4-FFF2-40B4-BE49-F238E27FC236}">
                <a16:creationId xmlns:a16="http://schemas.microsoft.com/office/drawing/2014/main" id="{11421B15-6366-48B0-8CCD-4ACD83E0D908}"/>
              </a:ext>
            </a:extLst>
          </p:cNvPr>
          <p:cNvSpPr/>
          <p:nvPr/>
        </p:nvSpPr>
        <p:spPr>
          <a:xfrm>
            <a:off x="6411932" y="4421584"/>
            <a:ext cx="1472361" cy="303949"/>
          </a:xfrm>
          <a:custGeom>
            <a:avLst/>
            <a:gdLst/>
            <a:ahLst/>
            <a:cxnLst/>
            <a:rect l="l" t="t" r="r" b="b"/>
            <a:pathLst>
              <a:path w="3235959" h="668020" extrusionOk="0">
                <a:moveTo>
                  <a:pt x="3124198" y="0"/>
                </a:moveTo>
                <a:lnTo>
                  <a:pt x="111200" y="0"/>
                </a:lnTo>
                <a:lnTo>
                  <a:pt x="67895" y="8748"/>
                </a:lnTo>
                <a:lnTo>
                  <a:pt x="32551" y="32603"/>
                </a:lnTo>
                <a:lnTo>
                  <a:pt x="8731" y="67983"/>
                </a:lnTo>
                <a:lnTo>
                  <a:pt x="0" y="111305"/>
                </a:lnTo>
                <a:lnTo>
                  <a:pt x="0" y="556318"/>
                </a:lnTo>
                <a:lnTo>
                  <a:pt x="8731" y="599623"/>
                </a:lnTo>
                <a:lnTo>
                  <a:pt x="32551" y="634967"/>
                </a:lnTo>
                <a:lnTo>
                  <a:pt x="67895" y="658787"/>
                </a:lnTo>
                <a:lnTo>
                  <a:pt x="111200" y="667518"/>
                </a:lnTo>
                <a:lnTo>
                  <a:pt x="3124198" y="667518"/>
                </a:lnTo>
                <a:lnTo>
                  <a:pt x="3167519" y="658787"/>
                </a:lnTo>
                <a:lnTo>
                  <a:pt x="3202899" y="634967"/>
                </a:lnTo>
                <a:lnTo>
                  <a:pt x="3226755" y="599623"/>
                </a:lnTo>
                <a:lnTo>
                  <a:pt x="3235503" y="556318"/>
                </a:lnTo>
                <a:lnTo>
                  <a:pt x="3235503" y="111305"/>
                </a:lnTo>
                <a:lnTo>
                  <a:pt x="3226755" y="67983"/>
                </a:lnTo>
                <a:lnTo>
                  <a:pt x="3202899" y="32603"/>
                </a:lnTo>
                <a:lnTo>
                  <a:pt x="3167519" y="8748"/>
                </a:lnTo>
                <a:lnTo>
                  <a:pt x="3124198" y="0"/>
                </a:lnTo>
                <a:close/>
              </a:path>
            </a:pathLst>
          </a:custGeom>
          <a:solidFill>
            <a:srgbClr val="FA8A58"/>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None/>
            </a:pPr>
            <a:endParaRPr sz="637" b="0" i="0" u="none" strike="noStrike" cap="none">
              <a:solidFill>
                <a:srgbClr val="000000"/>
              </a:solidFill>
              <a:latin typeface="Arial"/>
              <a:ea typeface="Arial"/>
              <a:cs typeface="Arial"/>
              <a:sym typeface="Arial"/>
            </a:endParaRPr>
          </a:p>
        </p:txBody>
      </p:sp>
      <p:sp>
        <p:nvSpPr>
          <p:cNvPr id="55" name="Google Shape;1834;p155">
            <a:extLst>
              <a:ext uri="{FF2B5EF4-FFF2-40B4-BE49-F238E27FC236}">
                <a16:creationId xmlns:a16="http://schemas.microsoft.com/office/drawing/2014/main" id="{155F7C16-0349-4748-BFD1-215B90FC0D12}"/>
              </a:ext>
            </a:extLst>
          </p:cNvPr>
          <p:cNvSpPr/>
          <p:nvPr/>
        </p:nvSpPr>
        <p:spPr>
          <a:xfrm>
            <a:off x="6411932" y="4421584"/>
            <a:ext cx="1472361" cy="303949"/>
          </a:xfrm>
          <a:custGeom>
            <a:avLst/>
            <a:gdLst/>
            <a:ahLst/>
            <a:cxnLst/>
            <a:rect l="l" t="t" r="r" b="b"/>
            <a:pathLst>
              <a:path w="3235959" h="668020" extrusionOk="0">
                <a:moveTo>
                  <a:pt x="0" y="111305"/>
                </a:moveTo>
                <a:lnTo>
                  <a:pt x="8731" y="67983"/>
                </a:lnTo>
                <a:lnTo>
                  <a:pt x="32551" y="32603"/>
                </a:lnTo>
                <a:lnTo>
                  <a:pt x="67895" y="8748"/>
                </a:lnTo>
                <a:lnTo>
                  <a:pt x="111200" y="0"/>
                </a:lnTo>
                <a:lnTo>
                  <a:pt x="3124198" y="0"/>
                </a:lnTo>
                <a:lnTo>
                  <a:pt x="3167519" y="8748"/>
                </a:lnTo>
                <a:lnTo>
                  <a:pt x="3202899" y="32603"/>
                </a:lnTo>
                <a:lnTo>
                  <a:pt x="3226755" y="67983"/>
                </a:lnTo>
                <a:lnTo>
                  <a:pt x="3235503" y="111305"/>
                </a:lnTo>
                <a:lnTo>
                  <a:pt x="3235503" y="556318"/>
                </a:lnTo>
                <a:lnTo>
                  <a:pt x="3226755" y="599623"/>
                </a:lnTo>
                <a:lnTo>
                  <a:pt x="3202899" y="634967"/>
                </a:lnTo>
                <a:lnTo>
                  <a:pt x="3167519" y="658787"/>
                </a:lnTo>
                <a:lnTo>
                  <a:pt x="3124198" y="667518"/>
                </a:lnTo>
                <a:lnTo>
                  <a:pt x="111200" y="667518"/>
                </a:lnTo>
                <a:lnTo>
                  <a:pt x="67895" y="658787"/>
                </a:lnTo>
                <a:lnTo>
                  <a:pt x="32551" y="634967"/>
                </a:lnTo>
                <a:lnTo>
                  <a:pt x="8731" y="599623"/>
                </a:lnTo>
                <a:lnTo>
                  <a:pt x="0" y="556318"/>
                </a:lnTo>
                <a:lnTo>
                  <a:pt x="0" y="111305"/>
                </a:lnTo>
                <a:close/>
              </a:path>
            </a:pathLst>
          </a:custGeom>
          <a:noFill/>
          <a:ln w="10450" cap="flat" cmpd="sng">
            <a:solidFill>
              <a:srgbClr val="FA8A58"/>
            </a:solidFill>
            <a:prstDash val="solid"/>
            <a:round/>
            <a:headEnd type="none" w="sm" len="sm"/>
            <a:tailEnd type="none" w="sm" len="sm"/>
          </a:ln>
        </p:spPr>
        <p:txBody>
          <a:bodyPr spcFirstLastPara="1" wrap="square" lIns="0" tIns="0" rIns="0" bIns="0" anchor="t" anchorCtr="0">
            <a:noAutofit/>
          </a:bodyPr>
          <a:lstStyle/>
          <a:p>
            <a:pPr marL="0" marR="0" lvl="0" indent="0" algn="l" rtl="0">
              <a:lnSpc>
                <a:spcPct val="100000"/>
              </a:lnSpc>
              <a:spcBef>
                <a:spcPts val="0"/>
              </a:spcBef>
              <a:spcAft>
                <a:spcPts val="0"/>
              </a:spcAft>
              <a:buNone/>
            </a:pPr>
            <a:endParaRPr sz="637" b="0" i="0" u="none" strike="noStrike" cap="none">
              <a:solidFill>
                <a:srgbClr val="000000"/>
              </a:solidFill>
              <a:latin typeface="Arial"/>
              <a:ea typeface="Arial"/>
              <a:cs typeface="Arial"/>
              <a:sym typeface="Arial"/>
            </a:endParaRPr>
          </a:p>
        </p:txBody>
      </p:sp>
      <p:pic>
        <p:nvPicPr>
          <p:cNvPr id="56" name="Google Shape;1835;p155">
            <a:extLst>
              <a:ext uri="{FF2B5EF4-FFF2-40B4-BE49-F238E27FC236}">
                <a16:creationId xmlns:a16="http://schemas.microsoft.com/office/drawing/2014/main" id="{9351048A-DD60-415E-AD19-422D101DC8E5}"/>
              </a:ext>
            </a:extLst>
          </p:cNvPr>
          <p:cNvPicPr preferRelativeResize="0"/>
          <p:nvPr/>
        </p:nvPicPr>
        <p:blipFill rotWithShape="1">
          <a:blip r:embed="rId20">
            <a:alphaModFix/>
          </a:blip>
          <a:srcRect/>
          <a:stretch/>
        </p:blipFill>
        <p:spPr>
          <a:xfrm>
            <a:off x="6639897" y="4435633"/>
            <a:ext cx="525220" cy="278825"/>
          </a:xfrm>
          <a:prstGeom prst="rect">
            <a:avLst/>
          </a:prstGeom>
          <a:noFill/>
          <a:ln>
            <a:noFill/>
          </a:ln>
        </p:spPr>
      </p:pic>
      <p:pic>
        <p:nvPicPr>
          <p:cNvPr id="57" name="Google Shape;1836;p155">
            <a:extLst>
              <a:ext uri="{FF2B5EF4-FFF2-40B4-BE49-F238E27FC236}">
                <a16:creationId xmlns:a16="http://schemas.microsoft.com/office/drawing/2014/main" id="{F89F976A-7F6A-4D81-ACB3-5BC5213ADC8C}"/>
              </a:ext>
            </a:extLst>
          </p:cNvPr>
          <p:cNvPicPr preferRelativeResize="0"/>
          <p:nvPr/>
        </p:nvPicPr>
        <p:blipFill rotWithShape="1">
          <a:blip r:embed="rId21">
            <a:alphaModFix/>
          </a:blip>
          <a:srcRect/>
          <a:stretch/>
        </p:blipFill>
        <p:spPr>
          <a:xfrm>
            <a:off x="7032871" y="4435633"/>
            <a:ext cx="875334" cy="278825"/>
          </a:xfrm>
          <a:prstGeom prst="rect">
            <a:avLst/>
          </a:prstGeom>
          <a:noFill/>
          <a:ln>
            <a:noFill/>
          </a:ln>
        </p:spPr>
      </p:pic>
      <p:graphicFrame>
        <p:nvGraphicFramePr>
          <p:cNvPr id="58" name="Google Shape;1837;p155">
            <a:extLst>
              <a:ext uri="{FF2B5EF4-FFF2-40B4-BE49-F238E27FC236}">
                <a16:creationId xmlns:a16="http://schemas.microsoft.com/office/drawing/2014/main" id="{63F1D233-121F-4C04-9C9A-AA3D9874B1B7}"/>
              </a:ext>
            </a:extLst>
          </p:cNvPr>
          <p:cNvGraphicFramePr/>
          <p:nvPr/>
        </p:nvGraphicFramePr>
        <p:xfrm>
          <a:off x="5471416" y="4838268"/>
          <a:ext cx="3366225" cy="1412425"/>
        </p:xfrm>
        <a:graphic>
          <a:graphicData uri="http://schemas.openxmlformats.org/drawingml/2006/table">
            <a:tbl>
              <a:tblPr firstRow="1" bandRow="1">
                <a:noFill/>
              </a:tblPr>
              <a:tblGrid>
                <a:gridCol w="799975">
                  <a:extLst>
                    <a:ext uri="{9D8B030D-6E8A-4147-A177-3AD203B41FA5}">
                      <a16:colId xmlns:a16="http://schemas.microsoft.com/office/drawing/2014/main" val="20000"/>
                    </a:ext>
                  </a:extLst>
                </a:gridCol>
                <a:gridCol w="1589250">
                  <a:extLst>
                    <a:ext uri="{9D8B030D-6E8A-4147-A177-3AD203B41FA5}">
                      <a16:colId xmlns:a16="http://schemas.microsoft.com/office/drawing/2014/main" val="20001"/>
                    </a:ext>
                  </a:extLst>
                </a:gridCol>
                <a:gridCol w="977000">
                  <a:extLst>
                    <a:ext uri="{9D8B030D-6E8A-4147-A177-3AD203B41FA5}">
                      <a16:colId xmlns:a16="http://schemas.microsoft.com/office/drawing/2014/main" val="20002"/>
                    </a:ext>
                  </a:extLst>
                </a:gridCol>
              </a:tblGrid>
              <a:tr h="275050">
                <a:tc>
                  <a:txBody>
                    <a:bodyPr/>
                    <a:lstStyle/>
                    <a:p>
                      <a:pPr marL="0" marR="0" lvl="0" indent="0" algn="l" rtl="0">
                        <a:lnSpc>
                          <a:spcPct val="100000"/>
                        </a:lnSpc>
                        <a:spcBef>
                          <a:spcPts val="0"/>
                        </a:spcBef>
                        <a:spcAft>
                          <a:spcPts val="0"/>
                        </a:spcAft>
                        <a:buNone/>
                      </a:pPr>
                      <a:endParaRPr sz="100" u="none" strike="noStrike" cap="none">
                        <a:latin typeface="Times New Roman"/>
                        <a:ea typeface="Times New Roman"/>
                        <a:cs typeface="Times New Roman"/>
                        <a:sym typeface="Times New Roman"/>
                      </a:endParaRPr>
                    </a:p>
                  </a:txBody>
                  <a:tcPr marL="0" marR="0" marT="0" marB="0">
                    <a:lnR w="9525" cap="flat" cmpd="sng">
                      <a:solidFill>
                        <a:srgbClr val="ED4D2C"/>
                      </a:solidFill>
                      <a:prstDash val="solid"/>
                      <a:round/>
                      <a:headEnd type="none" w="sm" len="sm"/>
                      <a:tailEnd type="none" w="sm" len="sm"/>
                    </a:lnR>
                    <a:lnB w="9525" cap="flat" cmpd="sng">
                      <a:solidFill>
                        <a:srgbClr val="ED4D2C"/>
                      </a:solidFill>
                      <a:prstDash val="solid"/>
                      <a:round/>
                      <a:headEnd type="none" w="sm" len="sm"/>
                      <a:tailEnd type="none" w="sm" len="sm"/>
                    </a:lnB>
                  </a:tcPr>
                </a:tc>
                <a:tc>
                  <a:txBody>
                    <a:bodyPr/>
                    <a:lstStyle/>
                    <a:p>
                      <a:pPr marL="0" marR="0" lvl="0" indent="0" algn="l" rtl="0">
                        <a:lnSpc>
                          <a:spcPct val="100000"/>
                        </a:lnSpc>
                        <a:spcBef>
                          <a:spcPts val="0"/>
                        </a:spcBef>
                        <a:spcAft>
                          <a:spcPts val="0"/>
                        </a:spcAft>
                        <a:buNone/>
                      </a:pPr>
                      <a:endParaRPr sz="100" u="none" strike="noStrike" cap="none">
                        <a:latin typeface="Times New Roman"/>
                        <a:ea typeface="Times New Roman"/>
                        <a:cs typeface="Times New Roman"/>
                        <a:sym typeface="Times New Roman"/>
                      </a:endParaRPr>
                    </a:p>
                  </a:txBody>
                  <a:tcPr marL="0" marR="0" marT="0" marB="0">
                    <a:lnL w="9525" cap="flat" cmpd="sng">
                      <a:solidFill>
                        <a:srgbClr val="ED4D2C"/>
                      </a:solidFill>
                      <a:prstDash val="solid"/>
                      <a:round/>
                      <a:headEnd type="none" w="sm" len="sm"/>
                      <a:tailEnd type="none" w="sm" len="sm"/>
                    </a:lnL>
                    <a:lnR w="9525" cap="flat" cmpd="sng">
                      <a:solidFill>
                        <a:srgbClr val="ED4D2C"/>
                      </a:solidFill>
                      <a:prstDash val="solid"/>
                      <a:round/>
                      <a:headEnd type="none" w="sm" len="sm"/>
                      <a:tailEnd type="none" w="sm" len="sm"/>
                    </a:lnR>
                    <a:lnB w="9525" cap="flat" cmpd="sng">
                      <a:solidFill>
                        <a:srgbClr val="ED4D2C"/>
                      </a:solidFill>
                      <a:prstDash val="solid"/>
                      <a:round/>
                      <a:headEnd type="none" w="sm" len="sm"/>
                      <a:tailEnd type="none" w="sm" len="sm"/>
                    </a:lnB>
                  </a:tcPr>
                </a:tc>
                <a:tc>
                  <a:txBody>
                    <a:bodyPr/>
                    <a:lstStyle/>
                    <a:p>
                      <a:pPr marL="0" marR="0" lvl="0" indent="0" algn="l" rtl="0">
                        <a:lnSpc>
                          <a:spcPct val="100000"/>
                        </a:lnSpc>
                        <a:spcBef>
                          <a:spcPts val="0"/>
                        </a:spcBef>
                        <a:spcAft>
                          <a:spcPts val="0"/>
                        </a:spcAft>
                        <a:buNone/>
                      </a:pPr>
                      <a:endParaRPr sz="100" u="none" strike="noStrike" cap="none">
                        <a:latin typeface="Times New Roman"/>
                        <a:ea typeface="Times New Roman"/>
                        <a:cs typeface="Times New Roman"/>
                        <a:sym typeface="Times New Roman"/>
                      </a:endParaRPr>
                    </a:p>
                  </a:txBody>
                  <a:tcPr marL="0" marR="0" marT="0" marB="0">
                    <a:lnL w="9525" cap="flat" cmpd="sng">
                      <a:solidFill>
                        <a:srgbClr val="ED4D2C"/>
                      </a:solidFill>
                      <a:prstDash val="solid"/>
                      <a:round/>
                      <a:headEnd type="none" w="sm" len="sm"/>
                      <a:tailEnd type="none" w="sm" len="sm"/>
                    </a:lnL>
                    <a:lnB w="9525" cap="flat" cmpd="sng">
                      <a:solidFill>
                        <a:srgbClr val="ED4D2C"/>
                      </a:solidFill>
                      <a:prstDash val="solid"/>
                      <a:round/>
                      <a:headEnd type="none" w="sm" len="sm"/>
                      <a:tailEnd type="none" w="sm" len="sm"/>
                    </a:lnB>
                  </a:tcPr>
                </a:tc>
                <a:extLst>
                  <a:ext uri="{0D108BD9-81ED-4DB2-BD59-A6C34878D82A}">
                    <a16:rowId xmlns:a16="http://schemas.microsoft.com/office/drawing/2014/main" val="10000"/>
                  </a:ext>
                </a:extLst>
              </a:tr>
              <a:tr h="264300">
                <a:tc>
                  <a:txBody>
                    <a:bodyPr/>
                    <a:lstStyle/>
                    <a:p>
                      <a:pPr marL="0" marR="0" lvl="0" indent="0" algn="l" rtl="0">
                        <a:lnSpc>
                          <a:spcPct val="100000"/>
                        </a:lnSpc>
                        <a:spcBef>
                          <a:spcPts val="0"/>
                        </a:spcBef>
                        <a:spcAft>
                          <a:spcPts val="0"/>
                        </a:spcAft>
                        <a:buNone/>
                      </a:pPr>
                      <a:endParaRPr sz="100" u="none" strike="noStrike" cap="none">
                        <a:latin typeface="Times New Roman"/>
                        <a:ea typeface="Times New Roman"/>
                        <a:cs typeface="Times New Roman"/>
                        <a:sym typeface="Times New Roman"/>
                      </a:endParaRPr>
                    </a:p>
                  </a:txBody>
                  <a:tcPr marL="0" marR="0" marT="0" marB="0">
                    <a:lnR w="9525" cap="flat" cmpd="sng">
                      <a:solidFill>
                        <a:srgbClr val="ED4D2C"/>
                      </a:solidFill>
                      <a:prstDash val="solid"/>
                      <a:round/>
                      <a:headEnd type="none" w="sm" len="sm"/>
                      <a:tailEnd type="none" w="sm" len="sm"/>
                    </a:lnR>
                    <a:lnT w="9525" cap="flat" cmpd="sng">
                      <a:solidFill>
                        <a:srgbClr val="ED4D2C"/>
                      </a:solidFill>
                      <a:prstDash val="solid"/>
                      <a:round/>
                      <a:headEnd type="none" w="sm" len="sm"/>
                      <a:tailEnd type="none" w="sm" len="sm"/>
                    </a:lnT>
                    <a:lnB w="9525" cap="flat" cmpd="sng">
                      <a:solidFill>
                        <a:srgbClr val="ED4D2C"/>
                      </a:solidFill>
                      <a:prstDash val="solid"/>
                      <a:round/>
                      <a:headEnd type="none" w="sm" len="sm"/>
                      <a:tailEnd type="none" w="sm" len="sm"/>
                    </a:lnB>
                  </a:tcPr>
                </a:tc>
                <a:tc>
                  <a:txBody>
                    <a:bodyPr/>
                    <a:lstStyle/>
                    <a:p>
                      <a:pPr marL="0" marR="0" lvl="0" indent="0" algn="l" rtl="0">
                        <a:lnSpc>
                          <a:spcPct val="100000"/>
                        </a:lnSpc>
                        <a:spcBef>
                          <a:spcPts val="0"/>
                        </a:spcBef>
                        <a:spcAft>
                          <a:spcPts val="0"/>
                        </a:spcAft>
                        <a:buNone/>
                      </a:pPr>
                      <a:endParaRPr sz="100" u="none" strike="noStrike" cap="none">
                        <a:latin typeface="Times New Roman"/>
                        <a:ea typeface="Times New Roman"/>
                        <a:cs typeface="Times New Roman"/>
                        <a:sym typeface="Times New Roman"/>
                      </a:endParaRPr>
                    </a:p>
                  </a:txBody>
                  <a:tcPr marL="0" marR="0" marT="0" marB="0">
                    <a:lnL w="9525" cap="flat" cmpd="sng">
                      <a:solidFill>
                        <a:srgbClr val="ED4D2C"/>
                      </a:solidFill>
                      <a:prstDash val="solid"/>
                      <a:round/>
                      <a:headEnd type="none" w="sm" len="sm"/>
                      <a:tailEnd type="none" w="sm" len="sm"/>
                    </a:lnL>
                    <a:lnR w="9525" cap="flat" cmpd="sng">
                      <a:solidFill>
                        <a:srgbClr val="ED4D2C"/>
                      </a:solidFill>
                      <a:prstDash val="solid"/>
                      <a:round/>
                      <a:headEnd type="none" w="sm" len="sm"/>
                      <a:tailEnd type="none" w="sm" len="sm"/>
                    </a:lnR>
                    <a:lnT w="9525" cap="flat" cmpd="sng">
                      <a:solidFill>
                        <a:srgbClr val="ED4D2C"/>
                      </a:solidFill>
                      <a:prstDash val="solid"/>
                      <a:round/>
                      <a:headEnd type="none" w="sm" len="sm"/>
                      <a:tailEnd type="none" w="sm" len="sm"/>
                    </a:lnT>
                    <a:lnB w="9525" cap="flat" cmpd="sng">
                      <a:solidFill>
                        <a:srgbClr val="ED4D2C"/>
                      </a:solidFill>
                      <a:prstDash val="solid"/>
                      <a:round/>
                      <a:headEnd type="none" w="sm" len="sm"/>
                      <a:tailEnd type="none" w="sm" len="sm"/>
                    </a:lnB>
                  </a:tcPr>
                </a:tc>
                <a:tc>
                  <a:txBody>
                    <a:bodyPr/>
                    <a:lstStyle/>
                    <a:p>
                      <a:pPr marL="0" marR="0" lvl="0" indent="0" algn="l" rtl="0">
                        <a:lnSpc>
                          <a:spcPct val="100000"/>
                        </a:lnSpc>
                        <a:spcBef>
                          <a:spcPts val="0"/>
                        </a:spcBef>
                        <a:spcAft>
                          <a:spcPts val="0"/>
                        </a:spcAft>
                        <a:buNone/>
                      </a:pPr>
                      <a:endParaRPr sz="100" u="none" strike="noStrike" cap="none">
                        <a:latin typeface="Times New Roman"/>
                        <a:ea typeface="Times New Roman"/>
                        <a:cs typeface="Times New Roman"/>
                        <a:sym typeface="Times New Roman"/>
                      </a:endParaRPr>
                    </a:p>
                  </a:txBody>
                  <a:tcPr marL="0" marR="0" marT="0" marB="0">
                    <a:lnL w="9525" cap="flat" cmpd="sng">
                      <a:solidFill>
                        <a:srgbClr val="ED4D2C"/>
                      </a:solidFill>
                      <a:prstDash val="solid"/>
                      <a:round/>
                      <a:headEnd type="none" w="sm" len="sm"/>
                      <a:tailEnd type="none" w="sm" len="sm"/>
                    </a:lnL>
                    <a:lnT w="9525" cap="flat" cmpd="sng">
                      <a:solidFill>
                        <a:srgbClr val="ED4D2C"/>
                      </a:solidFill>
                      <a:prstDash val="solid"/>
                      <a:round/>
                      <a:headEnd type="none" w="sm" len="sm"/>
                      <a:tailEnd type="none" w="sm" len="sm"/>
                    </a:lnT>
                    <a:lnB w="9525" cap="flat" cmpd="sng">
                      <a:solidFill>
                        <a:srgbClr val="ED4D2C"/>
                      </a:solidFill>
                      <a:prstDash val="solid"/>
                      <a:round/>
                      <a:headEnd type="none" w="sm" len="sm"/>
                      <a:tailEnd type="none" w="sm" len="sm"/>
                    </a:lnB>
                  </a:tcPr>
                </a:tc>
                <a:extLst>
                  <a:ext uri="{0D108BD9-81ED-4DB2-BD59-A6C34878D82A}">
                    <a16:rowId xmlns:a16="http://schemas.microsoft.com/office/drawing/2014/main" val="10001"/>
                  </a:ext>
                </a:extLst>
              </a:tr>
              <a:tr h="310725">
                <a:tc>
                  <a:txBody>
                    <a:bodyPr/>
                    <a:lstStyle/>
                    <a:p>
                      <a:pPr marL="0" marR="0" lvl="0" indent="0" algn="l" rtl="0">
                        <a:lnSpc>
                          <a:spcPct val="100000"/>
                        </a:lnSpc>
                        <a:spcBef>
                          <a:spcPts val="0"/>
                        </a:spcBef>
                        <a:spcAft>
                          <a:spcPts val="0"/>
                        </a:spcAft>
                        <a:buNone/>
                      </a:pPr>
                      <a:endParaRPr sz="100" u="none" strike="noStrike" cap="none">
                        <a:latin typeface="Times New Roman"/>
                        <a:ea typeface="Times New Roman"/>
                        <a:cs typeface="Times New Roman"/>
                        <a:sym typeface="Times New Roman"/>
                      </a:endParaRPr>
                    </a:p>
                  </a:txBody>
                  <a:tcPr marL="0" marR="0" marT="0" marB="0">
                    <a:lnR w="9525" cap="flat" cmpd="sng">
                      <a:solidFill>
                        <a:srgbClr val="ED4D2C"/>
                      </a:solidFill>
                      <a:prstDash val="solid"/>
                      <a:round/>
                      <a:headEnd type="none" w="sm" len="sm"/>
                      <a:tailEnd type="none" w="sm" len="sm"/>
                    </a:lnR>
                    <a:lnT w="9525" cap="flat" cmpd="sng">
                      <a:solidFill>
                        <a:srgbClr val="ED4D2C"/>
                      </a:solidFill>
                      <a:prstDash val="solid"/>
                      <a:round/>
                      <a:headEnd type="none" w="sm" len="sm"/>
                      <a:tailEnd type="none" w="sm" len="sm"/>
                    </a:lnT>
                    <a:lnB w="9525" cap="flat" cmpd="sng">
                      <a:solidFill>
                        <a:srgbClr val="ED4D2C"/>
                      </a:solidFill>
                      <a:prstDash val="solid"/>
                      <a:round/>
                      <a:headEnd type="none" w="sm" len="sm"/>
                      <a:tailEnd type="none" w="sm" len="sm"/>
                    </a:lnB>
                  </a:tcPr>
                </a:tc>
                <a:tc>
                  <a:txBody>
                    <a:bodyPr/>
                    <a:lstStyle/>
                    <a:p>
                      <a:pPr marL="0" marR="0" lvl="0" indent="0" algn="l" rtl="0">
                        <a:lnSpc>
                          <a:spcPct val="100000"/>
                        </a:lnSpc>
                        <a:spcBef>
                          <a:spcPts val="0"/>
                        </a:spcBef>
                        <a:spcAft>
                          <a:spcPts val="0"/>
                        </a:spcAft>
                        <a:buNone/>
                      </a:pPr>
                      <a:endParaRPr sz="100" u="none" strike="noStrike" cap="none">
                        <a:latin typeface="Times New Roman"/>
                        <a:ea typeface="Times New Roman"/>
                        <a:cs typeface="Times New Roman"/>
                        <a:sym typeface="Times New Roman"/>
                      </a:endParaRPr>
                    </a:p>
                  </a:txBody>
                  <a:tcPr marL="0" marR="0" marT="0" marB="0">
                    <a:lnL w="9525" cap="flat" cmpd="sng">
                      <a:solidFill>
                        <a:srgbClr val="ED4D2C"/>
                      </a:solidFill>
                      <a:prstDash val="solid"/>
                      <a:round/>
                      <a:headEnd type="none" w="sm" len="sm"/>
                      <a:tailEnd type="none" w="sm" len="sm"/>
                    </a:lnL>
                    <a:lnR w="9525" cap="flat" cmpd="sng">
                      <a:solidFill>
                        <a:srgbClr val="ED4D2C"/>
                      </a:solidFill>
                      <a:prstDash val="solid"/>
                      <a:round/>
                      <a:headEnd type="none" w="sm" len="sm"/>
                      <a:tailEnd type="none" w="sm" len="sm"/>
                    </a:lnR>
                    <a:lnT w="9525" cap="flat" cmpd="sng">
                      <a:solidFill>
                        <a:srgbClr val="ED4D2C"/>
                      </a:solidFill>
                      <a:prstDash val="solid"/>
                      <a:round/>
                      <a:headEnd type="none" w="sm" len="sm"/>
                      <a:tailEnd type="none" w="sm" len="sm"/>
                    </a:lnT>
                    <a:lnB w="9525" cap="flat" cmpd="sng">
                      <a:solidFill>
                        <a:srgbClr val="ED4D2C"/>
                      </a:solidFill>
                      <a:prstDash val="solid"/>
                      <a:round/>
                      <a:headEnd type="none" w="sm" len="sm"/>
                      <a:tailEnd type="none" w="sm" len="sm"/>
                    </a:lnB>
                  </a:tcPr>
                </a:tc>
                <a:tc rowSpan="3">
                  <a:txBody>
                    <a:bodyPr/>
                    <a:lstStyle/>
                    <a:p>
                      <a:pPr marL="0" marR="0" lvl="0" indent="0" algn="l" rtl="0">
                        <a:lnSpc>
                          <a:spcPct val="100000"/>
                        </a:lnSpc>
                        <a:spcBef>
                          <a:spcPts val="0"/>
                        </a:spcBef>
                        <a:spcAft>
                          <a:spcPts val="0"/>
                        </a:spcAft>
                        <a:buNone/>
                      </a:pPr>
                      <a:endParaRPr sz="100" u="none" strike="noStrike" cap="none">
                        <a:latin typeface="Times New Roman"/>
                        <a:ea typeface="Times New Roman"/>
                        <a:cs typeface="Times New Roman"/>
                        <a:sym typeface="Times New Roman"/>
                      </a:endParaRPr>
                    </a:p>
                  </a:txBody>
                  <a:tcPr marL="0" marR="0" marT="0" marB="0">
                    <a:lnL w="9525" cap="flat" cmpd="sng">
                      <a:solidFill>
                        <a:srgbClr val="ED4D2C"/>
                      </a:solidFill>
                      <a:prstDash val="solid"/>
                      <a:round/>
                      <a:headEnd type="none" w="sm" len="sm"/>
                      <a:tailEnd type="none" w="sm" len="sm"/>
                    </a:lnL>
                    <a:lnT w="9525" cap="flat" cmpd="sng">
                      <a:solidFill>
                        <a:srgbClr val="ED4D2C"/>
                      </a:solidFill>
                      <a:prstDash val="solid"/>
                      <a:round/>
                      <a:headEnd type="none" w="sm" len="sm"/>
                      <a:tailEnd type="none" w="sm" len="sm"/>
                    </a:lnT>
                  </a:tcPr>
                </a:tc>
                <a:extLst>
                  <a:ext uri="{0D108BD9-81ED-4DB2-BD59-A6C34878D82A}">
                    <a16:rowId xmlns:a16="http://schemas.microsoft.com/office/drawing/2014/main" val="10002"/>
                  </a:ext>
                </a:extLst>
              </a:tr>
              <a:tr h="310725">
                <a:tc>
                  <a:txBody>
                    <a:bodyPr/>
                    <a:lstStyle/>
                    <a:p>
                      <a:pPr marL="0" marR="0" lvl="0" indent="0" algn="ctr" rtl="0">
                        <a:lnSpc>
                          <a:spcPct val="100000"/>
                        </a:lnSpc>
                        <a:spcBef>
                          <a:spcPts val="0"/>
                        </a:spcBef>
                        <a:spcAft>
                          <a:spcPts val="0"/>
                        </a:spcAft>
                        <a:buNone/>
                      </a:pPr>
                      <a:r>
                        <a:rPr lang="en" sz="1200" b="1"/>
                        <a:t>VN</a:t>
                      </a:r>
                      <a:endParaRPr sz="1200" b="1" u="none" strike="noStrike" cap="none"/>
                    </a:p>
                  </a:txBody>
                  <a:tcPr marL="0" marR="0" marT="0" marB="0" anchor="ctr">
                    <a:lnR w="9525" cap="flat" cmpd="sng">
                      <a:solidFill>
                        <a:srgbClr val="ED4D2C"/>
                      </a:solidFill>
                      <a:prstDash val="solid"/>
                      <a:round/>
                      <a:headEnd type="none" w="sm" len="sm"/>
                      <a:tailEnd type="none" w="sm" len="sm"/>
                    </a:lnR>
                    <a:lnT w="9525" cap="flat" cmpd="sng">
                      <a:solidFill>
                        <a:srgbClr val="ED4D2C"/>
                      </a:solidFill>
                      <a:prstDash val="solid"/>
                      <a:round/>
                      <a:headEnd type="none" w="sm" len="sm"/>
                      <a:tailEnd type="none" w="sm" len="sm"/>
                    </a:lnT>
                    <a:lnB w="9525" cap="flat" cmpd="sng">
                      <a:solidFill>
                        <a:srgbClr val="ED4D2C"/>
                      </a:solidFill>
                      <a:prstDash val="solid"/>
                      <a:round/>
                      <a:headEnd type="none" w="sm" len="sm"/>
                      <a:tailEnd type="none" w="sm" len="sm"/>
                    </a:lnB>
                  </a:tcPr>
                </a:tc>
                <a:tc>
                  <a:txBody>
                    <a:bodyPr/>
                    <a:lstStyle/>
                    <a:p>
                      <a:pPr marL="0" marR="0" lvl="0" indent="0" algn="ctr" rtl="0">
                        <a:lnSpc>
                          <a:spcPct val="100000"/>
                        </a:lnSpc>
                        <a:spcBef>
                          <a:spcPts val="0"/>
                        </a:spcBef>
                        <a:spcAft>
                          <a:spcPts val="0"/>
                        </a:spcAft>
                        <a:buNone/>
                      </a:pPr>
                      <a:r>
                        <a:rPr lang="en" sz="1200" b="1"/>
                        <a:t>VND</a:t>
                      </a:r>
                      <a:endParaRPr sz="1200" b="1" u="none" strike="noStrike" cap="none"/>
                    </a:p>
                  </a:txBody>
                  <a:tcPr marL="0" marR="0" marT="0" marB="0" anchor="ctr">
                    <a:lnL w="9525" cap="flat" cmpd="sng">
                      <a:solidFill>
                        <a:srgbClr val="ED4D2C"/>
                      </a:solidFill>
                      <a:prstDash val="solid"/>
                      <a:round/>
                      <a:headEnd type="none" w="sm" len="sm"/>
                      <a:tailEnd type="none" w="sm" len="sm"/>
                    </a:lnL>
                    <a:lnR w="9525" cap="flat" cmpd="sng">
                      <a:solidFill>
                        <a:srgbClr val="ED4D2C"/>
                      </a:solidFill>
                      <a:prstDash val="solid"/>
                      <a:round/>
                      <a:headEnd type="none" w="sm" len="sm"/>
                      <a:tailEnd type="none" w="sm" len="sm"/>
                    </a:lnR>
                    <a:lnT w="9525" cap="flat" cmpd="sng">
                      <a:solidFill>
                        <a:srgbClr val="ED4D2C"/>
                      </a:solidFill>
                      <a:prstDash val="solid"/>
                      <a:round/>
                      <a:headEnd type="none" w="sm" len="sm"/>
                      <a:tailEnd type="none" w="sm" len="sm"/>
                    </a:lnT>
                    <a:lnB w="9525" cap="flat" cmpd="sng">
                      <a:solidFill>
                        <a:srgbClr val="ED4D2C"/>
                      </a:solidFill>
                      <a:prstDash val="solid"/>
                      <a:round/>
                      <a:headEnd type="none" w="sm" len="sm"/>
                      <a:tailEnd type="none" w="sm" len="sm"/>
                    </a:lnB>
                  </a:tcPr>
                </a:tc>
                <a:tc vMerge="1">
                  <a:txBody>
                    <a:bodyPr/>
                    <a:lstStyle/>
                    <a:p>
                      <a:endParaRPr lang="ko-KR"/>
                    </a:p>
                  </a:txBody>
                  <a:tcPr/>
                </a:tc>
                <a:extLst>
                  <a:ext uri="{0D108BD9-81ED-4DB2-BD59-A6C34878D82A}">
                    <a16:rowId xmlns:a16="http://schemas.microsoft.com/office/drawing/2014/main" val="10003"/>
                  </a:ext>
                </a:extLst>
              </a:tr>
              <a:tr h="251625">
                <a:tc>
                  <a:txBody>
                    <a:bodyPr/>
                    <a:lstStyle/>
                    <a:p>
                      <a:pPr marL="0" marR="0" lvl="0" indent="0" algn="l" rtl="0">
                        <a:lnSpc>
                          <a:spcPct val="100000"/>
                        </a:lnSpc>
                        <a:spcBef>
                          <a:spcPts val="0"/>
                        </a:spcBef>
                        <a:spcAft>
                          <a:spcPts val="0"/>
                        </a:spcAft>
                        <a:buNone/>
                      </a:pPr>
                      <a:endParaRPr sz="100" u="none" strike="noStrike" cap="none">
                        <a:latin typeface="Times New Roman"/>
                        <a:ea typeface="Times New Roman"/>
                        <a:cs typeface="Times New Roman"/>
                        <a:sym typeface="Times New Roman"/>
                      </a:endParaRPr>
                    </a:p>
                  </a:txBody>
                  <a:tcPr marL="0" marR="0" marT="0" marB="0">
                    <a:lnR w="9525" cap="flat" cmpd="sng">
                      <a:solidFill>
                        <a:srgbClr val="ED4D2C"/>
                      </a:solidFill>
                      <a:prstDash val="solid"/>
                      <a:round/>
                      <a:headEnd type="none" w="sm" len="sm"/>
                      <a:tailEnd type="none" w="sm" len="sm"/>
                    </a:lnR>
                    <a:lnT w="9525" cap="flat" cmpd="sng">
                      <a:solidFill>
                        <a:srgbClr val="ED4D2C"/>
                      </a:solidFill>
                      <a:prstDash val="solid"/>
                      <a:round/>
                      <a:headEnd type="none" w="sm" len="sm"/>
                      <a:tailEnd type="none" w="sm" len="sm"/>
                    </a:lnT>
                  </a:tcPr>
                </a:tc>
                <a:tc>
                  <a:txBody>
                    <a:bodyPr/>
                    <a:lstStyle/>
                    <a:p>
                      <a:pPr marL="0" marR="0" lvl="0" indent="0" algn="l" rtl="0">
                        <a:lnSpc>
                          <a:spcPct val="100000"/>
                        </a:lnSpc>
                        <a:spcBef>
                          <a:spcPts val="0"/>
                        </a:spcBef>
                        <a:spcAft>
                          <a:spcPts val="0"/>
                        </a:spcAft>
                        <a:buNone/>
                      </a:pPr>
                      <a:endParaRPr sz="100" u="none" strike="noStrike" cap="none">
                        <a:latin typeface="Times New Roman"/>
                        <a:ea typeface="Times New Roman"/>
                        <a:cs typeface="Times New Roman"/>
                        <a:sym typeface="Times New Roman"/>
                      </a:endParaRPr>
                    </a:p>
                  </a:txBody>
                  <a:tcPr marL="0" marR="0" marT="0" marB="0">
                    <a:lnL w="9525" cap="flat" cmpd="sng">
                      <a:solidFill>
                        <a:srgbClr val="ED4D2C"/>
                      </a:solidFill>
                      <a:prstDash val="solid"/>
                      <a:round/>
                      <a:headEnd type="none" w="sm" len="sm"/>
                      <a:tailEnd type="none" w="sm" len="sm"/>
                    </a:lnL>
                    <a:lnR w="9525" cap="flat" cmpd="sng">
                      <a:solidFill>
                        <a:srgbClr val="ED4D2C"/>
                      </a:solidFill>
                      <a:prstDash val="solid"/>
                      <a:round/>
                      <a:headEnd type="none" w="sm" len="sm"/>
                      <a:tailEnd type="none" w="sm" len="sm"/>
                    </a:lnR>
                    <a:lnT w="9525" cap="flat" cmpd="sng">
                      <a:solidFill>
                        <a:srgbClr val="ED4D2C"/>
                      </a:solidFill>
                      <a:prstDash val="solid"/>
                      <a:round/>
                      <a:headEnd type="none" w="sm" len="sm"/>
                      <a:tailEnd type="none" w="sm" len="sm"/>
                    </a:lnT>
                  </a:tcPr>
                </a:tc>
                <a:tc vMerge="1">
                  <a:txBody>
                    <a:bodyPr/>
                    <a:lstStyle/>
                    <a:p>
                      <a:endParaRPr lang="ko-KR"/>
                    </a:p>
                  </a:txBody>
                  <a:tcPr/>
                </a:tc>
                <a:extLst>
                  <a:ext uri="{0D108BD9-81ED-4DB2-BD59-A6C34878D82A}">
                    <a16:rowId xmlns:a16="http://schemas.microsoft.com/office/drawing/2014/main" val="10004"/>
                  </a:ext>
                </a:extLst>
              </a:tr>
            </a:tbl>
          </a:graphicData>
        </a:graphic>
      </p:graphicFrame>
      <p:pic>
        <p:nvPicPr>
          <p:cNvPr id="59" name="Google Shape;1838;p155">
            <a:extLst>
              <a:ext uri="{FF2B5EF4-FFF2-40B4-BE49-F238E27FC236}">
                <a16:creationId xmlns:a16="http://schemas.microsoft.com/office/drawing/2014/main" id="{6FBF33A3-72EE-43C4-9A72-908B5BC02667}"/>
              </a:ext>
            </a:extLst>
          </p:cNvPr>
          <p:cNvPicPr preferRelativeResize="0"/>
          <p:nvPr/>
        </p:nvPicPr>
        <p:blipFill rotWithShape="1">
          <a:blip r:embed="rId24">
            <a:alphaModFix/>
          </a:blip>
          <a:srcRect/>
          <a:stretch/>
        </p:blipFill>
        <p:spPr>
          <a:xfrm>
            <a:off x="5723668" y="4843626"/>
            <a:ext cx="385913" cy="207273"/>
          </a:xfrm>
          <a:prstGeom prst="rect">
            <a:avLst/>
          </a:prstGeom>
          <a:noFill/>
          <a:ln>
            <a:noFill/>
          </a:ln>
        </p:spPr>
      </p:pic>
      <p:pic>
        <p:nvPicPr>
          <p:cNvPr id="60" name="Google Shape;1839;p155">
            <a:extLst>
              <a:ext uri="{FF2B5EF4-FFF2-40B4-BE49-F238E27FC236}">
                <a16:creationId xmlns:a16="http://schemas.microsoft.com/office/drawing/2014/main" id="{49FB806E-D6CB-4666-A26F-CFCFD83686D3}"/>
              </a:ext>
            </a:extLst>
          </p:cNvPr>
          <p:cNvPicPr preferRelativeResize="0"/>
          <p:nvPr/>
        </p:nvPicPr>
        <p:blipFill rotWithShape="1">
          <a:blip r:embed="rId25">
            <a:alphaModFix/>
          </a:blip>
          <a:srcRect/>
          <a:stretch/>
        </p:blipFill>
        <p:spPr>
          <a:xfrm>
            <a:off x="6835158" y="4847555"/>
            <a:ext cx="385911" cy="207392"/>
          </a:xfrm>
          <a:prstGeom prst="rect">
            <a:avLst/>
          </a:prstGeom>
          <a:noFill/>
          <a:ln>
            <a:noFill/>
          </a:ln>
        </p:spPr>
      </p:pic>
      <p:pic>
        <p:nvPicPr>
          <p:cNvPr id="61" name="Google Shape;1840;p155">
            <a:extLst>
              <a:ext uri="{FF2B5EF4-FFF2-40B4-BE49-F238E27FC236}">
                <a16:creationId xmlns:a16="http://schemas.microsoft.com/office/drawing/2014/main" id="{2439DA3D-6068-49F8-8345-696E34C34284}"/>
              </a:ext>
            </a:extLst>
          </p:cNvPr>
          <p:cNvPicPr preferRelativeResize="0"/>
          <p:nvPr/>
        </p:nvPicPr>
        <p:blipFill rotWithShape="1">
          <a:blip r:embed="rId26">
            <a:alphaModFix/>
          </a:blip>
          <a:srcRect/>
          <a:stretch/>
        </p:blipFill>
        <p:spPr>
          <a:xfrm>
            <a:off x="7120983" y="4847555"/>
            <a:ext cx="385911" cy="207392"/>
          </a:xfrm>
          <a:prstGeom prst="rect">
            <a:avLst/>
          </a:prstGeom>
          <a:noFill/>
          <a:ln>
            <a:noFill/>
          </a:ln>
        </p:spPr>
      </p:pic>
      <p:pic>
        <p:nvPicPr>
          <p:cNvPr id="62" name="Google Shape;1841;p155">
            <a:extLst>
              <a:ext uri="{FF2B5EF4-FFF2-40B4-BE49-F238E27FC236}">
                <a16:creationId xmlns:a16="http://schemas.microsoft.com/office/drawing/2014/main" id="{6679D7A6-8DF5-4DF4-916C-58597DEF5D95}"/>
              </a:ext>
            </a:extLst>
          </p:cNvPr>
          <p:cNvPicPr preferRelativeResize="0"/>
          <p:nvPr/>
        </p:nvPicPr>
        <p:blipFill rotWithShape="1">
          <a:blip r:embed="rId27">
            <a:alphaModFix/>
          </a:blip>
          <a:srcRect/>
          <a:stretch/>
        </p:blipFill>
        <p:spPr>
          <a:xfrm>
            <a:off x="7982363" y="4851269"/>
            <a:ext cx="385913" cy="207392"/>
          </a:xfrm>
          <a:prstGeom prst="rect">
            <a:avLst/>
          </a:prstGeom>
          <a:noFill/>
          <a:ln>
            <a:noFill/>
          </a:ln>
        </p:spPr>
      </p:pic>
      <p:pic>
        <p:nvPicPr>
          <p:cNvPr id="63" name="Google Shape;1842;p155">
            <a:extLst>
              <a:ext uri="{FF2B5EF4-FFF2-40B4-BE49-F238E27FC236}">
                <a16:creationId xmlns:a16="http://schemas.microsoft.com/office/drawing/2014/main" id="{4FC3B5B3-FDF1-4083-8583-9151CD533D7B}"/>
              </a:ext>
            </a:extLst>
          </p:cNvPr>
          <p:cNvPicPr preferRelativeResize="0"/>
          <p:nvPr/>
        </p:nvPicPr>
        <p:blipFill rotWithShape="1">
          <a:blip r:embed="rId28">
            <a:alphaModFix/>
          </a:blip>
          <a:srcRect/>
          <a:stretch/>
        </p:blipFill>
        <p:spPr>
          <a:xfrm>
            <a:off x="8268236" y="4851269"/>
            <a:ext cx="385913" cy="207392"/>
          </a:xfrm>
          <a:prstGeom prst="rect">
            <a:avLst/>
          </a:prstGeom>
          <a:noFill/>
          <a:ln>
            <a:noFill/>
          </a:ln>
        </p:spPr>
      </p:pic>
      <p:pic>
        <p:nvPicPr>
          <p:cNvPr id="64" name="Google Shape;1843;p155">
            <a:extLst>
              <a:ext uri="{FF2B5EF4-FFF2-40B4-BE49-F238E27FC236}">
                <a16:creationId xmlns:a16="http://schemas.microsoft.com/office/drawing/2014/main" id="{91275486-9AC7-49D8-93E8-83F50BF6DAD5}"/>
              </a:ext>
            </a:extLst>
          </p:cNvPr>
          <p:cNvPicPr preferRelativeResize="0"/>
          <p:nvPr/>
        </p:nvPicPr>
        <p:blipFill rotWithShape="1">
          <a:blip r:embed="rId26">
            <a:alphaModFix/>
          </a:blip>
          <a:srcRect/>
          <a:stretch/>
        </p:blipFill>
        <p:spPr>
          <a:xfrm>
            <a:off x="8554061" y="4851269"/>
            <a:ext cx="385735" cy="207392"/>
          </a:xfrm>
          <a:prstGeom prst="rect">
            <a:avLst/>
          </a:prstGeom>
          <a:noFill/>
          <a:ln>
            <a:noFill/>
          </a:ln>
        </p:spPr>
      </p:pic>
      <p:pic>
        <p:nvPicPr>
          <p:cNvPr id="65" name="Google Shape;1844;p155">
            <a:extLst>
              <a:ext uri="{FF2B5EF4-FFF2-40B4-BE49-F238E27FC236}">
                <a16:creationId xmlns:a16="http://schemas.microsoft.com/office/drawing/2014/main" id="{CFD4D1E0-3B77-4171-89B2-86F1494D198A}"/>
              </a:ext>
            </a:extLst>
          </p:cNvPr>
          <p:cNvPicPr preferRelativeResize="0"/>
          <p:nvPr/>
        </p:nvPicPr>
        <p:blipFill rotWithShape="1">
          <a:blip r:embed="rId29">
            <a:alphaModFix/>
          </a:blip>
          <a:srcRect/>
          <a:stretch/>
        </p:blipFill>
        <p:spPr>
          <a:xfrm>
            <a:off x="5783338" y="5131641"/>
            <a:ext cx="278586" cy="207273"/>
          </a:xfrm>
          <a:prstGeom prst="rect">
            <a:avLst/>
          </a:prstGeom>
          <a:noFill/>
          <a:ln>
            <a:noFill/>
          </a:ln>
        </p:spPr>
      </p:pic>
      <p:pic>
        <p:nvPicPr>
          <p:cNvPr id="66" name="Google Shape;1845;p155">
            <a:extLst>
              <a:ext uri="{FF2B5EF4-FFF2-40B4-BE49-F238E27FC236}">
                <a16:creationId xmlns:a16="http://schemas.microsoft.com/office/drawing/2014/main" id="{914BAE2B-A803-4185-893A-63868E1E28E9}"/>
              </a:ext>
            </a:extLst>
          </p:cNvPr>
          <p:cNvPicPr preferRelativeResize="0"/>
          <p:nvPr/>
        </p:nvPicPr>
        <p:blipFill rotWithShape="1">
          <a:blip r:embed="rId30">
            <a:alphaModFix/>
          </a:blip>
          <a:srcRect/>
          <a:stretch/>
        </p:blipFill>
        <p:spPr>
          <a:xfrm>
            <a:off x="5801196" y="5424157"/>
            <a:ext cx="219655" cy="207273"/>
          </a:xfrm>
          <a:prstGeom prst="rect">
            <a:avLst/>
          </a:prstGeom>
          <a:noFill/>
          <a:ln>
            <a:noFill/>
          </a:ln>
        </p:spPr>
      </p:pic>
      <p:pic>
        <p:nvPicPr>
          <p:cNvPr id="67" name="Google Shape;1846;p155">
            <a:extLst>
              <a:ext uri="{FF2B5EF4-FFF2-40B4-BE49-F238E27FC236}">
                <a16:creationId xmlns:a16="http://schemas.microsoft.com/office/drawing/2014/main" id="{1DD2EDA6-A236-4737-A1DE-DDF4CDBC9E2D}"/>
              </a:ext>
            </a:extLst>
          </p:cNvPr>
          <p:cNvPicPr preferRelativeResize="0"/>
          <p:nvPr/>
        </p:nvPicPr>
        <p:blipFill rotWithShape="1">
          <a:blip r:embed="rId31">
            <a:alphaModFix/>
          </a:blip>
          <a:srcRect/>
          <a:stretch/>
        </p:blipFill>
        <p:spPr>
          <a:xfrm>
            <a:off x="6934925" y="5129618"/>
            <a:ext cx="381130" cy="207392"/>
          </a:xfrm>
          <a:prstGeom prst="rect">
            <a:avLst/>
          </a:prstGeom>
          <a:noFill/>
          <a:ln>
            <a:noFill/>
          </a:ln>
        </p:spPr>
      </p:pic>
      <p:pic>
        <p:nvPicPr>
          <p:cNvPr id="68" name="Google Shape;1847;p155">
            <a:extLst>
              <a:ext uri="{FF2B5EF4-FFF2-40B4-BE49-F238E27FC236}">
                <a16:creationId xmlns:a16="http://schemas.microsoft.com/office/drawing/2014/main" id="{3A7DBB1F-6EB7-4E4A-B0B0-E459B4C00353}"/>
              </a:ext>
            </a:extLst>
          </p:cNvPr>
          <p:cNvPicPr preferRelativeResize="0"/>
          <p:nvPr/>
        </p:nvPicPr>
        <p:blipFill rotWithShape="1">
          <a:blip r:embed="rId32">
            <a:alphaModFix/>
          </a:blip>
          <a:srcRect/>
          <a:stretch/>
        </p:blipFill>
        <p:spPr>
          <a:xfrm>
            <a:off x="8025698" y="5126546"/>
            <a:ext cx="782185" cy="207273"/>
          </a:xfrm>
          <a:prstGeom prst="rect">
            <a:avLst/>
          </a:prstGeom>
          <a:noFill/>
          <a:ln>
            <a:noFill/>
          </a:ln>
        </p:spPr>
      </p:pic>
      <p:pic>
        <p:nvPicPr>
          <p:cNvPr id="69" name="Google Shape;1848;p155">
            <a:extLst>
              <a:ext uri="{FF2B5EF4-FFF2-40B4-BE49-F238E27FC236}">
                <a16:creationId xmlns:a16="http://schemas.microsoft.com/office/drawing/2014/main" id="{E1F94643-ED3D-41F9-A1E2-E692AC95A42D}"/>
              </a:ext>
            </a:extLst>
          </p:cNvPr>
          <p:cNvPicPr preferRelativeResize="0"/>
          <p:nvPr/>
        </p:nvPicPr>
        <p:blipFill rotWithShape="1">
          <a:blip r:embed="rId33">
            <a:alphaModFix/>
          </a:blip>
          <a:srcRect/>
          <a:stretch/>
        </p:blipFill>
        <p:spPr>
          <a:xfrm>
            <a:off x="6958164" y="5413562"/>
            <a:ext cx="323984" cy="207273"/>
          </a:xfrm>
          <a:prstGeom prst="rect">
            <a:avLst/>
          </a:prstGeom>
          <a:noFill/>
          <a:ln>
            <a:noFill/>
          </a:ln>
        </p:spPr>
      </p:pic>
      <p:pic>
        <p:nvPicPr>
          <p:cNvPr id="70" name="Google Shape;1849;p155">
            <a:extLst>
              <a:ext uri="{FF2B5EF4-FFF2-40B4-BE49-F238E27FC236}">
                <a16:creationId xmlns:a16="http://schemas.microsoft.com/office/drawing/2014/main" id="{3B975443-7F53-4638-AAC5-AED30D719F5E}"/>
              </a:ext>
            </a:extLst>
          </p:cNvPr>
          <p:cNvPicPr preferRelativeResize="0"/>
          <p:nvPr/>
        </p:nvPicPr>
        <p:blipFill rotWithShape="1">
          <a:blip r:embed="rId34">
            <a:alphaModFix/>
          </a:blip>
          <a:srcRect/>
          <a:stretch/>
        </p:blipFill>
        <p:spPr>
          <a:xfrm>
            <a:off x="6927215" y="6014847"/>
            <a:ext cx="385892" cy="207392"/>
          </a:xfrm>
          <a:prstGeom prst="rect">
            <a:avLst/>
          </a:prstGeom>
          <a:noFill/>
          <a:ln>
            <a:noFill/>
          </a:ln>
        </p:spPr>
      </p:pic>
      <p:pic>
        <p:nvPicPr>
          <p:cNvPr id="71" name="Google Shape;1850;p155">
            <a:extLst>
              <a:ext uri="{FF2B5EF4-FFF2-40B4-BE49-F238E27FC236}">
                <a16:creationId xmlns:a16="http://schemas.microsoft.com/office/drawing/2014/main" id="{6BE29543-7460-4478-B84A-8CC5EB50BCEB}"/>
              </a:ext>
            </a:extLst>
          </p:cNvPr>
          <p:cNvPicPr preferRelativeResize="0"/>
          <p:nvPr/>
        </p:nvPicPr>
        <p:blipFill rotWithShape="1">
          <a:blip r:embed="rId35">
            <a:alphaModFix/>
          </a:blip>
          <a:srcRect/>
          <a:stretch/>
        </p:blipFill>
        <p:spPr>
          <a:xfrm>
            <a:off x="8027128" y="5713459"/>
            <a:ext cx="786043" cy="207392"/>
          </a:xfrm>
          <a:prstGeom prst="rect">
            <a:avLst/>
          </a:prstGeom>
          <a:noFill/>
          <a:ln>
            <a:noFill/>
          </a:ln>
        </p:spPr>
      </p:pic>
      <p:pic>
        <p:nvPicPr>
          <p:cNvPr id="72" name="Google Shape;1851;p155">
            <a:extLst>
              <a:ext uri="{FF2B5EF4-FFF2-40B4-BE49-F238E27FC236}">
                <a16:creationId xmlns:a16="http://schemas.microsoft.com/office/drawing/2014/main" id="{FD691951-4547-426B-9B5E-F8A20796FA9B}"/>
              </a:ext>
            </a:extLst>
          </p:cNvPr>
          <p:cNvPicPr preferRelativeResize="0"/>
          <p:nvPr/>
        </p:nvPicPr>
        <p:blipFill rotWithShape="1">
          <a:blip r:embed="rId36">
            <a:alphaModFix/>
          </a:blip>
          <a:srcRect/>
          <a:stretch/>
        </p:blipFill>
        <p:spPr>
          <a:xfrm>
            <a:off x="5747622" y="6014906"/>
            <a:ext cx="385736" cy="207273"/>
          </a:xfrm>
          <a:prstGeom prst="rect">
            <a:avLst/>
          </a:prstGeom>
          <a:noFill/>
          <a:ln>
            <a:noFill/>
          </a:ln>
        </p:spPr>
      </p:pic>
    </p:spTree>
    <p:extLst>
      <p:ext uri="{BB962C8B-B14F-4D97-AF65-F5344CB8AC3E}">
        <p14:creationId xmlns:p14="http://schemas.microsoft.com/office/powerpoint/2010/main" val="1175577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CFF43625-1B4D-ED4C-96FD-A8F667C74A4C}"/>
              </a:ext>
            </a:extLst>
          </p:cNvPr>
          <p:cNvSpPr>
            <a:spLocks noGrp="1"/>
          </p:cNvSpPr>
          <p:nvPr>
            <p:ph type="ctrTitle"/>
          </p:nvPr>
        </p:nvSpPr>
        <p:spPr>
          <a:xfrm>
            <a:off x="313500" y="295030"/>
            <a:ext cx="7772400" cy="1318687"/>
          </a:xfrm>
          <a:prstGeom prst="rect">
            <a:avLst/>
          </a:prstGeom>
        </p:spPr>
        <p:txBody>
          <a:bodyPr anchor="t"/>
          <a:lstStyle>
            <a:lvl1pPr marL="0" marR="0" indent="0" algn="l" defTabSz="914400" rtl="0" eaLnBrk="1" fontAlgn="auto" latinLnBrk="1" hangingPunct="1">
              <a:lnSpc>
                <a:spcPct val="110000"/>
              </a:lnSpc>
              <a:spcBef>
                <a:spcPts val="0"/>
              </a:spcBef>
              <a:spcAft>
                <a:spcPts val="0"/>
              </a:spcAft>
              <a:buClrTx/>
              <a:buSzTx/>
              <a:buFontTx/>
              <a:buNone/>
              <a:tabLst/>
              <a:defRPr sz="6000"/>
            </a:lvl1pPr>
          </a:lstStyle>
          <a:p>
            <a:pPr marL="0" marR="0" lvl="0" indent="0" algn="l" defTabSz="914400" rtl="0" eaLnBrk="1" fontAlgn="auto" latinLnBrk="1" hangingPunct="1">
              <a:lnSpc>
                <a:spcPct val="110000"/>
              </a:lnSpc>
              <a:spcBef>
                <a:spcPts val="0"/>
              </a:spcBef>
              <a:spcAft>
                <a:spcPts val="0"/>
              </a:spcAft>
              <a:buClrTx/>
              <a:buSzTx/>
              <a:buFontTx/>
              <a:buNone/>
              <a:tabLst/>
              <a:defRPr/>
            </a:pPr>
            <a:r>
              <a:rPr kumimoji="1" lang="en-US" altLang="ko-KR" sz="3600" b="1" i="0" u="none" strike="noStrike" kern="1200" cap="none" spc="-120" normalizeH="0" baseline="0" noProof="0" dirty="0">
                <a:ln>
                  <a:noFill/>
                </a:ln>
                <a:solidFill>
                  <a:prstClr val="black"/>
                </a:solidFill>
                <a:effectLst/>
                <a:uLnTx/>
                <a:uFillTx/>
                <a:latin typeface="NanumSquare ExtraBold" panose="020B0600000101010101" pitchFamily="34" charset="-127"/>
                <a:ea typeface="NanumSquare ExtraBold" panose="020B0600000101010101" pitchFamily="34" charset="-127"/>
                <a:cs typeface="+mn-cs"/>
              </a:rPr>
              <a:t>Thank you</a:t>
            </a:r>
            <a:endParaRPr kumimoji="1" lang="ko-KR" altLang="en-US" sz="3600" b="1" i="0" u="none" strike="noStrike" kern="1200" cap="none" spc="-120" normalizeH="0" baseline="0" noProof="0" dirty="0">
              <a:ln>
                <a:noFill/>
              </a:ln>
              <a:solidFill>
                <a:prstClr val="black"/>
              </a:solidFill>
              <a:effectLst/>
              <a:uLnTx/>
              <a:uFillTx/>
              <a:latin typeface="NanumSquare ExtraBold" panose="020B0600000101010101" pitchFamily="34" charset="-127"/>
              <a:ea typeface="NanumSquare ExtraBold" panose="020B0600000101010101" pitchFamily="34" charset="-127"/>
              <a:cs typeface="+mn-cs"/>
            </a:endParaRPr>
          </a:p>
        </p:txBody>
      </p:sp>
    </p:spTree>
    <p:extLst>
      <p:ext uri="{BB962C8B-B14F-4D97-AF65-F5344CB8AC3E}">
        <p14:creationId xmlns:p14="http://schemas.microsoft.com/office/powerpoint/2010/main" val="3208027910"/>
      </p:ext>
    </p:extLst>
  </p:cSld>
  <p:clrMapOvr>
    <a:masterClrMapping/>
  </p:clrMapOvr>
</p:sld>
</file>

<file path=ppt/theme/theme1.xml><?xml version="1.0" encoding="utf-8"?>
<a:theme xmlns:a="http://schemas.openxmlformats.org/drawingml/2006/main" name="Office 테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테마">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맑은 고딕"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맑은 고딕"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925</TotalTime>
  <Words>4613</Words>
  <Application>Microsoft Office PowerPoint</Application>
  <PresentationFormat>화면 슬라이드 쇼(4:3)</PresentationFormat>
  <Paragraphs>787</Paragraphs>
  <Slides>59</Slides>
  <Notes>2</Notes>
  <HiddenSlides>0</HiddenSlides>
  <MMClips>0</MMClips>
  <ScaleCrop>false</ScaleCrop>
  <HeadingPairs>
    <vt:vector size="6" baseType="variant">
      <vt:variant>
        <vt:lpstr>사용한 글꼴</vt:lpstr>
      </vt:variant>
      <vt:variant>
        <vt:i4>18</vt:i4>
      </vt:variant>
      <vt:variant>
        <vt:lpstr>테마</vt:lpstr>
      </vt:variant>
      <vt:variant>
        <vt:i4>1</vt:i4>
      </vt:variant>
      <vt:variant>
        <vt:lpstr>슬라이드 제목</vt:lpstr>
      </vt:variant>
      <vt:variant>
        <vt:i4>59</vt:i4>
      </vt:variant>
    </vt:vector>
  </HeadingPairs>
  <TitlesOfParts>
    <vt:vector size="78" baseType="lpstr">
      <vt:lpstr>Gill Sans</vt:lpstr>
      <vt:lpstr>Gothic A1</vt:lpstr>
      <vt:lpstr>Inter</vt:lpstr>
      <vt:lpstr>Inter Light</vt:lpstr>
      <vt:lpstr>Nanum Gothic</vt:lpstr>
      <vt:lpstr>NanumGothic ExtraBold</vt:lpstr>
      <vt:lpstr>NanumSquare ExtraBold</vt:lpstr>
      <vt:lpstr>Noto Sans Symbols</vt:lpstr>
      <vt:lpstr>나눔스퀘어라운드 ExtraBold</vt:lpstr>
      <vt:lpstr>Dotum</vt:lpstr>
      <vt:lpstr>Malgun Gothic</vt:lpstr>
      <vt:lpstr>Malgun Gothic</vt:lpstr>
      <vt:lpstr>Arial</vt:lpstr>
      <vt:lpstr>Calibri</vt:lpstr>
      <vt:lpstr>Raleway</vt:lpstr>
      <vt:lpstr>Roboto</vt:lpstr>
      <vt:lpstr>Times New Roman</vt:lpstr>
      <vt:lpstr>Verdana</vt:lpstr>
      <vt:lpstr>Office 테마</vt:lpstr>
      <vt:lpstr>해외진출을 위한 글로벌 마켓 100% 활용법(동남아)  효율적인 '쇼피(shopee)' 운영법   </vt:lpstr>
      <vt:lpstr>1. Shopee 마켓 알아보기</vt:lpstr>
      <vt:lpstr>1. Shopee 마켓 알아보기</vt:lpstr>
      <vt:lpstr>1. Shopee 마켓 알아보기</vt:lpstr>
      <vt:lpstr>1. Shopee 마켓 알아보기</vt:lpstr>
      <vt:lpstr>1. Shopee 마켓 알아보기</vt:lpstr>
      <vt:lpstr>1. Shopee 마켓 알아보기</vt:lpstr>
      <vt:lpstr>1. Shopee 마켓 알아보기</vt:lpstr>
      <vt:lpstr>1. Shopee 마켓 알아보기</vt:lpstr>
      <vt:lpstr>1. Shopee 마켓 알아보기</vt:lpstr>
      <vt:lpstr>1. Shopee 마켓 알아보기</vt:lpstr>
      <vt:lpstr>1. Shopee 마켓 알아보기</vt:lpstr>
      <vt:lpstr>1. Shopee 마켓 알아보기</vt:lpstr>
      <vt:lpstr>1. Shopee 마켓 알아보기</vt:lpstr>
      <vt:lpstr>1. Shopee 마켓 알아보기</vt:lpstr>
      <vt:lpstr>2. 쇼피 로지스틱스 서비스 (SLS)</vt:lpstr>
      <vt:lpstr>2. 쇼피 로지스틱스 서비스 (SLS)</vt:lpstr>
      <vt:lpstr>2. 쇼피 로지스틱스 서비스 (SLS)</vt:lpstr>
      <vt:lpstr>3. 해외 직판 Shopee 진행절차</vt:lpstr>
      <vt:lpstr>3. 해외 직판 Shopee 진행절차</vt:lpstr>
      <vt:lpstr>3. 해외 직판 Shopee 진행절차</vt:lpstr>
      <vt:lpstr>3. 해외 직판 Shopee 진행절차</vt:lpstr>
      <vt:lpstr>3. 해외 직판 Shopee 진행절차</vt:lpstr>
      <vt:lpstr>3. 해외 직판 Shopee 진행절차</vt:lpstr>
      <vt:lpstr>3. 해외 직판 Shopee 진행절차</vt:lpstr>
      <vt:lpstr>3. 해외 직판 Shopee 진행절차</vt:lpstr>
      <vt:lpstr>3. 해외 직판 Shopee 진행절차</vt:lpstr>
      <vt:lpstr>3. 해외 직판 Shopee 진행절차</vt:lpstr>
      <vt:lpstr>3. 해외 직판 Shopee 진행절차</vt:lpstr>
      <vt:lpstr>3. 해외 직판 Shopee 진행절차</vt:lpstr>
      <vt:lpstr>3. 해외 직판 Shopee 진행절차</vt:lpstr>
      <vt:lpstr>3. 해외 직판 Shopee 진행절차</vt:lpstr>
      <vt:lpstr>3. 해외 직판 Shopee 진행절차</vt:lpstr>
      <vt:lpstr>3. 해외 직판 Shopee 진행절차</vt:lpstr>
      <vt:lpstr>3. 해외 직판 Shopee 진행절차</vt:lpstr>
      <vt:lpstr>3. 해외 직판 Shopee 진행절차</vt:lpstr>
      <vt:lpstr>3. 해외 직판 Shopee 진행절차</vt:lpstr>
      <vt:lpstr>3. 해외 직판 Shopee 진행절차</vt:lpstr>
      <vt:lpstr>3. 해외 직판 Shopee 진행절차</vt:lpstr>
      <vt:lpstr>3. 해외 직판 Shopee 진행절차</vt:lpstr>
      <vt:lpstr>4. 해외 직판 Shopee 상품등록 가이드</vt:lpstr>
      <vt:lpstr>4. 해외 직판 Shopee 상품등록 가이드</vt:lpstr>
      <vt:lpstr>4. 해외 직판 Shopee 상품등록 가이드</vt:lpstr>
      <vt:lpstr>4. 해외 직판 Shopee 상품등록 가이드</vt:lpstr>
      <vt:lpstr>4. 해외 직판 Shopee 상품등록 가이드</vt:lpstr>
      <vt:lpstr>4. 해외 직판 Shopee 상품등록 가이드</vt:lpstr>
      <vt:lpstr>4. 해외 직판 Shopee 상품등록 가이드</vt:lpstr>
      <vt:lpstr>4. 해외 직판 Shopee 상품등록 가이드</vt:lpstr>
      <vt:lpstr>4. 해외 직판 Shopee 상품등록 가이드</vt:lpstr>
      <vt:lpstr>4. 해외 직판 Shopee 상품등록 가이드</vt:lpstr>
      <vt:lpstr>4. 해외 직판 Shopee 상품등록 가이드</vt:lpstr>
      <vt:lpstr>4. 해외 직판 Shopee 상품등록 가이드</vt:lpstr>
      <vt:lpstr>4. 해외 직판 Shopee 상품등록 가이드</vt:lpstr>
      <vt:lpstr>4. 해외 직판 Shopee 상품등록 가이드</vt:lpstr>
      <vt:lpstr>4. 해외 직판 Shopee 상품등록 가이드</vt:lpstr>
      <vt:lpstr>4. 해외 직판 Shopee 상품등록 가이드</vt:lpstr>
      <vt:lpstr>4. 해외 직판 Shopee 상품등록 가이드</vt:lpstr>
      <vt:lpstr>4. 해외 직판 Shopee 상품등록 가이드</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온라인 창업 성공의 스트럭쳐  &amp; 마인드 갖추기</dc:title>
  <dc:creator>pc</dc:creator>
  <cp:lastModifiedBy>jungmatin@gmail.com</cp:lastModifiedBy>
  <cp:revision>29</cp:revision>
  <dcterms:created xsi:type="dcterms:W3CDTF">2018-12-12T12:39:41Z</dcterms:created>
  <dcterms:modified xsi:type="dcterms:W3CDTF">2022-05-21T03:34:34Z</dcterms:modified>
</cp:coreProperties>
</file>