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png"/><Relationship Id="rId23" Type="http://schemas.openxmlformats.org/officeDocument/2006/relationships/image" Target="../media/image33.png"/><Relationship Id="rId24" Type="http://schemas.openxmlformats.org/officeDocument/2006/relationships/image" Target="../media/image34.pn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Relationship Id="rId8" Type="http://schemas.openxmlformats.org/officeDocument/2006/relationships/image" Target="../media/image7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43342" y="9137571"/>
            <a:ext cx="4533599" cy="30630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931352" y="3026839"/>
            <a:ext cx="2302579" cy="2302579"/>
            <a:chOff x="2931352" y="3026839"/>
            <a:chExt cx="2302579" cy="2302579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1352" y="3026839"/>
              <a:ext cx="2302579" cy="2302579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3613" y="1662870"/>
            <a:ext cx="6844419" cy="56827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0156" y="2125936"/>
            <a:ext cx="18444737" cy="6197212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5275334" y="5329417"/>
            <a:ext cx="199941" cy="199941"/>
            <a:chOff x="15275334" y="5329417"/>
            <a:chExt cx="199941" cy="19994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5334" y="5329417"/>
              <a:ext cx="199941" cy="19994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538572" y="5329417"/>
            <a:ext cx="595535" cy="595535"/>
            <a:chOff x="15538572" y="5329417"/>
            <a:chExt cx="595535" cy="59553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38572" y="5329417"/>
              <a:ext cx="595535" cy="5955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186216" y="1711455"/>
            <a:ext cx="1001503" cy="1001503"/>
            <a:chOff x="2186216" y="1711455"/>
            <a:chExt cx="1001503" cy="100150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6216" y="1711455"/>
              <a:ext cx="1001503" cy="100150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42989" y="7284412"/>
            <a:ext cx="7548343" cy="16161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2388626"/>
            <a:chOff x="0" y="0"/>
            <a:chExt cx="18285714" cy="238862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238862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971" y="2966599"/>
            <a:ext cx="1094944" cy="1089174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6420" y="5745997"/>
            <a:ext cx="2140743" cy="641316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134" y="6963439"/>
            <a:ext cx="3180725" cy="112900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400795" y="5699255"/>
            <a:ext cx="3292771" cy="54367"/>
            <a:chOff x="1400795" y="5699255"/>
            <a:chExt cx="3292771" cy="5436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079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48811" y="2966601"/>
            <a:ext cx="1184549" cy="1089174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37249" y="5696481"/>
            <a:ext cx="2488543" cy="661506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16353" y="6963439"/>
            <a:ext cx="2826447" cy="113105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5450635" y="5699255"/>
            <a:ext cx="3292771" cy="54367"/>
            <a:chOff x="5450635" y="5699255"/>
            <a:chExt cx="3292771" cy="5436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063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398651" y="2966601"/>
            <a:ext cx="1177761" cy="1089174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646100" y="5696481"/>
            <a:ext cx="2171218" cy="666078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466191" y="6963439"/>
            <a:ext cx="3029871" cy="113128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500475" y="5699255"/>
            <a:ext cx="3292771" cy="54367"/>
            <a:chOff x="9500475" y="5699255"/>
            <a:chExt cx="3292771" cy="5436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0047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505595" y="2966601"/>
            <a:ext cx="1213739" cy="1089174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3737779" y="5696481"/>
            <a:ext cx="2859010" cy="658840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3516001" y="6963439"/>
            <a:ext cx="2422343" cy="1131973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3592153" y="5699255"/>
            <a:ext cx="3292771" cy="54367"/>
            <a:chOff x="13592153" y="5699255"/>
            <a:chExt cx="3292771" cy="5436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92153" y="5699255"/>
              <a:ext cx="3292771" cy="5436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86419" y="6343021"/>
            <a:ext cx="3292771" cy="54367"/>
            <a:chOff x="1386419" y="6343021"/>
            <a:chExt cx="3292771" cy="54367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6419" y="6343021"/>
              <a:ext cx="3292771" cy="5436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450635" y="6349769"/>
            <a:ext cx="3292771" cy="54367"/>
            <a:chOff x="5450635" y="6349769"/>
            <a:chExt cx="3292771" cy="5436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50635" y="6349769"/>
              <a:ext cx="3292771" cy="5436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500475" y="6356517"/>
            <a:ext cx="3292771" cy="54367"/>
            <a:chOff x="9500475" y="6356517"/>
            <a:chExt cx="3292771" cy="54367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00475" y="6356517"/>
              <a:ext cx="3292771" cy="5436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3607419" y="6381116"/>
            <a:ext cx="3292771" cy="54367"/>
            <a:chOff x="13607419" y="6381116"/>
            <a:chExt cx="3292771" cy="5436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607419" y="6381116"/>
              <a:ext cx="3292771" cy="5436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00795" y="3959377"/>
            <a:ext cx="3303604" cy="1573460"/>
            <a:chOff x="1400795" y="3959377"/>
            <a:chExt cx="3303604" cy="157346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079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5450635" y="3959377"/>
            <a:ext cx="3303604" cy="1573460"/>
            <a:chOff x="5450635" y="3959377"/>
            <a:chExt cx="3303604" cy="157346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5063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9500475" y="3959377"/>
            <a:ext cx="3303604" cy="1573460"/>
            <a:chOff x="9500475" y="3959377"/>
            <a:chExt cx="3303604" cy="157346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50047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3550315" y="3959377"/>
            <a:ext cx="3303604" cy="1573460"/>
            <a:chOff x="13550315" y="3959377"/>
            <a:chExt cx="3303604" cy="157346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50315" y="3959377"/>
              <a:ext cx="3303604" cy="1573460"/>
            </a:xfrm>
            <a:prstGeom prst="rect">
              <a:avLst/>
            </a:prstGeom>
          </p:spPr>
        </p:pic>
      </p:grpSp>
      <p:pic>
        <p:nvPicPr>
          <p:cNvPr id="53" name="Object 5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89526" y="1342916"/>
            <a:ext cx="5785019" cy="832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600152" y="508252"/>
            <a:ext cx="15085410" cy="9269210"/>
            <a:chOff x="1600152" y="508252"/>
            <a:chExt cx="15085410" cy="926921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152" y="508252"/>
              <a:ext cx="15085410" cy="92692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7326" y="4933840"/>
            <a:ext cx="13686513" cy="1652987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6086" y="2641635"/>
            <a:ext cx="12360832" cy="16529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853781" y="2161885"/>
            <a:ext cx="6006351" cy="3672152"/>
            <a:chOff x="3853781" y="2161885"/>
            <a:chExt cx="6006351" cy="367215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3781" y="2161885"/>
              <a:ext cx="6006351" cy="367215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89482" y="4826567"/>
            <a:ext cx="7794408" cy="4568346"/>
            <a:chOff x="289482" y="4826567"/>
            <a:chExt cx="7794408" cy="456834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482" y="4826567"/>
              <a:ext cx="7794408" cy="456834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018298" y="575359"/>
            <a:ext cx="6384726" cy="4542808"/>
            <a:chOff x="10018298" y="575359"/>
            <a:chExt cx="6384726" cy="454280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8298" y="575359"/>
              <a:ext cx="6384726" cy="45428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7940341" y="7007855"/>
            <a:ext cx="10006270" cy="2707947"/>
            <a:chOff x="7940341" y="7007855"/>
            <a:chExt cx="10006270" cy="270794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40341" y="7007855"/>
              <a:ext cx="10006270" cy="2707947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6038" y="2968354"/>
            <a:ext cx="3254135" cy="786111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0658" y="8763761"/>
            <a:ext cx="3812161" cy="786547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064804" y="4765878"/>
            <a:ext cx="3234548" cy="78654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36708" y="6498030"/>
            <a:ext cx="4015871" cy="786547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0792" y="225195"/>
            <a:ext cx="6171429" cy="2621568"/>
            <a:chOff x="50792" y="225195"/>
            <a:chExt cx="6171429" cy="262156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92" y="225195"/>
              <a:ext cx="6171429" cy="262156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1610280" y="7288410"/>
            <a:ext cx="2674819" cy="2413017"/>
            <a:chOff x="11610280" y="7288410"/>
            <a:chExt cx="2674819" cy="241301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10280" y="7288410"/>
              <a:ext cx="2674819" cy="241301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8337826" y="7288410"/>
            <a:ext cx="603774" cy="2413017"/>
            <a:chOff x="8337826" y="7288410"/>
            <a:chExt cx="603774" cy="2413017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7826" y="7288410"/>
              <a:ext cx="603774" cy="24130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78611" y="1763662"/>
            <a:ext cx="16106074" cy="7147070"/>
            <a:chOff x="878611" y="1763662"/>
            <a:chExt cx="16106074" cy="714707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611" y="1763662"/>
              <a:ext cx="16106074" cy="7147070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9632" y="712078"/>
            <a:ext cx="8361251" cy="9519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054120" y="728774"/>
            <a:ext cx="13338254" cy="9341307"/>
            <a:chOff x="4054120" y="728774"/>
            <a:chExt cx="13338254" cy="934130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4120" y="728774"/>
              <a:ext cx="13338254" cy="934130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517" y="281226"/>
            <a:ext cx="8361251" cy="9519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108282" y="1067942"/>
            <a:ext cx="13063652" cy="8999404"/>
            <a:chOff x="4108282" y="1067942"/>
            <a:chExt cx="13063652" cy="899940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282" y="1067942"/>
              <a:ext cx="13063652" cy="899940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517" y="281226"/>
            <a:ext cx="8361251" cy="9519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373919" y="1097343"/>
            <a:ext cx="13500289" cy="9073367"/>
            <a:chOff x="4373919" y="1097343"/>
            <a:chExt cx="13500289" cy="907336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919" y="1097343"/>
              <a:ext cx="13500289" cy="907336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517" y="281226"/>
            <a:ext cx="8361251" cy="9519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9856" y="726711"/>
            <a:ext cx="13654832" cy="1239026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4428" y="1857270"/>
            <a:ext cx="11788726" cy="82455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1344" y="1501023"/>
            <a:ext cx="11005456" cy="66441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822380" y="0"/>
            <a:ext cx="8640953" cy="10285714"/>
            <a:chOff x="4822380" y="0"/>
            <a:chExt cx="8640953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22380" y="0"/>
              <a:ext cx="8640953" cy="102857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719" y="1395040"/>
            <a:ext cx="15407455" cy="1310135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7687" y="8985448"/>
            <a:ext cx="4677691" cy="856739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86541" y="3267858"/>
            <a:ext cx="14659494" cy="328768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621695" y="6569336"/>
            <a:ext cx="4840141" cy="6738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2022-04-15T03:48:02Z</dcterms:created>
  <dcterms:modified xsi:type="dcterms:W3CDTF">2022-04-15T03:48:02Z</dcterms:modified>
</cp:coreProperties>
</file>